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94" r:id="rId5"/>
    <p:sldId id="297" r:id="rId6"/>
    <p:sldId id="289" r:id="rId7"/>
    <p:sldId id="290" r:id="rId8"/>
    <p:sldId id="259" r:id="rId9"/>
    <p:sldId id="287" r:id="rId10"/>
    <p:sldId id="291" r:id="rId11"/>
    <p:sldId id="260" r:id="rId12"/>
    <p:sldId id="295" r:id="rId13"/>
    <p:sldId id="292" r:id="rId14"/>
    <p:sldId id="261" r:id="rId15"/>
    <p:sldId id="262" r:id="rId16"/>
    <p:sldId id="263" r:id="rId17"/>
    <p:sldId id="264" r:id="rId18"/>
    <p:sldId id="266" r:id="rId19"/>
    <p:sldId id="267" r:id="rId20"/>
    <p:sldId id="296" r:id="rId21"/>
    <p:sldId id="268" r:id="rId22"/>
    <p:sldId id="270" r:id="rId23"/>
    <p:sldId id="298" r:id="rId24"/>
    <p:sldId id="271" r:id="rId25"/>
    <p:sldId id="272" r:id="rId26"/>
    <p:sldId id="273" r:id="rId27"/>
    <p:sldId id="274" r:id="rId28"/>
    <p:sldId id="275" r:id="rId29"/>
    <p:sldId id="276" r:id="rId30"/>
    <p:sldId id="277" r:id="rId31"/>
    <p:sldId id="299" r:id="rId32"/>
    <p:sldId id="278" r:id="rId33"/>
    <p:sldId id="280" r:id="rId34"/>
    <p:sldId id="281" r:id="rId35"/>
    <p:sldId id="282" r:id="rId36"/>
    <p:sldId id="283" r:id="rId37"/>
    <p:sldId id="284" r:id="rId38"/>
    <p:sldId id="300" r:id="rId39"/>
    <p:sldId id="331" r:id="rId4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290B"/>
    <a:srgbClr val="FF6400"/>
    <a:srgbClr val="FF8D47"/>
    <a:srgbClr val="FFAA75"/>
    <a:srgbClr val="FF7825"/>
    <a:srgbClr val="FF7D2D"/>
    <a:srgbClr val="FF83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60" y="-90"/>
      </p:cViewPr>
      <p:guideLst>
        <p:guide orient="horz" pos="1620"/>
        <p:guide pos="4332"/>
      </p:guideLst>
    </p:cSldViewPr>
  </p:slideViewPr>
  <p:notesTextViewPr>
    <p:cViewPr>
      <p:scale>
        <a:sx n="1" d="1"/>
        <a:sy n="1" d="1"/>
      </p:scale>
      <p:origin x="0" y="0"/>
    </p:cViewPr>
  </p:notesTextViewPr>
  <p:sorterViewPr>
    <p:cViewPr>
      <p:scale>
        <a:sx n="119" d="100"/>
        <a:sy n="11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1"/>
        </c:manualLayout>
      </c:layout>
      <c:barChart>
        <c:barDir val="col"/>
        <c:grouping val="stacked"/>
        <c:varyColors val="0"/>
        <c:ser>
          <c:idx val="0"/>
          <c:order val="0"/>
          <c:tx>
            <c:strRef>
              <c:f>Tabelle1!$B$1</c:f>
              <c:strCache>
                <c:ptCount val="1"/>
                <c:pt idx="0">
                  <c:v>Description 1</c:v>
                </c:pt>
              </c:strCache>
            </c:strRef>
          </c:tx>
          <c:spPr>
            <a:solidFill>
              <a:srgbClr val="FF6400"/>
            </a:solidFill>
            <a:scene3d>
              <a:camera prst="orthographicFront"/>
              <a:lightRig rig="threePt" dir="t"/>
            </a:scene3d>
            <a:sp3d prstMaterial="metal">
              <a:bevelT/>
              <a:bevelB/>
            </a:sp3d>
          </c:spPr>
          <c:invertIfNegative val="0"/>
          <c:dPt>
            <c:idx val="0"/>
            <c:invertIfNegative val="0"/>
            <c:bubble3D val="0"/>
            <c:spPr>
              <a:solidFill>
                <a:sysClr val="windowText" lastClr="000000">
                  <a:lumMod val="85000"/>
                  <a:lumOff val="15000"/>
                </a:sysClr>
              </a:solidFill>
              <a:scene3d>
                <a:camera prst="orthographicFront"/>
                <a:lightRig rig="threePt" dir="t"/>
              </a:scene3d>
              <a:sp3d prstMaterial="metal">
                <a:bevelT/>
                <a:bevelB/>
              </a:sp3d>
            </c:spPr>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rgbClr val="FFFFFF"/>
                    </a:solidFill>
                    <a:effectLst>
                      <a:outerShdw blurRad="50800" dist="38100" dir="2700000" algn="tl" rotWithShape="0">
                        <a:prstClr val="black">
                          <a:alpha val="40000"/>
                        </a:prstClr>
                      </a:outerShdw>
                    </a:effectLst>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Tabelle1!$A$2</c:f>
              <c:strCache>
                <c:ptCount val="1"/>
                <c:pt idx="0">
                  <c:v>Category</c:v>
                </c:pt>
              </c:strCache>
            </c:strRef>
          </c:cat>
          <c:val>
            <c:numRef>
              <c:f>Tabelle1!$B$2</c:f>
              <c:numCache>
                <c:formatCode>General</c:formatCode>
                <c:ptCount val="1"/>
                <c:pt idx="0">
                  <c:v>43</c:v>
                </c:pt>
              </c:numCache>
            </c:numRef>
          </c:val>
        </c:ser>
        <c:ser>
          <c:idx val="1"/>
          <c:order val="1"/>
          <c:tx>
            <c:strRef>
              <c:f>Tabelle1!$C$1</c:f>
              <c:strCache>
                <c:ptCount val="1"/>
                <c:pt idx="0">
                  <c:v>Description 2</c:v>
                </c:pt>
              </c:strCache>
            </c:strRef>
          </c:tx>
          <c:spPr>
            <a:solidFill>
              <a:sysClr val="windowText" lastClr="000000">
                <a:lumMod val="75000"/>
                <a:lumOff val="25000"/>
              </a:sysClr>
            </a:solidFill>
            <a:scene3d>
              <a:camera prst="orthographicFront"/>
              <a:lightRig rig="threePt" dir="t"/>
            </a:scene3d>
            <a:sp3d prstMaterial="metal">
              <a:bevelT/>
              <a:bevelB/>
            </a:sp3d>
          </c:spPr>
          <c:invertIfNegative val="0"/>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rgbClr val="FFFFFF"/>
                    </a:solidFill>
                    <a:effectLst>
                      <a:outerShdw blurRad="50800" dist="38100" dir="2700000" algn="tl" rotWithShape="0">
                        <a:prstClr val="black">
                          <a:alpha val="40000"/>
                        </a:prstClr>
                      </a:outerShdw>
                    </a:effectLst>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Tabelle1!$A$2</c:f>
              <c:strCache>
                <c:ptCount val="1"/>
                <c:pt idx="0">
                  <c:v>Category</c:v>
                </c:pt>
              </c:strCache>
            </c:strRef>
          </c:cat>
          <c:val>
            <c:numRef>
              <c:f>Tabelle1!$C$2</c:f>
              <c:numCache>
                <c:formatCode>General</c:formatCode>
                <c:ptCount val="1"/>
                <c:pt idx="0">
                  <c:v>32</c:v>
                </c:pt>
              </c:numCache>
            </c:numRef>
          </c:val>
        </c:ser>
        <c:ser>
          <c:idx val="2"/>
          <c:order val="2"/>
          <c:tx>
            <c:strRef>
              <c:f>Tabelle1!$D$1</c:f>
              <c:strCache>
                <c:ptCount val="1"/>
                <c:pt idx="0">
                  <c:v>Description 3</c:v>
                </c:pt>
              </c:strCache>
            </c:strRef>
          </c:tx>
          <c:spPr>
            <a:solidFill>
              <a:sysClr val="windowText" lastClr="000000">
                <a:lumMod val="75000"/>
                <a:lumOff val="25000"/>
              </a:sysClr>
            </a:solidFill>
            <a:scene3d>
              <a:camera prst="orthographicFront"/>
              <a:lightRig rig="threePt" dir="t"/>
            </a:scene3d>
            <a:sp3d prstMaterial="metal">
              <a:bevelT/>
              <a:bevelB/>
            </a:sp3d>
          </c:spPr>
          <c:invertIfNegative val="0"/>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rgbClr val="FFFFFF"/>
                    </a:solidFill>
                    <a:effectLst>
                      <a:outerShdw blurRad="50800" dist="38100" dir="2700000" algn="tl" rotWithShape="0">
                        <a:prstClr val="black">
                          <a:alpha val="40000"/>
                        </a:prstClr>
                      </a:outerShdw>
                    </a:effectLst>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Tabelle1!$A$2</c:f>
              <c:strCache>
                <c:ptCount val="1"/>
                <c:pt idx="0">
                  <c:v>Category</c:v>
                </c:pt>
              </c:strCache>
            </c:strRef>
          </c:cat>
          <c:val>
            <c:numRef>
              <c:f>Tabelle1!$D$2</c:f>
              <c:numCache>
                <c:formatCode>General</c:formatCode>
                <c:ptCount val="1"/>
                <c:pt idx="0">
                  <c:v>22</c:v>
                </c:pt>
              </c:numCache>
            </c:numRef>
          </c:val>
        </c:ser>
        <c:ser>
          <c:idx val="3"/>
          <c:order val="3"/>
          <c:tx>
            <c:strRef>
              <c:f>Tabelle1!$E$1</c:f>
              <c:strCache>
                <c:ptCount val="1"/>
                <c:pt idx="0">
                  <c:v>Description 4</c:v>
                </c:pt>
              </c:strCache>
            </c:strRef>
          </c:tx>
          <c:spPr>
            <a:solidFill>
              <a:sysClr val="windowText" lastClr="000000">
                <a:lumMod val="65000"/>
                <a:lumOff val="35000"/>
              </a:sysClr>
            </a:solidFill>
            <a:effectLst>
              <a:outerShdw blurRad="127000" dist="63500" dir="2700000" algn="ctr" rotWithShape="0">
                <a:schemeClr val="tx1">
                  <a:alpha val="40000"/>
                </a:schemeClr>
              </a:outerShdw>
            </a:effectLst>
            <a:scene3d>
              <a:camera prst="orthographicFront"/>
              <a:lightRig rig="threePt" dir="t"/>
            </a:scene3d>
            <a:sp3d prstMaterial="metal">
              <a:bevelT/>
              <a:bevelB/>
            </a:sp3d>
          </c:spPr>
          <c:invertIfNegative val="0"/>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bg1"/>
                    </a:solidFill>
                    <a:effectLst>
                      <a:outerShdw blurRad="50800" dist="38100" dir="2700000" algn="tl" rotWithShape="0">
                        <a:prstClr val="black">
                          <a:alpha val="40000"/>
                        </a:prstClr>
                      </a:outerShdw>
                    </a:effectLst>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Tabelle1!$A$2</c:f>
              <c:strCache>
                <c:ptCount val="1"/>
                <c:pt idx="0">
                  <c:v>Category</c:v>
                </c:pt>
              </c:strCache>
            </c:strRef>
          </c:cat>
          <c:val>
            <c:numRef>
              <c:f>Tabelle1!$E$2</c:f>
              <c:numCache>
                <c:formatCode>General</c:formatCode>
                <c:ptCount val="1"/>
                <c:pt idx="0">
                  <c:v>49</c:v>
                </c:pt>
              </c:numCache>
            </c:numRef>
          </c:val>
        </c:ser>
        <c:ser>
          <c:idx val="4"/>
          <c:order val="4"/>
          <c:tx>
            <c:strRef>
              <c:f>Tabelle1!$F$1</c:f>
              <c:strCache>
                <c:ptCount val="1"/>
                <c:pt idx="0">
                  <c:v>Description 5</c:v>
                </c:pt>
              </c:strCache>
            </c:strRef>
          </c:tx>
          <c:spPr>
            <a:solidFill>
              <a:sysClr val="windowText" lastClr="000000">
                <a:lumMod val="50000"/>
                <a:lumOff val="50000"/>
              </a:sysClr>
            </a:solidFill>
            <a:scene3d>
              <a:camera prst="orthographicFront"/>
              <a:lightRig rig="threePt" dir="t"/>
            </a:scene3d>
            <a:sp3d prstMaterial="metal">
              <a:bevelT/>
              <a:bevelB/>
            </a:sp3d>
          </c:spPr>
          <c:invertIfNegative val="0"/>
          <c:dPt>
            <c:idx val="0"/>
            <c:invertIfNegative val="0"/>
            <c:bubble3D val="0"/>
            <c:spPr>
              <a:solidFill>
                <a:sysClr val="windowText" lastClr="000000">
                  <a:lumMod val="50000"/>
                  <a:lumOff val="50000"/>
                </a:sysClr>
              </a:solidFill>
              <a:ln>
                <a:noFill/>
              </a:ln>
              <a:scene3d>
                <a:camera prst="orthographicFront"/>
                <a:lightRig rig="threePt" dir="t"/>
              </a:scene3d>
              <a:sp3d prstMaterial="metal">
                <a:bevelT/>
                <a:bevelB/>
              </a:sp3d>
            </c:spPr>
          </c:dPt>
          <c:dLbls>
            <c:dLbl>
              <c:idx val="0"/>
              <c:layout/>
              <c:numFmt formatCode="General" sourceLinked="1"/>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bg1"/>
                      </a:solidFill>
                      <a:effectLst>
                        <a:outerShdw blurRad="50800" dist="38100" dir="2700000" algn="tl" rotWithShape="0">
                          <a:prstClr val="black">
                            <a:alpha val="40000"/>
                          </a:prstClr>
                        </a:outerShdw>
                      </a:effectLst>
                      <a:latin typeface="+mn-lt"/>
                      <a:ea typeface="+mn-ea"/>
                      <a:cs typeface="+mn-cs"/>
                    </a:defRPr>
                  </a:pPr>
                </a:p>
              </c:txPr>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bg1"/>
                    </a:solidFill>
                    <a:effectLst>
                      <a:outerShdw blurRad="50800" dist="38100" dir="2700000" algn="tl" rotWithShape="0">
                        <a:prstClr val="black">
                          <a:alpha val="40000"/>
                        </a:prstClr>
                      </a:outerShdw>
                    </a:effectLst>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Tabelle1!$A$2</c:f>
              <c:strCache>
                <c:ptCount val="1"/>
                <c:pt idx="0">
                  <c:v>Category</c:v>
                </c:pt>
              </c:strCache>
            </c:strRef>
          </c:cat>
          <c:val>
            <c:numRef>
              <c:f>Tabelle1!$F$2</c:f>
              <c:numCache>
                <c:formatCode>General</c:formatCode>
                <c:ptCount val="1"/>
                <c:pt idx="0">
                  <c:v>15</c:v>
                </c:pt>
              </c:numCache>
            </c:numRef>
          </c:val>
        </c:ser>
        <c:dLbls>
          <c:showLegendKey val="0"/>
          <c:showVal val="0"/>
          <c:showCatName val="0"/>
          <c:showSerName val="0"/>
          <c:showPercent val="0"/>
          <c:showBubbleSize val="0"/>
        </c:dLbls>
        <c:gapWidth val="100"/>
        <c:overlap val="100"/>
        <c:axId val="34536960"/>
        <c:axId val="54112192"/>
      </c:barChart>
      <c:catAx>
        <c:axId val="34536960"/>
        <c:scaling>
          <c:orientation val="minMax"/>
        </c:scaling>
        <c:delete val="1"/>
        <c:axPos val="b"/>
        <c:numFmt formatCode="General" sourceLinked="1"/>
        <c:majorTickMark val="out"/>
        <c:minorTickMark val="none"/>
        <c:tickLblPos val="none"/>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54112192"/>
        <c:crosses val="autoZero"/>
        <c:auto val="1"/>
        <c:lblAlgn val="ctr"/>
        <c:lblOffset val="100"/>
        <c:noMultiLvlLbl val="0"/>
      </c:catAx>
      <c:valAx>
        <c:axId val="54112192"/>
        <c:scaling>
          <c:orientation val="minMax"/>
        </c:scaling>
        <c:delete val="1"/>
        <c:axPos val="l"/>
        <c:numFmt formatCode="General" sourceLinked="1"/>
        <c:majorTickMark val="out"/>
        <c:minorTickMark val="none"/>
        <c:tickLblPos val="none"/>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34536960"/>
        <c:crosses val="autoZero"/>
        <c:crossBetween val="between"/>
      </c:valAx>
      <c:spPr>
        <a:noFill/>
        <a:ln w="25400">
          <a:noFill/>
        </a:ln>
        <a:effectLst/>
      </c:spPr>
    </c:plotArea>
    <c:legend>
      <c:legendPos val="l"/>
      <c:layout/>
      <c:overlay val="0"/>
      <c:txPr>
        <a:bodyPr rot="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legend>
    <c:plotVisOnly val="1"/>
    <c:dispBlanksAs val="gap"/>
    <c:showDLblsOverMax val="0"/>
  </c:chart>
  <c:spPr>
    <a:scene3d>
      <a:camera prst="orthographicFront"/>
      <a:lightRig rig="threePt" dir="t"/>
    </a:scene3d>
  </c:spPr>
  <c:txPr>
    <a:bodyPr/>
    <a:lstStyle/>
    <a:p>
      <a:pPr>
        <a:defRPr lang="zh-CN" sz="1800" b="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solidFill>
                <a:schemeClr val="tx1">
                  <a:lumMod val="85000"/>
                  <a:lumOff val="15000"/>
                </a:schemeClr>
              </a:solidFill>
              <a:ln>
                <a:noFill/>
              </a:ln>
              <a:effectLst/>
            </c:spPr>
          </c:dPt>
          <c:dPt>
            <c:idx val="1"/>
            <c:bubble3D val="0"/>
            <c:spPr>
              <a:solidFill>
                <a:srgbClr val="7A290B"/>
              </a:solidFill>
              <a:ln>
                <a:noFill/>
              </a:ln>
              <a:effectLst/>
            </c:spPr>
          </c:dPt>
          <c:dPt>
            <c:idx val="2"/>
            <c:bubble3D val="0"/>
            <c:spPr>
              <a:solidFill>
                <a:schemeClr val="tx1">
                  <a:lumMod val="85000"/>
                  <a:lumOff val="15000"/>
                </a:schemeClr>
              </a:solidFill>
              <a:ln>
                <a:noFill/>
              </a:ln>
              <a:effectLst/>
            </c:spPr>
          </c:dPt>
          <c:dPt>
            <c:idx val="3"/>
            <c:bubble3D val="0"/>
            <c:spPr>
              <a:solidFill>
                <a:srgbClr val="7A290B"/>
              </a:solidFill>
              <a:ln>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30</c:v>
                </c:pt>
                <c:pt idx="1">
                  <c:v>30</c:v>
                </c:pt>
                <c:pt idx="2">
                  <c:v>30</c:v>
                </c:pt>
                <c:pt idx="3">
                  <c:v>30</c:v>
                </c:pt>
              </c:numCache>
            </c:numRef>
          </c:val>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A0BA7E-F908-4292-863A-E1E63ABBC25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8959D5-D887-4B88-8262-F20958F9856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959D5-D887-4B88-8262-F20958F9856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6262E453-5226-403D-B970-C91FD8CF9AC7}"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73BA152-985D-4AEA-8C8C-413ACE7A877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pic>
        <p:nvPicPr>
          <p:cNvPr id="19" name="图片 1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07574" y="-6706"/>
            <a:ext cx="1391709" cy="110338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chart" Target="../charts/char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9" Type="http://schemas.openxmlformats.org/officeDocument/2006/relationships/image" Target="../media/image23.jpeg"/><Relationship Id="rId8" Type="http://schemas.openxmlformats.org/officeDocument/2006/relationships/image" Target="../media/image22.jpeg"/><Relationship Id="rId7" Type="http://schemas.openxmlformats.org/officeDocument/2006/relationships/image" Target="../media/image21.jpeg"/><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1" Type="http://schemas.openxmlformats.org/officeDocument/2006/relationships/notesSlide" Target="../notesSlides/notesSlide17.xml"/><Relationship Id="rId10" Type="http://schemas.openxmlformats.org/officeDocument/2006/relationships/slideLayout" Target="../slideLayouts/slideLayout2.xml"/><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27.jpeg"/><Relationship Id="rId1" Type="http://schemas.openxmlformats.org/officeDocument/2006/relationships/image" Target="../media/image26.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9.jpe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26723" r="15572" b="43086"/>
          <a:stretch>
            <a:fillRect/>
          </a:stretch>
        </p:blipFill>
        <p:spPr>
          <a:xfrm>
            <a:off x="3550549" y="987574"/>
            <a:ext cx="5651397" cy="4558005"/>
          </a:xfrm>
          <a:prstGeom prst="rect">
            <a:avLst/>
          </a:prstGeom>
        </p:spPr>
      </p:pic>
      <p:sp>
        <p:nvSpPr>
          <p:cNvPr id="7" name="矩形 259"/>
          <p:cNvSpPr>
            <a:spLocks noChangeArrowheads="1"/>
          </p:cNvSpPr>
          <p:nvPr/>
        </p:nvSpPr>
        <p:spPr bwMode="auto">
          <a:xfrm>
            <a:off x="1512675" y="1059582"/>
            <a:ext cx="633670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000" b="1" dirty="0" smtClean="0">
                <a:solidFill>
                  <a:schemeClr val="tx1">
                    <a:lumMod val="85000"/>
                    <a:lumOff val="15000"/>
                  </a:schemeClr>
                </a:solidFill>
                <a:latin typeface="微软雅黑" panose="020B0503020204020204" pitchFamily="34" charset="-122"/>
                <a:ea typeface="微软雅黑" panose="020B0503020204020204" pitchFamily="34" charset="-122"/>
                <a:sym typeface="Impact" panose="020B0806030902050204" pitchFamily="34" charset="0"/>
              </a:rPr>
              <a:t>中醫文化中醫養身</a:t>
            </a:r>
            <a:r>
              <a:rPr lang="en-US" altLang="zh-CN" sz="4000" b="1" dirty="0" smtClean="0">
                <a:solidFill>
                  <a:schemeClr val="tx1">
                    <a:lumMod val="85000"/>
                    <a:lumOff val="15000"/>
                  </a:schemeClr>
                </a:solidFill>
                <a:latin typeface="微软雅黑" panose="020B0503020204020204" pitchFamily="34" charset="-122"/>
                <a:ea typeface="微软雅黑" panose="020B0503020204020204" pitchFamily="34" charset="-122"/>
                <a:sym typeface="Impact" panose="020B0806030902050204" pitchFamily="34" charset="0"/>
              </a:rPr>
              <a:t>PPT</a:t>
            </a:r>
            <a:r>
              <a:rPr lang="zh-CN" altLang="en-US" sz="4000" b="1" dirty="0" smtClean="0">
                <a:solidFill>
                  <a:schemeClr val="tx1">
                    <a:lumMod val="85000"/>
                    <a:lumOff val="15000"/>
                  </a:schemeClr>
                </a:solidFill>
                <a:latin typeface="微软雅黑" panose="020B0503020204020204" pitchFamily="34" charset="-122"/>
                <a:ea typeface="微软雅黑" panose="020B0503020204020204" pitchFamily="34" charset="-122"/>
                <a:sym typeface="Impact" panose="020B0806030902050204" pitchFamily="34" charset="0"/>
              </a:rPr>
              <a:t>範本</a:t>
            </a:r>
            <a:endParaRPr lang="en-US" altLang="zh-CN" sz="4000" b="1" dirty="0" smtClean="0">
              <a:solidFill>
                <a:schemeClr val="tx1">
                  <a:lumMod val="85000"/>
                  <a:lumOff val="15000"/>
                </a:schemeClr>
              </a:solidFill>
              <a:latin typeface="微软雅黑" panose="020B0503020204020204" pitchFamily="34" charset="-122"/>
              <a:ea typeface="微软雅黑" panose="020B0503020204020204" pitchFamily="34" charset="-122"/>
              <a:sym typeface="Impact" panose="020B0806030902050204" pitchFamily="34" charset="0"/>
            </a:endParaRPr>
          </a:p>
          <a:p>
            <a:pPr algn="ct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sym typeface="Impact" panose="020B0806030902050204" pitchFamily="34" charset="0"/>
              </a:rPr>
              <a:t>适合中医营养</a:t>
            </a: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sym typeface="Impact" panose="020B0806030902050204" pitchFamily="34" charset="0"/>
              </a:rPr>
              <a:t>/</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sym typeface="Impact" panose="020B0806030902050204" pitchFamily="34" charset="0"/>
              </a:rPr>
              <a:t>中医保健</a:t>
            </a: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sym typeface="Impact" panose="020B0806030902050204" pitchFamily="34" charset="0"/>
              </a:rPr>
              <a:t>/</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sym typeface="Impact" panose="020B0806030902050204" pitchFamily="34" charset="0"/>
              </a:rPr>
              <a:t>中医文化</a:t>
            </a: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sym typeface="Impact" panose="020B0806030902050204" pitchFamily="34" charset="0"/>
              </a:rPr>
              <a:t>/</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sym typeface="Impact" panose="020B0806030902050204" pitchFamily="34" charset="0"/>
              </a:rPr>
              <a:t>中医养身</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Impact" panose="020B0806030902050204" pitchFamily="34" charset="0"/>
            </a:endParaRP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28056" t="55167" r="41253"/>
          <a:stretch>
            <a:fillRect/>
          </a:stretch>
        </p:blipFill>
        <p:spPr>
          <a:xfrm>
            <a:off x="-36512" y="1275606"/>
            <a:ext cx="3088639" cy="3689564"/>
          </a:xfrm>
          <a:prstGeom prst="rect">
            <a:avLst/>
          </a:prstGeom>
        </p:spPr>
      </p:pic>
      <p:sp>
        <p:nvSpPr>
          <p:cNvPr id="31" name="矩形 30"/>
          <p:cNvSpPr/>
          <p:nvPr/>
        </p:nvSpPr>
        <p:spPr>
          <a:xfrm>
            <a:off x="2814047" y="2120900"/>
            <a:ext cx="3121025" cy="342900"/>
          </a:xfrm>
          <a:prstGeom prst="rect">
            <a:avLst/>
          </a:prstGeom>
        </p:spPr>
        <p:txBody>
          <a:bodyPr wrap="none">
            <a:spAutoFit/>
          </a:bodyPr>
          <a:p>
            <a:pPr marL="342900" lvl="0" indent="-342900" fontAlgn="base">
              <a:lnSpc>
                <a:spcPct val="110000"/>
              </a:lnSpc>
              <a:spcBef>
                <a:spcPct val="0"/>
              </a:spcBef>
              <a:spcAft>
                <a:spcPct val="0"/>
              </a:spcAft>
            </a:pPr>
            <a:r>
              <a:rPr lang="zh-CN" altLang="en-US"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中国风</a:t>
            </a:r>
            <a:r>
              <a:rPr lang="en-US" altLang="zh-CN"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-www.zhongguofeng.com</a:t>
            </a:r>
            <a:endParaRPr lang="en-US" altLang="zh-CN" sz="15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250"/>
                                        <p:tgtEl>
                                          <p:spTgt spid="8"/>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250"/>
                                        <p:tgtEl>
                                          <p:spTgt spid="3"/>
                                        </p:tgtEl>
                                      </p:cBhvr>
                                    </p:animEffect>
                                  </p:childTnLst>
                                </p:cTn>
                              </p:par>
                            </p:childTnLst>
                          </p:cTn>
                        </p:par>
                        <p:par>
                          <p:cTn id="12" fill="hold">
                            <p:stCondLst>
                              <p:cond delay="3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 by="(-#ppt_w*2)" calcmode="lin" valueType="num">
                                      <p:cBhvr rctx="PPT">
                                        <p:cTn id="15" dur="750" autoRev="1" fill="hold">
                                          <p:stCondLst>
                                            <p:cond delay="0"/>
                                          </p:stCondLst>
                                        </p:cTn>
                                        <p:tgtEl>
                                          <p:spTgt spid="7"/>
                                        </p:tgtEl>
                                        <p:attrNameLst>
                                          <p:attrName>ppt_w</p:attrName>
                                        </p:attrNameLst>
                                      </p:cBhvr>
                                    </p:anim>
                                    <p:anim by="(#ppt_w*0.50)" calcmode="lin" valueType="num">
                                      <p:cBhvr>
                                        <p:cTn id="16" dur="750" decel="50000" autoRev="1" fill="hold">
                                          <p:stCondLst>
                                            <p:cond delay="0"/>
                                          </p:stCondLst>
                                        </p:cTn>
                                        <p:tgtEl>
                                          <p:spTgt spid="7"/>
                                        </p:tgtEl>
                                        <p:attrNameLst>
                                          <p:attrName>ppt_x</p:attrName>
                                        </p:attrNameLst>
                                      </p:cBhvr>
                                    </p:anim>
                                    <p:anim from="(-#ppt_h/2)" to="(#ppt_y)" calcmode="lin" valueType="num">
                                      <p:cBhvr>
                                        <p:cTn id="17" dur="1500" fill="hold">
                                          <p:stCondLst>
                                            <p:cond delay="0"/>
                                          </p:stCondLst>
                                        </p:cTn>
                                        <p:tgtEl>
                                          <p:spTgt spid="7"/>
                                        </p:tgtEl>
                                        <p:attrNameLst>
                                          <p:attrName>ppt_y</p:attrName>
                                        </p:attrNameLst>
                                      </p:cBhvr>
                                    </p:anim>
                                    <p:animRot by="21600000">
                                      <p:cBhvr>
                                        <p:cTn id="18" dur="15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3528" y="1491629"/>
            <a:ext cx="8492971" cy="2657179"/>
            <a:chOff x="323528" y="1491629"/>
            <a:chExt cx="8492971" cy="2657179"/>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3528" y="1491629"/>
              <a:ext cx="8492971" cy="2657179"/>
            </a:xfrm>
            <a:prstGeom prst="rect">
              <a:avLst/>
            </a:prstGeom>
          </p:spPr>
        </p:pic>
        <p:sp>
          <p:nvSpPr>
            <p:cNvPr id="3" name="TextBox 2"/>
            <p:cNvSpPr txBox="1"/>
            <p:nvPr/>
          </p:nvSpPr>
          <p:spPr>
            <a:xfrm>
              <a:off x="1403648" y="3003798"/>
              <a:ext cx="417102" cy="369332"/>
            </a:xfrm>
            <a:prstGeom prst="rect">
              <a:avLst/>
            </a:prstGeom>
            <a:noFill/>
          </p:spPr>
          <p:txBody>
            <a:bodyPr wrap="none" rtlCol="0">
              <a:spAutoFit/>
            </a:bodyPr>
            <a:lstStyle/>
            <a:p>
              <a:r>
                <a:rPr lang="zh-CN" altLang="en-US" b="1" dirty="0" smtClean="0"/>
                <a:t>贰</a:t>
              </a:r>
              <a:endParaRPr lang="zh-CN" altLang="en-US" b="1" dirty="0"/>
            </a:p>
          </p:txBody>
        </p:sp>
      </p:grpSp>
      <p:sp>
        <p:nvSpPr>
          <p:cNvPr id="5" name="TextBox 4"/>
          <p:cNvSpPr txBox="1"/>
          <p:nvPr/>
        </p:nvSpPr>
        <p:spPr>
          <a:xfrm>
            <a:off x="3707904" y="2603689"/>
            <a:ext cx="3480440" cy="584775"/>
          </a:xfrm>
          <a:prstGeom prst="rect">
            <a:avLst/>
          </a:prstGeom>
          <a:noFill/>
        </p:spPr>
        <p:txBody>
          <a:bodyPr wrap="none" rtlCol="0">
            <a:spAutoFit/>
          </a:bodyPr>
          <a:lstStyle/>
          <a:p>
            <a:r>
              <a:rPr lang="zh-CN" altLang="en-US" sz="3200" b="1" dirty="0" smtClean="0">
                <a:solidFill>
                  <a:schemeClr val="bg1"/>
                </a:solidFill>
              </a:rPr>
              <a:t>輸入你的章節標題</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3424" y="1059582"/>
            <a:ext cx="5526087"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4"/>
          <p:cNvPicPr>
            <a:picLocks noChangeAspect="1" noChangeArrowheads="1"/>
          </p:cNvPicPr>
          <p:nvPr/>
        </p:nvPicPr>
        <p:blipFill>
          <a:blip r:embed="rId2">
            <a:extLst>
              <a:ext uri="{28A0092B-C50C-407E-A947-70E740481C1C}">
                <a14:useLocalDpi xmlns:a14="http://schemas.microsoft.com/office/drawing/2010/main" val="0"/>
              </a:ext>
            </a:extLst>
          </a:blip>
          <a:srcRect t="45560" r="45239" b="33894"/>
          <a:stretch>
            <a:fillRect/>
          </a:stretch>
        </p:blipFill>
        <p:spPr bwMode="auto">
          <a:xfrm>
            <a:off x="3384551" y="1502494"/>
            <a:ext cx="3294062" cy="1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40"/>
          <p:cNvPicPr>
            <a:picLocks noChangeAspect="1" noChangeArrowheads="1"/>
          </p:cNvPicPr>
          <p:nvPr/>
        </p:nvPicPr>
        <p:blipFill>
          <a:blip r:embed="rId2">
            <a:extLst>
              <a:ext uri="{28A0092B-C50C-407E-A947-70E740481C1C}">
                <a14:useLocalDpi xmlns:a14="http://schemas.microsoft.com/office/drawing/2010/main" val="0"/>
              </a:ext>
            </a:extLst>
          </a:blip>
          <a:srcRect t="45560" r="45239" b="33894"/>
          <a:stretch>
            <a:fillRect/>
          </a:stretch>
        </p:blipFill>
        <p:spPr bwMode="auto">
          <a:xfrm>
            <a:off x="3414713" y="2358157"/>
            <a:ext cx="3294063" cy="123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1"/>
          <p:cNvPicPr>
            <a:picLocks noChangeAspect="1" noChangeArrowheads="1"/>
          </p:cNvPicPr>
          <p:nvPr/>
        </p:nvPicPr>
        <p:blipFill>
          <a:blip r:embed="rId2">
            <a:extLst>
              <a:ext uri="{28A0092B-C50C-407E-A947-70E740481C1C}">
                <a14:useLocalDpi xmlns:a14="http://schemas.microsoft.com/office/drawing/2010/main" val="0"/>
              </a:ext>
            </a:extLst>
          </a:blip>
          <a:srcRect t="45560" r="45239" b="33894"/>
          <a:stretch>
            <a:fillRect/>
          </a:stretch>
        </p:blipFill>
        <p:spPr bwMode="auto">
          <a:xfrm>
            <a:off x="3473451" y="3282082"/>
            <a:ext cx="3294062" cy="123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16"/>
          <p:cNvSpPr>
            <a:spLocks noChangeArrowheads="1"/>
          </p:cNvSpPr>
          <p:nvPr/>
        </p:nvSpPr>
        <p:spPr bwMode="auto">
          <a:xfrm>
            <a:off x="5243513" y="1467569"/>
            <a:ext cx="3292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在此输入文字内容在此输入文字内容在此输入文字内容在此输入文字内容在此输入文字内容在此输入文字内容</a:t>
            </a:r>
            <a:endParaRPr lang="zh-CN" altLang="en-US" sz="1200"/>
          </a:p>
        </p:txBody>
      </p:sp>
      <p:sp>
        <p:nvSpPr>
          <p:cNvPr id="7" name="矩形 44"/>
          <p:cNvSpPr>
            <a:spLocks noChangeArrowheads="1"/>
          </p:cNvSpPr>
          <p:nvPr/>
        </p:nvSpPr>
        <p:spPr bwMode="auto">
          <a:xfrm>
            <a:off x="5341938" y="2558182"/>
            <a:ext cx="32924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在此输入文字内容在此输入文字内容在此输入文字内容在此输入文字内容在此输入文字内容在此输入文字内容</a:t>
            </a:r>
            <a:endParaRPr lang="zh-CN" altLang="en-US" sz="1200"/>
          </a:p>
        </p:txBody>
      </p:sp>
      <p:sp>
        <p:nvSpPr>
          <p:cNvPr id="8" name="矩形 45"/>
          <p:cNvSpPr>
            <a:spLocks noChangeArrowheads="1"/>
          </p:cNvSpPr>
          <p:nvPr/>
        </p:nvSpPr>
        <p:spPr bwMode="auto">
          <a:xfrm>
            <a:off x="5381626" y="3521794"/>
            <a:ext cx="32908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在此输入文字内容在此输入文字内容在此输入文字内容在此输入文字内容在此输入文字内容在此输入文字内容</a:t>
            </a:r>
            <a:endParaRPr lang="zh-CN" altLang="en-US" sz="1200"/>
          </a:p>
        </p:txBody>
      </p:sp>
      <p:sp>
        <p:nvSpPr>
          <p:cNvPr id="9" name="TextBox 8"/>
          <p:cNvSpPr txBox="1"/>
          <p:nvPr/>
        </p:nvSpPr>
        <p:spPr>
          <a:xfrm>
            <a:off x="896169" y="2320821"/>
            <a:ext cx="1826141" cy="584775"/>
          </a:xfrm>
          <a:prstGeom prst="rect">
            <a:avLst/>
          </a:prstGeom>
          <a:noFill/>
        </p:spPr>
        <p:txBody>
          <a:bodyPr wrap="none">
            <a:spAutoFit/>
          </a:bodyPr>
          <a:lstStyle/>
          <a:p>
            <a:pPr>
              <a:buFont typeface="Arial" panose="020B0604020202020204" pitchFamily="34" charset="0"/>
              <a:buNone/>
              <a:defRPr/>
            </a:pPr>
            <a:r>
              <a:rPr lang="zh-CN" altLang="en-US" sz="3200" b="1" dirty="0">
                <a:gradFill>
                  <a:gsLst>
                    <a:gs pos="0">
                      <a:srgbClr val="000000"/>
                    </a:gs>
                    <a:gs pos="20000">
                      <a:srgbClr val="000040"/>
                    </a:gs>
                    <a:gs pos="50000">
                      <a:srgbClr val="400040"/>
                    </a:gs>
                    <a:gs pos="75000">
                      <a:srgbClr val="8F0040"/>
                    </a:gs>
                    <a:gs pos="89999">
                      <a:srgbClr val="F27300"/>
                    </a:gs>
                    <a:gs pos="100000">
                      <a:srgbClr val="FFBF00"/>
                    </a:gs>
                  </a:gsLst>
                  <a:lin ang="4200000" scaled="0"/>
                </a:gradFill>
                <a:latin typeface="微软雅黑" panose="020B0503020204020204" pitchFamily="34" charset="-122"/>
                <a:ea typeface="微软雅黑" panose="020B0503020204020204" pitchFamily="34" charset="-122"/>
              </a:rPr>
              <a:t>输入标题</a:t>
            </a:r>
            <a:endParaRPr lang="zh-CN" altLang="en-US" sz="3200" b="1" dirty="0">
              <a:gradFill>
                <a:gsLst>
                  <a:gs pos="0">
                    <a:srgbClr val="000000"/>
                  </a:gs>
                  <a:gs pos="20000">
                    <a:srgbClr val="000040"/>
                  </a:gs>
                  <a:gs pos="50000">
                    <a:srgbClr val="400040"/>
                  </a:gs>
                  <a:gs pos="75000">
                    <a:srgbClr val="8F0040"/>
                  </a:gs>
                  <a:gs pos="89999">
                    <a:srgbClr val="F27300"/>
                  </a:gs>
                  <a:gs pos="100000">
                    <a:srgbClr val="FFBF00"/>
                  </a:gs>
                </a:gsLst>
                <a:lin ang="4200000" scaled="0"/>
              </a:gradFill>
              <a:latin typeface="微软雅黑" panose="020B0503020204020204" pitchFamily="34" charset="-122"/>
              <a:ea typeface="微软雅黑" panose="020B0503020204020204" pitchFamily="34" charset="-122"/>
            </a:endParaRPr>
          </a:p>
        </p:txBody>
      </p:sp>
      <p:sp>
        <p:nvSpPr>
          <p:cNvPr id="10" name="TextBox 9"/>
          <p:cNvSpPr txBox="1"/>
          <p:nvPr/>
        </p:nvSpPr>
        <p:spPr>
          <a:xfrm rot="1254761">
            <a:off x="4210803" y="1815134"/>
            <a:ext cx="1005403" cy="338554"/>
          </a:xfrm>
          <a:prstGeom prst="rect">
            <a:avLst/>
          </a:prstGeom>
          <a:noFill/>
        </p:spPr>
        <p:txBody>
          <a:bodyPr wrap="none">
            <a:spAutoFit/>
          </a:bodyPr>
          <a:lstStyle/>
          <a:p>
            <a:pPr>
              <a:buFont typeface="Arial" panose="020B0604020202020204" pitchFamily="34" charset="0"/>
              <a:buNone/>
              <a:defRPr/>
            </a:pPr>
            <a:r>
              <a:rPr lang="zh-CN" altLang="en-US" sz="1600" b="1" dirty="0">
                <a:gradFill>
                  <a:gsLst>
                    <a:gs pos="0">
                      <a:srgbClr val="FFF200"/>
                    </a:gs>
                    <a:gs pos="45000">
                      <a:srgbClr val="FF7A00"/>
                    </a:gs>
                    <a:gs pos="70000">
                      <a:srgbClr val="FF0300"/>
                    </a:gs>
                    <a:gs pos="100000">
                      <a:srgbClr val="4D0808"/>
                    </a:gs>
                  </a:gsLst>
                  <a:lin ang="4200000" scaled="0"/>
                </a:gradFill>
                <a:latin typeface="微软雅黑" panose="020B0503020204020204" pitchFamily="34" charset="-122"/>
                <a:ea typeface="微软雅黑" panose="020B0503020204020204" pitchFamily="34" charset="-122"/>
              </a:rPr>
              <a:t>输入标题</a:t>
            </a:r>
            <a:endParaRPr lang="zh-CN" altLang="en-US" sz="1600" b="1" dirty="0">
              <a:gradFill>
                <a:gsLst>
                  <a:gs pos="0">
                    <a:srgbClr val="FFF200"/>
                  </a:gs>
                  <a:gs pos="45000">
                    <a:srgbClr val="FF7A00"/>
                  </a:gs>
                  <a:gs pos="70000">
                    <a:srgbClr val="FF0300"/>
                  </a:gs>
                  <a:gs pos="100000">
                    <a:srgbClr val="4D0808"/>
                  </a:gs>
                </a:gsLst>
                <a:lin ang="4200000" scaled="0"/>
              </a:gradFill>
              <a:latin typeface="微软雅黑" panose="020B0503020204020204" pitchFamily="34" charset="-122"/>
              <a:ea typeface="微软雅黑" panose="020B0503020204020204" pitchFamily="34" charset="-122"/>
            </a:endParaRPr>
          </a:p>
        </p:txBody>
      </p:sp>
      <p:sp>
        <p:nvSpPr>
          <p:cNvPr id="11" name="TextBox 10"/>
          <p:cNvSpPr txBox="1"/>
          <p:nvPr/>
        </p:nvSpPr>
        <p:spPr>
          <a:xfrm rot="1254761">
            <a:off x="4082719" y="2617070"/>
            <a:ext cx="1005403" cy="338554"/>
          </a:xfrm>
          <a:prstGeom prst="rect">
            <a:avLst/>
          </a:prstGeom>
          <a:noFill/>
        </p:spPr>
        <p:txBody>
          <a:bodyPr wrap="none">
            <a:spAutoFit/>
          </a:bodyPr>
          <a:lstStyle/>
          <a:p>
            <a:pPr>
              <a:buFont typeface="Arial" panose="020B0604020202020204" pitchFamily="34" charset="0"/>
              <a:buNone/>
              <a:defRPr/>
            </a:pPr>
            <a:r>
              <a:rPr lang="zh-CN" altLang="en-US" sz="1600" b="1" dirty="0">
                <a:gradFill>
                  <a:gsLst>
                    <a:gs pos="0">
                      <a:srgbClr val="FFF200"/>
                    </a:gs>
                    <a:gs pos="45000">
                      <a:srgbClr val="FF7A00"/>
                    </a:gs>
                    <a:gs pos="70000">
                      <a:srgbClr val="FF0300"/>
                    </a:gs>
                    <a:gs pos="100000">
                      <a:srgbClr val="4D0808"/>
                    </a:gs>
                  </a:gsLst>
                  <a:lin ang="4200000" scaled="0"/>
                </a:gradFill>
                <a:latin typeface="微软雅黑" panose="020B0503020204020204" pitchFamily="34" charset="-122"/>
                <a:ea typeface="微软雅黑" panose="020B0503020204020204" pitchFamily="34" charset="-122"/>
              </a:rPr>
              <a:t>输入标题</a:t>
            </a:r>
            <a:endParaRPr lang="zh-CN" altLang="en-US" sz="1600" b="1" dirty="0">
              <a:gradFill>
                <a:gsLst>
                  <a:gs pos="0">
                    <a:srgbClr val="FFF200"/>
                  </a:gs>
                  <a:gs pos="45000">
                    <a:srgbClr val="FF7A00"/>
                  </a:gs>
                  <a:gs pos="70000">
                    <a:srgbClr val="FF0300"/>
                  </a:gs>
                  <a:gs pos="100000">
                    <a:srgbClr val="4D0808"/>
                  </a:gs>
                </a:gsLst>
                <a:lin ang="4200000" scaled="0"/>
              </a:gradFill>
              <a:latin typeface="微软雅黑" panose="020B0503020204020204" pitchFamily="34" charset="-122"/>
              <a:ea typeface="微软雅黑" panose="020B0503020204020204" pitchFamily="34" charset="-122"/>
            </a:endParaRPr>
          </a:p>
        </p:txBody>
      </p:sp>
      <p:sp>
        <p:nvSpPr>
          <p:cNvPr id="12" name="TextBox 11"/>
          <p:cNvSpPr txBox="1"/>
          <p:nvPr/>
        </p:nvSpPr>
        <p:spPr>
          <a:xfrm rot="1254761">
            <a:off x="4063055" y="3521637"/>
            <a:ext cx="1005403" cy="338554"/>
          </a:xfrm>
          <a:prstGeom prst="rect">
            <a:avLst/>
          </a:prstGeom>
          <a:noFill/>
        </p:spPr>
        <p:txBody>
          <a:bodyPr wrap="none">
            <a:spAutoFit/>
          </a:bodyPr>
          <a:lstStyle/>
          <a:p>
            <a:pPr>
              <a:buFont typeface="Arial" panose="020B0604020202020204" pitchFamily="34" charset="0"/>
              <a:buNone/>
              <a:defRPr/>
            </a:pPr>
            <a:r>
              <a:rPr lang="zh-CN" altLang="en-US" sz="1600" b="1" dirty="0">
                <a:gradFill>
                  <a:gsLst>
                    <a:gs pos="0">
                      <a:srgbClr val="FFF200"/>
                    </a:gs>
                    <a:gs pos="45000">
                      <a:srgbClr val="FF7A00"/>
                    </a:gs>
                    <a:gs pos="70000">
                      <a:srgbClr val="FF0300"/>
                    </a:gs>
                    <a:gs pos="100000">
                      <a:srgbClr val="4D0808"/>
                    </a:gs>
                  </a:gsLst>
                  <a:lin ang="4200000" scaled="0"/>
                </a:gradFill>
                <a:latin typeface="微软雅黑" panose="020B0503020204020204" pitchFamily="34" charset="-122"/>
                <a:ea typeface="微软雅黑" panose="020B0503020204020204" pitchFamily="34" charset="-122"/>
              </a:rPr>
              <a:t>输入标题</a:t>
            </a:r>
            <a:endParaRPr lang="zh-CN" altLang="en-US" sz="1600" b="1" dirty="0">
              <a:gradFill>
                <a:gsLst>
                  <a:gs pos="0">
                    <a:srgbClr val="FFF200"/>
                  </a:gs>
                  <a:gs pos="45000">
                    <a:srgbClr val="FF7A00"/>
                  </a:gs>
                  <a:gs pos="70000">
                    <a:srgbClr val="FF0300"/>
                  </a:gs>
                  <a:gs pos="100000">
                    <a:srgbClr val="4D0808"/>
                  </a:gs>
                </a:gsLst>
                <a:lin ang="4200000" scaled="0"/>
              </a:gra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par>
                          <p:cTn id="28" fill="hold">
                            <p:stCondLst>
                              <p:cond delay="3500"/>
                            </p:stCondLst>
                            <p:childTnLst>
                              <p:par>
                                <p:cTn id="29" presetID="22" presetClass="entr" presetSubtype="4"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4500"/>
                            </p:stCondLst>
                            <p:childTnLst>
                              <p:par>
                                <p:cTn id="37" presetID="22" presetClass="entr" presetSubtype="4"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down)">
                                      <p:cBhvr>
                                        <p:cTn id="39" dur="500"/>
                                        <p:tgtEl>
                                          <p:spTgt spid="5"/>
                                        </p:tgtEl>
                                      </p:cBhvr>
                                    </p:animEffect>
                                  </p:childTnLst>
                                </p:cTn>
                              </p:par>
                            </p:childTnLst>
                          </p:cTn>
                        </p:par>
                        <p:par>
                          <p:cTn id="40" fill="hold">
                            <p:stCondLst>
                              <p:cond delay="5000"/>
                            </p:stCondLst>
                            <p:childTnLst>
                              <p:par>
                                <p:cTn id="41" presetID="2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childTnLst>
                          </p:cTn>
                        </p:par>
                        <p:par>
                          <p:cTn id="44" fill="hold">
                            <p:stCondLst>
                              <p:cond delay="5500"/>
                            </p:stCondLst>
                            <p:childTnLst>
                              <p:par>
                                <p:cTn id="45" presetID="2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m 12"/>
          <p:cNvGraphicFramePr/>
          <p:nvPr/>
        </p:nvGraphicFramePr>
        <p:xfrm>
          <a:off x="611560" y="987574"/>
          <a:ext cx="6467387" cy="3769929"/>
        </p:xfrm>
        <a:graphic>
          <a:graphicData uri="http://schemas.openxmlformats.org/drawingml/2006/chart">
            <c:chart xmlns:c="http://schemas.openxmlformats.org/drawingml/2006/chart" xmlns:r="http://schemas.openxmlformats.org/officeDocument/2006/relationships" r:id="rId1"/>
          </a:graphicData>
        </a:graphic>
      </p:graphicFrame>
      <p:sp>
        <p:nvSpPr>
          <p:cNvPr id="3" name="矩形 2"/>
          <p:cNvSpPr/>
          <p:nvPr/>
        </p:nvSpPr>
        <p:spPr>
          <a:xfrm>
            <a:off x="5292080" y="1419622"/>
            <a:ext cx="2232248" cy="50405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数据编辑方法</a:t>
            </a:r>
            <a:endParaRPr lang="zh-CN" altLang="en-US" b="1" dirty="0"/>
          </a:p>
        </p:txBody>
      </p:sp>
      <p:sp>
        <p:nvSpPr>
          <p:cNvPr id="4" name="TextBox 3"/>
          <p:cNvSpPr txBox="1"/>
          <p:nvPr/>
        </p:nvSpPr>
        <p:spPr>
          <a:xfrm>
            <a:off x="5292081" y="1995686"/>
            <a:ext cx="3312367" cy="2031325"/>
          </a:xfrm>
          <a:prstGeom prst="rect">
            <a:avLst/>
          </a:prstGeom>
          <a:noFill/>
        </p:spPr>
        <p:txBody>
          <a:bodyPr wrap="square" rtlCol="0">
            <a:spAutoFit/>
          </a:bodyPr>
          <a:lstStyle/>
          <a:p>
            <a:r>
              <a:rPr lang="zh-CN" altLang="en-US" sz="1200" b="1" dirty="0" smtClean="0">
                <a:solidFill>
                  <a:schemeClr val="tx1">
                    <a:lumMod val="85000"/>
                    <a:lumOff val="15000"/>
                  </a:schemeClr>
                </a:solidFill>
              </a:rPr>
              <a:t>左键点击堆积图，右键</a:t>
            </a:r>
            <a:r>
              <a:rPr lang="en-US" altLang="zh-CN" sz="1200" b="1" dirty="0" smtClean="0">
                <a:solidFill>
                  <a:schemeClr val="tx1">
                    <a:lumMod val="85000"/>
                    <a:lumOff val="15000"/>
                  </a:schemeClr>
                </a:solidFill>
              </a:rPr>
              <a:t>——</a:t>
            </a:r>
            <a:r>
              <a:rPr lang="zh-CN" altLang="en-US" sz="1200" b="1" dirty="0" smtClean="0">
                <a:solidFill>
                  <a:schemeClr val="tx1">
                    <a:lumMod val="85000"/>
                    <a:lumOff val="15000"/>
                  </a:schemeClr>
                </a:solidFill>
              </a:rPr>
              <a:t>编辑数据即可</a:t>
            </a:r>
            <a:endParaRPr lang="en-US" altLang="zh-CN" sz="1200" b="1" dirty="0" smtClean="0">
              <a:solidFill>
                <a:schemeClr val="tx1">
                  <a:lumMod val="85000"/>
                  <a:lumOff val="15000"/>
                </a:schemeClr>
              </a:solidFill>
            </a:endParaRPr>
          </a:p>
          <a:p>
            <a:endParaRPr lang="en-US" altLang="zh-CN" sz="1200" b="1" dirty="0">
              <a:solidFill>
                <a:schemeClr val="tx1">
                  <a:lumMod val="85000"/>
                  <a:lumOff val="15000"/>
                </a:schemeClr>
              </a:solidFill>
            </a:endParaRPr>
          </a:p>
          <a:p>
            <a:r>
              <a:rPr lang="en-US" altLang="ko-KR" dirty="0" smtClean="0">
                <a:solidFill>
                  <a:schemeClr val="tx1">
                    <a:lumMod val="85000"/>
                    <a:lumOff val="15000"/>
                  </a:schemeClr>
                </a:solidFill>
                <a:latin typeface="Arial Black" panose="020B0A04020102020204" pitchFamily="34" charset="0"/>
              </a:rPr>
              <a:t>A wide range of subjects</a:t>
            </a:r>
            <a:endParaRPr lang="en-US" altLang="ko-KR" dirty="0" smtClean="0">
              <a:solidFill>
                <a:schemeClr val="tx1">
                  <a:lumMod val="85000"/>
                  <a:lumOff val="15000"/>
                </a:schemeClr>
              </a:solidFill>
              <a:latin typeface="Arial Black" panose="020B0A04020102020204" pitchFamily="34" charset="0"/>
            </a:endParaRPr>
          </a:p>
          <a:p>
            <a:r>
              <a:rPr lang="en-US" altLang="en-US" sz="1200" dirty="0" err="1" smtClean="0">
                <a:solidFill>
                  <a:schemeClr val="tx1">
                    <a:lumMod val="85000"/>
                    <a:lumOff val="15000"/>
                  </a:schemeClr>
                </a:solidFill>
                <a:latin typeface="Arial" panose="020B0604020202020204" pitchFamily="34" charset="0"/>
              </a:rPr>
              <a:t>PresenterTemplates</a:t>
            </a:r>
            <a:r>
              <a:rPr lang="en-US" altLang="en-US" sz="1200" dirty="0" smtClean="0">
                <a:solidFill>
                  <a:schemeClr val="tx1">
                    <a:lumMod val="85000"/>
                    <a:lumOff val="15000"/>
                  </a:schemeClr>
                </a:solidFill>
                <a:latin typeface="Arial" panose="020B0604020202020204" pitchFamily="34" charset="0"/>
              </a:rPr>
              <a:t> provides the themes that surrounds you every day. We cover a wide range of subjects including business, IT, lifestyle, nature, travel, technology, school, culture and much more   for you to choose from and about 200 are added  every month.</a:t>
            </a:r>
            <a:endParaRPr lang="en-US" altLang="ko-KR" sz="1200" dirty="0" smtClean="0">
              <a:solidFill>
                <a:schemeClr val="tx1">
                  <a:lumMod val="85000"/>
                  <a:lumOff val="15000"/>
                </a:schemeClr>
              </a:solidFill>
              <a:latin typeface="Arial" panose="020B0604020202020204" pitchFamily="34" charset="0"/>
            </a:endParaRPr>
          </a:p>
          <a:p>
            <a:endParaRPr lang="zh-CN" altLang="en-US" sz="1200" b="1" dirty="0">
              <a:solidFill>
                <a:schemeClr val="tx1">
                  <a:lumMod val="85000"/>
                  <a:lumOff val="15000"/>
                </a:schemeClr>
              </a:solidFill>
            </a:endParaRPr>
          </a:p>
        </p:txBody>
      </p:sp>
      <p:sp>
        <p:nvSpPr>
          <p:cNvPr id="5"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899616" y="1426105"/>
            <a:ext cx="2449815" cy="708072"/>
            <a:chOff x="899616" y="1158764"/>
            <a:chExt cx="2449815" cy="708072"/>
          </a:xfrm>
        </p:grpSpPr>
        <p:sp>
          <p:nvSpPr>
            <p:cNvPr id="2" name="Rectangle 41"/>
            <p:cNvSpPr>
              <a:spLocks noChangeArrowheads="1"/>
            </p:cNvSpPr>
            <p:nvPr/>
          </p:nvSpPr>
          <p:spPr bwMode="auto">
            <a:xfrm>
              <a:off x="899616" y="1158764"/>
              <a:ext cx="322756" cy="708072"/>
            </a:xfrm>
            <a:prstGeom prst="rect">
              <a:avLst/>
            </a:prstGeom>
            <a:solidFill>
              <a:srgbClr val="7A290B"/>
            </a:solidFill>
            <a:ln w="12700" algn="ctr">
              <a:solidFill>
                <a:srgbClr val="FFFFFF"/>
              </a:solidFill>
              <a:miter lim="800000"/>
            </a:ln>
            <a:effectLst>
              <a:outerShdw dist="71842" dir="2700000" algn="ctr" rotWithShape="0">
                <a:srgbClr val="646464">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 name="Text Box 49"/>
            <p:cNvSpPr txBox="1">
              <a:spLocks noChangeArrowheads="1"/>
            </p:cNvSpPr>
            <p:nvPr/>
          </p:nvSpPr>
          <p:spPr bwMode="auto">
            <a:xfrm>
              <a:off x="1043221" y="1222746"/>
              <a:ext cx="193369" cy="580107"/>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lIns="0" tIns="0" rIns="0" bIns="0" anchorCtr="1">
              <a:flatTx/>
            </a:body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2400" b="0" i="0" u="none" strike="noStrike" kern="0" cap="none" spc="0" normalizeH="0" baseline="-25000" noProof="0" smtClean="0">
                  <a:ln>
                    <a:noFill/>
                  </a:ln>
                  <a:solidFill>
                    <a:srgbClr val="FFFFFF"/>
                  </a:solidFill>
                  <a:effectLst/>
                  <a:uLnTx/>
                  <a:uFillTx/>
                </a:rPr>
                <a:t>Title1</a:t>
              </a:r>
              <a:endParaRPr kumimoji="0" lang="en-US" altLang="zh-CN" sz="2400" b="0" i="0" u="none" strike="noStrike" kern="0" cap="none" spc="0" normalizeH="0" baseline="-25000" noProof="0" smtClean="0">
                <a:ln>
                  <a:noFill/>
                </a:ln>
                <a:solidFill>
                  <a:srgbClr val="FFFFFF"/>
                </a:solidFill>
                <a:effectLst/>
                <a:uLnTx/>
                <a:uFillTx/>
              </a:endParaRPr>
            </a:p>
          </p:txBody>
        </p:sp>
        <p:grpSp>
          <p:nvGrpSpPr>
            <p:cNvPr id="4" name="Group 202"/>
            <p:cNvGrpSpPr/>
            <p:nvPr/>
          </p:nvGrpSpPr>
          <p:grpSpPr bwMode="auto">
            <a:xfrm>
              <a:off x="1330431" y="1158764"/>
              <a:ext cx="2019000" cy="708072"/>
              <a:chOff x="507" y="1435"/>
              <a:chExt cx="1420" cy="498"/>
            </a:xfrm>
          </p:grpSpPr>
          <p:sp>
            <p:nvSpPr>
              <p:cNvPr id="5" name="Rectangle 42"/>
              <p:cNvSpPr>
                <a:spLocks noChangeArrowheads="1"/>
              </p:cNvSpPr>
              <p:nvPr/>
            </p:nvSpPr>
            <p:spPr bwMode="auto">
              <a:xfrm>
                <a:off x="521" y="1435"/>
                <a:ext cx="1406" cy="498"/>
              </a:xfrm>
              <a:prstGeom prst="rect">
                <a:avLst/>
              </a:prstGeom>
              <a:solidFill>
                <a:srgbClr val="E4E4E4"/>
              </a:solidFill>
              <a:ln w="12700" algn="ctr">
                <a:solidFill>
                  <a:srgbClr val="7A290B"/>
                </a:solidFill>
                <a:miter lim="800000"/>
              </a:ln>
              <a:effectLst>
                <a:outerShdw dist="125724" dir="2700000" algn="ctr" rotWithShape="0">
                  <a:srgbClr val="ABABAB">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 name="Text Box 50"/>
              <p:cNvSpPr txBox="1">
                <a:spLocks noChangeArrowheads="1"/>
              </p:cNvSpPr>
              <p:nvPr/>
            </p:nvSpPr>
            <p:spPr bwMode="auto">
              <a:xfrm>
                <a:off x="507" y="1446"/>
                <a:ext cx="1103" cy="413"/>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bIns="0" anchor="ctr">
                <a:spAutoFit/>
                <a:flatTx/>
              </a:bodyPr>
              <a:lstStyle/>
              <a:p>
                <a:pPr marL="0" marR="0" lvl="0" indent="0" algn="l" defTabSz="914400" eaLnBrk="1" fontAlgn="auto" latinLnBrk="0" hangingPunct="1">
                  <a:lnSpc>
                    <a:spcPct val="100000"/>
                  </a:lnSpc>
                  <a:spcBef>
                    <a:spcPct val="20000"/>
                  </a:spcBef>
                  <a:spcAft>
                    <a:spcPts val="0"/>
                  </a:spcAft>
                  <a:buClrTx/>
                  <a:buSzTx/>
                  <a:buFontTx/>
                  <a:buNone/>
                  <a:defRPr/>
                </a:pPr>
                <a:r>
                  <a:rPr kumimoji="0" lang="en-US" altLang="zh-CN" sz="2000" b="0" i="0" u="none" strike="noStrike" kern="0" cap="none" spc="0" normalizeH="0" baseline="-25000" noProof="0" dirty="0" smtClean="0">
                    <a:ln>
                      <a:noFill/>
                    </a:ln>
                    <a:solidFill>
                      <a:srgbClr val="000000"/>
                    </a:solidFill>
                    <a:effectLst/>
                    <a:uLnTx/>
                    <a:uFillTx/>
                  </a:rPr>
                  <a:t>1.Add text in here</a:t>
                </a:r>
                <a:endParaRPr kumimoji="0" lang="en-US" altLang="zh-CN" sz="2000" b="0" i="0" u="none" strike="noStrike" kern="0" cap="none" spc="0" normalizeH="0" baseline="-25000" noProof="0" dirty="0" smtClean="0">
                  <a:ln>
                    <a:noFill/>
                  </a:ln>
                  <a:solidFill>
                    <a:srgbClr val="000000"/>
                  </a:solidFill>
                  <a:effectLst/>
                  <a:uLnTx/>
                  <a:uFillTx/>
                </a:endParaRPr>
              </a:p>
              <a:p>
                <a:pPr marL="0" marR="0" lvl="0" indent="0" algn="l" defTabSz="914400" eaLnBrk="1" fontAlgn="auto" latinLnBrk="0" hangingPunct="1">
                  <a:lnSpc>
                    <a:spcPct val="100000"/>
                  </a:lnSpc>
                  <a:spcBef>
                    <a:spcPct val="20000"/>
                  </a:spcBef>
                  <a:spcAft>
                    <a:spcPts val="0"/>
                  </a:spcAft>
                  <a:buClrTx/>
                  <a:buSzTx/>
                  <a:buFontTx/>
                  <a:buNone/>
                  <a:defRPr/>
                </a:pPr>
                <a:r>
                  <a:rPr kumimoji="0" lang="en-US" altLang="zh-CN" sz="2000" b="0" i="0" u="none" strike="noStrike" kern="0" cap="none" spc="0" normalizeH="0" baseline="-25000" noProof="0" dirty="0" smtClean="0">
                    <a:ln>
                      <a:noFill/>
                    </a:ln>
                    <a:solidFill>
                      <a:srgbClr val="000000"/>
                    </a:solidFill>
                    <a:effectLst/>
                    <a:uLnTx/>
                    <a:uFillTx/>
                  </a:rPr>
                  <a:t>2</a:t>
                </a:r>
                <a:r>
                  <a:rPr kumimoji="0" lang="en-US" altLang="zh-CN" sz="1800" b="0" i="0" u="none" strike="noStrike" kern="0" cap="none" spc="0" normalizeH="0" baseline="-25000" noProof="0" dirty="0" smtClean="0">
                    <a:ln>
                      <a:noFill/>
                    </a:ln>
                    <a:solidFill>
                      <a:srgbClr val="000000"/>
                    </a:solidFill>
                    <a:effectLst/>
                    <a:uLnTx/>
                    <a:uFillTx/>
                  </a:rPr>
                  <a:t>.Add  text in here</a:t>
                </a:r>
                <a:endParaRPr kumimoji="0" lang="en-US" altLang="zh-CN" sz="1800" b="0" i="0" u="none" strike="noStrike" kern="0" cap="none" spc="0" normalizeH="0" baseline="-25000" noProof="0" dirty="0" smtClean="0">
                  <a:ln>
                    <a:noFill/>
                  </a:ln>
                  <a:solidFill>
                    <a:srgbClr val="000000"/>
                  </a:solidFill>
                  <a:effectLst/>
                  <a:uLnTx/>
                  <a:uFillTx/>
                </a:endParaRPr>
              </a:p>
              <a:p>
                <a:pPr marL="0" marR="0" lvl="0" indent="0" algn="l" defTabSz="914400" eaLnBrk="1" fontAlgn="auto" latinLnBrk="0" hangingPunct="1">
                  <a:lnSpc>
                    <a:spcPct val="100000"/>
                  </a:lnSpc>
                  <a:spcBef>
                    <a:spcPct val="20000"/>
                  </a:spcBef>
                  <a:spcAft>
                    <a:spcPts val="0"/>
                  </a:spcAft>
                  <a:buClrTx/>
                  <a:buSzTx/>
                  <a:buFontTx/>
                  <a:buNone/>
                  <a:defRPr/>
                </a:pPr>
                <a:r>
                  <a:rPr kumimoji="0" lang="en-US" altLang="zh-CN" sz="1800" b="0" i="0" u="none" strike="noStrike" kern="0" cap="none" spc="0" normalizeH="0" baseline="-25000" noProof="0" dirty="0" smtClean="0">
                    <a:ln>
                      <a:noFill/>
                    </a:ln>
                    <a:solidFill>
                      <a:srgbClr val="000000"/>
                    </a:solidFill>
                    <a:effectLst/>
                    <a:uLnTx/>
                    <a:uFillTx/>
                  </a:rPr>
                  <a:t>3.Add  text in here</a:t>
                </a:r>
                <a:endParaRPr kumimoji="0" lang="en-US" altLang="zh-CN" sz="1800" b="0" i="0" u="none" strike="noStrike" kern="0" cap="none" spc="0" normalizeH="0" baseline="-25000" noProof="0" dirty="0" smtClean="0">
                  <a:ln>
                    <a:noFill/>
                  </a:ln>
                  <a:solidFill>
                    <a:srgbClr val="000000"/>
                  </a:solidFill>
                  <a:effectLst/>
                  <a:uLnTx/>
                  <a:uFillTx/>
                </a:endParaRPr>
              </a:p>
            </p:txBody>
          </p:sp>
        </p:grpSp>
      </p:grpSp>
      <p:grpSp>
        <p:nvGrpSpPr>
          <p:cNvPr id="16" name="Group 199"/>
          <p:cNvGrpSpPr/>
          <p:nvPr/>
        </p:nvGrpSpPr>
        <p:grpSpPr bwMode="auto">
          <a:xfrm>
            <a:off x="4110110" y="1609484"/>
            <a:ext cx="3755056" cy="2705744"/>
            <a:chOff x="2462" y="1752"/>
            <a:chExt cx="2641" cy="1903"/>
          </a:xfrm>
        </p:grpSpPr>
        <p:grpSp>
          <p:nvGrpSpPr>
            <p:cNvPr id="17" name="Group 183"/>
            <p:cNvGrpSpPr/>
            <p:nvPr/>
          </p:nvGrpSpPr>
          <p:grpSpPr bwMode="auto">
            <a:xfrm>
              <a:off x="2462" y="1898"/>
              <a:ext cx="2641" cy="1757"/>
              <a:chOff x="2462" y="1898"/>
              <a:chExt cx="2641" cy="1757"/>
            </a:xfrm>
          </p:grpSpPr>
          <p:sp>
            <p:nvSpPr>
              <p:cNvPr id="42" name="Freeform 7"/>
              <p:cNvSpPr/>
              <p:nvPr/>
            </p:nvSpPr>
            <p:spPr bwMode="auto">
              <a:xfrm>
                <a:off x="2462" y="2543"/>
                <a:ext cx="1339" cy="1112"/>
              </a:xfrm>
              <a:custGeom>
                <a:avLst/>
                <a:gdLst>
                  <a:gd name="T0" fmla="*/ 26 w 1339"/>
                  <a:gd name="T1" fmla="*/ 229 h 1112"/>
                  <a:gd name="T2" fmla="*/ 1339 w 1339"/>
                  <a:gd name="T3" fmla="*/ 1112 h 1112"/>
                  <a:gd name="T4" fmla="*/ 1339 w 1339"/>
                  <a:gd name="T5" fmla="*/ 864 h 1112"/>
                  <a:gd name="T6" fmla="*/ 0 w 1339"/>
                  <a:gd name="T7" fmla="*/ 0 h 1112"/>
                  <a:gd name="T8" fmla="*/ 26 w 1339"/>
                  <a:gd name="T9" fmla="*/ 229 h 1112"/>
                </a:gdLst>
                <a:ahLst/>
                <a:cxnLst>
                  <a:cxn ang="0">
                    <a:pos x="T0" y="T1"/>
                  </a:cxn>
                  <a:cxn ang="0">
                    <a:pos x="T2" y="T3"/>
                  </a:cxn>
                  <a:cxn ang="0">
                    <a:pos x="T4" y="T5"/>
                  </a:cxn>
                  <a:cxn ang="0">
                    <a:pos x="T6" y="T7"/>
                  </a:cxn>
                  <a:cxn ang="0">
                    <a:pos x="T8" y="T9"/>
                  </a:cxn>
                </a:cxnLst>
                <a:rect l="0" t="0" r="r" b="b"/>
                <a:pathLst>
                  <a:path w="1339" h="1112">
                    <a:moveTo>
                      <a:pt x="26" y="229"/>
                    </a:moveTo>
                    <a:lnTo>
                      <a:pt x="1339" y="1112"/>
                    </a:lnTo>
                    <a:lnTo>
                      <a:pt x="1339" y="864"/>
                    </a:lnTo>
                    <a:lnTo>
                      <a:pt x="0" y="0"/>
                    </a:lnTo>
                    <a:lnTo>
                      <a:pt x="26" y="229"/>
                    </a:lnTo>
                    <a:close/>
                  </a:path>
                </a:pathLst>
              </a:custGeom>
              <a:gradFill rotWithShape="1">
                <a:gsLst>
                  <a:gs pos="0">
                    <a:srgbClr val="686868"/>
                  </a:gs>
                  <a:gs pos="100000">
                    <a:srgbClr val="969696"/>
                  </a:gs>
                </a:gsLst>
                <a:lin ang="27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 name="Freeform 8"/>
              <p:cNvSpPr/>
              <p:nvPr/>
            </p:nvSpPr>
            <p:spPr bwMode="auto">
              <a:xfrm>
                <a:off x="3801" y="2529"/>
                <a:ext cx="1302" cy="1126"/>
              </a:xfrm>
              <a:custGeom>
                <a:avLst/>
                <a:gdLst>
                  <a:gd name="T0" fmla="*/ 0 w 1302"/>
                  <a:gd name="T1" fmla="*/ 878 h 1126"/>
                  <a:gd name="T2" fmla="*/ 0 w 1302"/>
                  <a:gd name="T3" fmla="*/ 1126 h 1126"/>
                  <a:gd name="T4" fmla="*/ 1273 w 1302"/>
                  <a:gd name="T5" fmla="*/ 229 h 1126"/>
                  <a:gd name="T6" fmla="*/ 1302 w 1302"/>
                  <a:gd name="T7" fmla="*/ 0 h 1126"/>
                  <a:gd name="T8" fmla="*/ 0 w 1302"/>
                  <a:gd name="T9" fmla="*/ 878 h 1126"/>
                </a:gdLst>
                <a:ahLst/>
                <a:cxnLst>
                  <a:cxn ang="0">
                    <a:pos x="T0" y="T1"/>
                  </a:cxn>
                  <a:cxn ang="0">
                    <a:pos x="T2" y="T3"/>
                  </a:cxn>
                  <a:cxn ang="0">
                    <a:pos x="T4" y="T5"/>
                  </a:cxn>
                  <a:cxn ang="0">
                    <a:pos x="T6" y="T7"/>
                  </a:cxn>
                  <a:cxn ang="0">
                    <a:pos x="T8" y="T9"/>
                  </a:cxn>
                </a:cxnLst>
                <a:rect l="0" t="0" r="r" b="b"/>
                <a:pathLst>
                  <a:path w="1302" h="1126">
                    <a:moveTo>
                      <a:pt x="0" y="878"/>
                    </a:moveTo>
                    <a:lnTo>
                      <a:pt x="0" y="1126"/>
                    </a:lnTo>
                    <a:lnTo>
                      <a:pt x="1273" y="229"/>
                    </a:lnTo>
                    <a:lnTo>
                      <a:pt x="1302" y="0"/>
                    </a:lnTo>
                    <a:lnTo>
                      <a:pt x="0" y="878"/>
                    </a:lnTo>
                    <a:close/>
                  </a:path>
                </a:pathLst>
              </a:custGeom>
              <a:gradFill rotWithShape="1">
                <a:gsLst>
                  <a:gs pos="0">
                    <a:srgbClr val="757575"/>
                  </a:gs>
                  <a:gs pos="100000">
                    <a:srgbClr val="606060"/>
                  </a:gs>
                </a:gsLst>
                <a:lin ang="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 name="Freeform 9"/>
              <p:cNvSpPr/>
              <p:nvPr/>
            </p:nvSpPr>
            <p:spPr bwMode="auto">
              <a:xfrm>
                <a:off x="2462" y="1898"/>
                <a:ext cx="2641" cy="1509"/>
              </a:xfrm>
              <a:custGeom>
                <a:avLst/>
                <a:gdLst>
                  <a:gd name="T0" fmla="*/ 1309 w 2641"/>
                  <a:gd name="T1" fmla="*/ 0 h 1509"/>
                  <a:gd name="T2" fmla="*/ 0 w 2641"/>
                  <a:gd name="T3" fmla="*/ 645 h 1509"/>
                  <a:gd name="T4" fmla="*/ 1339 w 2641"/>
                  <a:gd name="T5" fmla="*/ 1509 h 1509"/>
                  <a:gd name="T6" fmla="*/ 2641 w 2641"/>
                  <a:gd name="T7" fmla="*/ 631 h 1509"/>
                  <a:gd name="T8" fmla="*/ 1309 w 2641"/>
                  <a:gd name="T9" fmla="*/ 0 h 1509"/>
                </a:gdLst>
                <a:ahLst/>
                <a:cxnLst>
                  <a:cxn ang="0">
                    <a:pos x="T0" y="T1"/>
                  </a:cxn>
                  <a:cxn ang="0">
                    <a:pos x="T2" y="T3"/>
                  </a:cxn>
                  <a:cxn ang="0">
                    <a:pos x="T4" y="T5"/>
                  </a:cxn>
                  <a:cxn ang="0">
                    <a:pos x="T6" y="T7"/>
                  </a:cxn>
                  <a:cxn ang="0">
                    <a:pos x="T8" y="T9"/>
                  </a:cxn>
                </a:cxnLst>
                <a:rect l="0" t="0" r="r" b="b"/>
                <a:pathLst>
                  <a:path w="2641" h="1509">
                    <a:moveTo>
                      <a:pt x="1309" y="0"/>
                    </a:moveTo>
                    <a:lnTo>
                      <a:pt x="0" y="645"/>
                    </a:lnTo>
                    <a:lnTo>
                      <a:pt x="1339" y="1509"/>
                    </a:lnTo>
                    <a:lnTo>
                      <a:pt x="2641" y="631"/>
                    </a:lnTo>
                    <a:lnTo>
                      <a:pt x="1309" y="0"/>
                    </a:lnTo>
                    <a:close/>
                  </a:path>
                </a:pathLst>
              </a:custGeom>
              <a:gradFill rotWithShape="1">
                <a:gsLst>
                  <a:gs pos="0">
                    <a:srgbClr val="B0B0B0"/>
                  </a:gs>
                  <a:gs pos="100000">
                    <a:srgbClr val="828282"/>
                  </a:gs>
                </a:gsLst>
                <a:lin ang="27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8" name="Group 197"/>
            <p:cNvGrpSpPr/>
            <p:nvPr/>
          </p:nvGrpSpPr>
          <p:grpSpPr bwMode="auto">
            <a:xfrm>
              <a:off x="3260" y="1752"/>
              <a:ext cx="1254" cy="779"/>
              <a:chOff x="3260" y="1752"/>
              <a:chExt cx="1254" cy="779"/>
            </a:xfrm>
          </p:grpSpPr>
          <p:grpSp>
            <p:nvGrpSpPr>
              <p:cNvPr id="37" name="Group 194"/>
              <p:cNvGrpSpPr/>
              <p:nvPr/>
            </p:nvGrpSpPr>
            <p:grpSpPr bwMode="auto">
              <a:xfrm>
                <a:off x="3260" y="1752"/>
                <a:ext cx="1035" cy="779"/>
                <a:chOff x="3260" y="1752"/>
                <a:chExt cx="1035" cy="779"/>
              </a:xfrm>
            </p:grpSpPr>
            <p:sp>
              <p:nvSpPr>
                <p:cNvPr id="39" name="Freeform 10"/>
                <p:cNvSpPr/>
                <p:nvPr/>
              </p:nvSpPr>
              <p:spPr bwMode="auto">
                <a:xfrm>
                  <a:off x="3260" y="1995"/>
                  <a:ext cx="525" cy="536"/>
                </a:xfrm>
                <a:custGeom>
                  <a:avLst/>
                  <a:gdLst>
                    <a:gd name="T0" fmla="*/ 525 w 525"/>
                    <a:gd name="T1" fmla="*/ 536 h 536"/>
                    <a:gd name="T2" fmla="*/ 525 w 525"/>
                    <a:gd name="T3" fmla="*/ 272 h 536"/>
                    <a:gd name="T4" fmla="*/ 0 w 525"/>
                    <a:gd name="T5" fmla="*/ 0 h 536"/>
                    <a:gd name="T6" fmla="*/ 12 w 525"/>
                    <a:gd name="T7" fmla="*/ 255 h 536"/>
                    <a:gd name="T8" fmla="*/ 525 w 525"/>
                    <a:gd name="T9" fmla="*/ 536 h 536"/>
                  </a:gdLst>
                  <a:ahLst/>
                  <a:cxnLst>
                    <a:cxn ang="0">
                      <a:pos x="T0" y="T1"/>
                    </a:cxn>
                    <a:cxn ang="0">
                      <a:pos x="T2" y="T3"/>
                    </a:cxn>
                    <a:cxn ang="0">
                      <a:pos x="T4" y="T5"/>
                    </a:cxn>
                    <a:cxn ang="0">
                      <a:pos x="T6" y="T7"/>
                    </a:cxn>
                    <a:cxn ang="0">
                      <a:pos x="T8" y="T9"/>
                    </a:cxn>
                  </a:cxnLst>
                  <a:rect l="0" t="0" r="r" b="b"/>
                  <a:pathLst>
                    <a:path w="525" h="536">
                      <a:moveTo>
                        <a:pt x="525" y="536"/>
                      </a:moveTo>
                      <a:lnTo>
                        <a:pt x="525" y="272"/>
                      </a:lnTo>
                      <a:lnTo>
                        <a:pt x="0" y="0"/>
                      </a:lnTo>
                      <a:lnTo>
                        <a:pt x="12" y="255"/>
                      </a:lnTo>
                      <a:lnTo>
                        <a:pt x="525" y="536"/>
                      </a:lnTo>
                      <a:close/>
                    </a:path>
                  </a:pathLst>
                </a:custGeom>
                <a:gradFill rotWithShape="1">
                  <a:gsLst>
                    <a:gs pos="0">
                      <a:srgbClr val="5E5E5E"/>
                    </a:gs>
                    <a:gs pos="100000">
                      <a:srgbClr val="7F7F7F"/>
                    </a:gs>
                  </a:gsLst>
                  <a:lin ang="54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 name="Freeform 11"/>
                <p:cNvSpPr/>
                <p:nvPr/>
              </p:nvSpPr>
              <p:spPr bwMode="auto">
                <a:xfrm>
                  <a:off x="3785" y="1990"/>
                  <a:ext cx="510" cy="541"/>
                </a:xfrm>
                <a:custGeom>
                  <a:avLst/>
                  <a:gdLst>
                    <a:gd name="T0" fmla="*/ 510 w 510"/>
                    <a:gd name="T1" fmla="*/ 0 h 541"/>
                    <a:gd name="T2" fmla="*/ 0 w 510"/>
                    <a:gd name="T3" fmla="*/ 277 h 541"/>
                    <a:gd name="T4" fmla="*/ 0 w 510"/>
                    <a:gd name="T5" fmla="*/ 541 h 541"/>
                    <a:gd name="T6" fmla="*/ 498 w 510"/>
                    <a:gd name="T7" fmla="*/ 255 h 541"/>
                    <a:gd name="T8" fmla="*/ 510 w 510"/>
                    <a:gd name="T9" fmla="*/ 0 h 541"/>
                  </a:gdLst>
                  <a:ahLst/>
                  <a:cxnLst>
                    <a:cxn ang="0">
                      <a:pos x="T0" y="T1"/>
                    </a:cxn>
                    <a:cxn ang="0">
                      <a:pos x="T2" y="T3"/>
                    </a:cxn>
                    <a:cxn ang="0">
                      <a:pos x="T4" y="T5"/>
                    </a:cxn>
                    <a:cxn ang="0">
                      <a:pos x="T6" y="T7"/>
                    </a:cxn>
                    <a:cxn ang="0">
                      <a:pos x="T8" y="T9"/>
                    </a:cxn>
                  </a:cxnLst>
                  <a:rect l="0" t="0" r="r" b="b"/>
                  <a:pathLst>
                    <a:path w="510" h="541">
                      <a:moveTo>
                        <a:pt x="510" y="0"/>
                      </a:moveTo>
                      <a:lnTo>
                        <a:pt x="0" y="277"/>
                      </a:lnTo>
                      <a:lnTo>
                        <a:pt x="0" y="541"/>
                      </a:lnTo>
                      <a:lnTo>
                        <a:pt x="498" y="255"/>
                      </a:lnTo>
                      <a:lnTo>
                        <a:pt x="510" y="0"/>
                      </a:lnTo>
                      <a:close/>
                    </a:path>
                  </a:pathLst>
                </a:custGeom>
                <a:gradFill rotWithShape="1">
                  <a:gsLst>
                    <a:gs pos="0">
                      <a:srgbClr val="5E5E5E"/>
                    </a:gs>
                    <a:gs pos="100000">
                      <a:srgbClr val="7F7F7F"/>
                    </a:gs>
                  </a:gsLst>
                  <a:lin ang="54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Freeform 12"/>
                <p:cNvSpPr/>
                <p:nvPr/>
              </p:nvSpPr>
              <p:spPr bwMode="auto">
                <a:xfrm>
                  <a:off x="3260" y="1752"/>
                  <a:ext cx="1035" cy="515"/>
                </a:xfrm>
                <a:custGeom>
                  <a:avLst/>
                  <a:gdLst>
                    <a:gd name="T0" fmla="*/ 1035 w 1035"/>
                    <a:gd name="T1" fmla="*/ 238 h 515"/>
                    <a:gd name="T2" fmla="*/ 513 w 1035"/>
                    <a:gd name="T3" fmla="*/ 0 h 515"/>
                    <a:gd name="T4" fmla="*/ 0 w 1035"/>
                    <a:gd name="T5" fmla="*/ 243 h 515"/>
                    <a:gd name="T6" fmla="*/ 525 w 1035"/>
                    <a:gd name="T7" fmla="*/ 515 h 515"/>
                    <a:gd name="T8" fmla="*/ 1035 w 1035"/>
                    <a:gd name="T9" fmla="*/ 238 h 515"/>
                  </a:gdLst>
                  <a:ahLst/>
                  <a:cxnLst>
                    <a:cxn ang="0">
                      <a:pos x="T0" y="T1"/>
                    </a:cxn>
                    <a:cxn ang="0">
                      <a:pos x="T2" y="T3"/>
                    </a:cxn>
                    <a:cxn ang="0">
                      <a:pos x="T4" y="T5"/>
                    </a:cxn>
                    <a:cxn ang="0">
                      <a:pos x="T6" y="T7"/>
                    </a:cxn>
                    <a:cxn ang="0">
                      <a:pos x="T8" y="T9"/>
                    </a:cxn>
                  </a:cxnLst>
                  <a:rect l="0" t="0" r="r" b="b"/>
                  <a:pathLst>
                    <a:path w="1035" h="515">
                      <a:moveTo>
                        <a:pt x="1035" y="238"/>
                      </a:moveTo>
                      <a:lnTo>
                        <a:pt x="513" y="0"/>
                      </a:lnTo>
                      <a:lnTo>
                        <a:pt x="0" y="243"/>
                      </a:lnTo>
                      <a:lnTo>
                        <a:pt x="525" y="515"/>
                      </a:lnTo>
                      <a:lnTo>
                        <a:pt x="1035" y="238"/>
                      </a:lnTo>
                      <a:close/>
                    </a:path>
                  </a:pathLst>
                </a:custGeom>
                <a:gradFill rotWithShape="1">
                  <a:gsLst>
                    <a:gs pos="0">
                      <a:srgbClr val="C4C4C4"/>
                    </a:gs>
                    <a:gs pos="100000">
                      <a:srgbClr val="B6B6B6"/>
                    </a:gs>
                  </a:gsLst>
                  <a:lin ang="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8" name="Text Box 27"/>
              <p:cNvSpPr txBox="1">
                <a:spLocks noChangeArrowheads="1"/>
              </p:cNvSpPr>
              <p:nvPr/>
            </p:nvSpPr>
            <p:spPr bwMode="auto">
              <a:xfrm>
                <a:off x="3561" y="1855"/>
                <a:ext cx="953" cy="212"/>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flatTx/>
              </a:body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2400" b="0" i="0" u="none" strike="noStrike" kern="0" cap="none" spc="0" normalizeH="0" baseline="-25000" noProof="0" smtClean="0">
                    <a:ln>
                      <a:noFill/>
                    </a:ln>
                    <a:solidFill>
                      <a:srgbClr val="3D3D3D"/>
                    </a:solidFill>
                    <a:effectLst/>
                    <a:uLnTx/>
                    <a:uFillTx/>
                  </a:rPr>
                  <a:t>Title2</a:t>
                </a:r>
                <a:endParaRPr kumimoji="0" lang="en-US" altLang="zh-CN" sz="2400" b="0" i="0" u="none" strike="noStrike" kern="0" cap="none" spc="0" normalizeH="0" baseline="-25000" noProof="0" smtClean="0">
                  <a:ln>
                    <a:noFill/>
                  </a:ln>
                  <a:solidFill>
                    <a:srgbClr val="3D3D3D"/>
                  </a:solidFill>
                  <a:effectLst/>
                  <a:uLnTx/>
                  <a:uFillTx/>
                </a:endParaRPr>
              </a:p>
            </p:txBody>
          </p:sp>
        </p:grpSp>
        <p:grpSp>
          <p:nvGrpSpPr>
            <p:cNvPr id="19" name="Group 196"/>
            <p:cNvGrpSpPr/>
            <p:nvPr/>
          </p:nvGrpSpPr>
          <p:grpSpPr bwMode="auto">
            <a:xfrm>
              <a:off x="2670" y="2002"/>
              <a:ext cx="1278" cy="860"/>
              <a:chOff x="2670" y="2002"/>
              <a:chExt cx="1278" cy="860"/>
            </a:xfrm>
          </p:grpSpPr>
          <p:grpSp>
            <p:nvGrpSpPr>
              <p:cNvPr id="32" name="Group 193"/>
              <p:cNvGrpSpPr/>
              <p:nvPr/>
            </p:nvGrpSpPr>
            <p:grpSpPr bwMode="auto">
              <a:xfrm>
                <a:off x="2670" y="2002"/>
                <a:ext cx="1103" cy="860"/>
                <a:chOff x="2670" y="2002"/>
                <a:chExt cx="1103" cy="860"/>
              </a:xfrm>
            </p:grpSpPr>
            <p:sp>
              <p:nvSpPr>
                <p:cNvPr id="34" name="Freeform 13"/>
                <p:cNvSpPr/>
                <p:nvPr/>
              </p:nvSpPr>
              <p:spPr bwMode="auto">
                <a:xfrm>
                  <a:off x="2670" y="2278"/>
                  <a:ext cx="534" cy="584"/>
                </a:xfrm>
                <a:custGeom>
                  <a:avLst/>
                  <a:gdLst>
                    <a:gd name="T0" fmla="*/ 534 w 534"/>
                    <a:gd name="T1" fmla="*/ 584 h 584"/>
                    <a:gd name="T2" fmla="*/ 519 w 534"/>
                    <a:gd name="T3" fmla="*/ 307 h 584"/>
                    <a:gd name="T4" fmla="*/ 0 w 534"/>
                    <a:gd name="T5" fmla="*/ 0 h 584"/>
                    <a:gd name="T6" fmla="*/ 23 w 534"/>
                    <a:gd name="T7" fmla="*/ 265 h 584"/>
                    <a:gd name="T8" fmla="*/ 534 w 534"/>
                    <a:gd name="T9" fmla="*/ 584 h 584"/>
                  </a:gdLst>
                  <a:ahLst/>
                  <a:cxnLst>
                    <a:cxn ang="0">
                      <a:pos x="T0" y="T1"/>
                    </a:cxn>
                    <a:cxn ang="0">
                      <a:pos x="T2" y="T3"/>
                    </a:cxn>
                    <a:cxn ang="0">
                      <a:pos x="T4" y="T5"/>
                    </a:cxn>
                    <a:cxn ang="0">
                      <a:pos x="T6" y="T7"/>
                    </a:cxn>
                    <a:cxn ang="0">
                      <a:pos x="T8" y="T9"/>
                    </a:cxn>
                  </a:cxnLst>
                  <a:rect l="0" t="0" r="r" b="b"/>
                  <a:pathLst>
                    <a:path w="534" h="584">
                      <a:moveTo>
                        <a:pt x="534" y="584"/>
                      </a:moveTo>
                      <a:lnTo>
                        <a:pt x="519" y="307"/>
                      </a:lnTo>
                      <a:lnTo>
                        <a:pt x="0" y="0"/>
                      </a:lnTo>
                      <a:lnTo>
                        <a:pt x="23" y="265"/>
                      </a:lnTo>
                      <a:lnTo>
                        <a:pt x="534" y="584"/>
                      </a:lnTo>
                      <a:close/>
                    </a:path>
                  </a:pathLst>
                </a:custGeom>
                <a:solidFill>
                  <a:schemeClr val="tx1">
                    <a:lumMod val="85000"/>
                    <a:lumOff val="15000"/>
                  </a:schemeClr>
                </a:solidFill>
                <a:ln>
                  <a:noFill/>
                </a:ln>
                <a:effectLst/>
                <a:extLst>
                  <a:ext uri="{91240B29-F687-4F45-9708-019B960494DF}">
                    <a14:hiddenLine xmlns:a14="http://schemas.microsoft.com/office/drawing/2010/main" w="9525">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Freeform 14"/>
                <p:cNvSpPr/>
                <p:nvPr/>
              </p:nvSpPr>
              <p:spPr bwMode="auto">
                <a:xfrm>
                  <a:off x="3189" y="2271"/>
                  <a:ext cx="584" cy="591"/>
                </a:xfrm>
                <a:custGeom>
                  <a:avLst/>
                  <a:gdLst>
                    <a:gd name="T0" fmla="*/ 15 w 584"/>
                    <a:gd name="T1" fmla="*/ 591 h 591"/>
                    <a:gd name="T2" fmla="*/ 584 w 584"/>
                    <a:gd name="T3" fmla="*/ 265 h 591"/>
                    <a:gd name="T4" fmla="*/ 584 w 584"/>
                    <a:gd name="T5" fmla="*/ 0 h 591"/>
                    <a:gd name="T6" fmla="*/ 0 w 584"/>
                    <a:gd name="T7" fmla="*/ 314 h 591"/>
                    <a:gd name="T8" fmla="*/ 15 w 584"/>
                    <a:gd name="T9" fmla="*/ 591 h 591"/>
                  </a:gdLst>
                  <a:ahLst/>
                  <a:cxnLst>
                    <a:cxn ang="0">
                      <a:pos x="T0" y="T1"/>
                    </a:cxn>
                    <a:cxn ang="0">
                      <a:pos x="T2" y="T3"/>
                    </a:cxn>
                    <a:cxn ang="0">
                      <a:pos x="T4" y="T5"/>
                    </a:cxn>
                    <a:cxn ang="0">
                      <a:pos x="T6" y="T7"/>
                    </a:cxn>
                    <a:cxn ang="0">
                      <a:pos x="T8" y="T9"/>
                    </a:cxn>
                  </a:cxnLst>
                  <a:rect l="0" t="0" r="r" b="b"/>
                  <a:pathLst>
                    <a:path w="584" h="591">
                      <a:moveTo>
                        <a:pt x="15" y="591"/>
                      </a:moveTo>
                      <a:lnTo>
                        <a:pt x="584" y="265"/>
                      </a:lnTo>
                      <a:lnTo>
                        <a:pt x="584" y="0"/>
                      </a:lnTo>
                      <a:lnTo>
                        <a:pt x="0" y="314"/>
                      </a:lnTo>
                      <a:lnTo>
                        <a:pt x="15" y="591"/>
                      </a:lnTo>
                      <a:close/>
                    </a:path>
                  </a:pathLst>
                </a:custGeom>
                <a:gradFill rotWithShape="1">
                  <a:gsLst>
                    <a:gs pos="0">
                      <a:srgbClr val="CC1616"/>
                    </a:gs>
                    <a:gs pos="100000">
                      <a:srgbClr val="CC1616"/>
                    </a:gs>
                  </a:gsLst>
                  <a:lin ang="54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Freeform 15"/>
                <p:cNvSpPr/>
                <p:nvPr/>
              </p:nvSpPr>
              <p:spPr bwMode="auto">
                <a:xfrm>
                  <a:off x="2670" y="2002"/>
                  <a:ext cx="1103" cy="583"/>
                </a:xfrm>
                <a:custGeom>
                  <a:avLst/>
                  <a:gdLst>
                    <a:gd name="T0" fmla="*/ 579 w 1103"/>
                    <a:gd name="T1" fmla="*/ 0 h 583"/>
                    <a:gd name="T2" fmla="*/ 0 w 1103"/>
                    <a:gd name="T3" fmla="*/ 276 h 583"/>
                    <a:gd name="T4" fmla="*/ 519 w 1103"/>
                    <a:gd name="T5" fmla="*/ 583 h 583"/>
                    <a:gd name="T6" fmla="*/ 1103 w 1103"/>
                    <a:gd name="T7" fmla="*/ 269 h 583"/>
                    <a:gd name="T8" fmla="*/ 579 w 1103"/>
                    <a:gd name="T9" fmla="*/ 0 h 583"/>
                  </a:gdLst>
                  <a:ahLst/>
                  <a:cxnLst>
                    <a:cxn ang="0">
                      <a:pos x="T0" y="T1"/>
                    </a:cxn>
                    <a:cxn ang="0">
                      <a:pos x="T2" y="T3"/>
                    </a:cxn>
                    <a:cxn ang="0">
                      <a:pos x="T4" y="T5"/>
                    </a:cxn>
                    <a:cxn ang="0">
                      <a:pos x="T6" y="T7"/>
                    </a:cxn>
                    <a:cxn ang="0">
                      <a:pos x="T8" y="T9"/>
                    </a:cxn>
                  </a:cxnLst>
                  <a:rect l="0" t="0" r="r" b="b"/>
                  <a:pathLst>
                    <a:path w="1103" h="583">
                      <a:moveTo>
                        <a:pt x="579" y="0"/>
                      </a:moveTo>
                      <a:lnTo>
                        <a:pt x="0" y="276"/>
                      </a:lnTo>
                      <a:lnTo>
                        <a:pt x="519" y="583"/>
                      </a:lnTo>
                      <a:lnTo>
                        <a:pt x="1103" y="269"/>
                      </a:lnTo>
                      <a:lnTo>
                        <a:pt x="579" y="0"/>
                      </a:lnTo>
                      <a:close/>
                    </a:path>
                  </a:pathLst>
                </a:custGeom>
                <a:solidFill>
                  <a:schemeClr val="tx1">
                    <a:lumMod val="65000"/>
                    <a:lumOff val="35000"/>
                  </a:schemeClr>
                </a:solidFill>
                <a:ln>
                  <a:noFill/>
                </a:ln>
                <a:effectLst/>
                <a:extLst>
                  <a:ext uri="{91240B29-F687-4F45-9708-019B960494DF}">
                    <a14:hiddenLine xmlns:a14="http://schemas.microsoft.com/office/drawing/2010/main" w="9525">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3" name="Text Box 30"/>
              <p:cNvSpPr txBox="1">
                <a:spLocks noChangeArrowheads="1"/>
              </p:cNvSpPr>
              <p:nvPr/>
            </p:nvSpPr>
            <p:spPr bwMode="auto">
              <a:xfrm>
                <a:off x="2995" y="2137"/>
                <a:ext cx="953" cy="212"/>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flatTx/>
              </a:body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2400" b="0" i="0" u="none" strike="noStrike" kern="0" cap="none" spc="0" normalizeH="0" baseline="-25000" noProof="0" smtClean="0">
                    <a:ln>
                      <a:noFill/>
                    </a:ln>
                    <a:solidFill>
                      <a:srgbClr val="FFFFFF"/>
                    </a:solidFill>
                    <a:effectLst/>
                    <a:uLnTx/>
                    <a:uFillTx/>
                  </a:rPr>
                  <a:t>Title 1</a:t>
                </a:r>
                <a:endParaRPr kumimoji="0" lang="en-US" altLang="zh-CN" sz="2400" b="0" i="0" u="none" strike="noStrike" kern="0" cap="none" spc="0" normalizeH="0" baseline="-25000" noProof="0" smtClean="0">
                  <a:ln>
                    <a:noFill/>
                  </a:ln>
                  <a:solidFill>
                    <a:srgbClr val="FFFFFF"/>
                  </a:solidFill>
                  <a:effectLst/>
                  <a:uLnTx/>
                  <a:uFillTx/>
                </a:endParaRPr>
              </a:p>
            </p:txBody>
          </p:sp>
        </p:grpSp>
        <p:grpSp>
          <p:nvGrpSpPr>
            <p:cNvPr id="20" name="Group 195"/>
            <p:cNvGrpSpPr/>
            <p:nvPr/>
          </p:nvGrpSpPr>
          <p:grpSpPr bwMode="auto">
            <a:xfrm>
              <a:off x="3794" y="1997"/>
              <a:ext cx="1286" cy="858"/>
              <a:chOff x="3794" y="1997"/>
              <a:chExt cx="1286" cy="858"/>
            </a:xfrm>
          </p:grpSpPr>
          <p:grpSp>
            <p:nvGrpSpPr>
              <p:cNvPr id="27" name="Group 187"/>
              <p:cNvGrpSpPr/>
              <p:nvPr/>
            </p:nvGrpSpPr>
            <p:grpSpPr bwMode="auto">
              <a:xfrm>
                <a:off x="3794" y="1997"/>
                <a:ext cx="1103" cy="858"/>
                <a:chOff x="3794" y="1997"/>
                <a:chExt cx="1103" cy="858"/>
              </a:xfrm>
            </p:grpSpPr>
            <p:sp>
              <p:nvSpPr>
                <p:cNvPr id="29" name="Freeform 16"/>
                <p:cNvSpPr/>
                <p:nvPr/>
              </p:nvSpPr>
              <p:spPr bwMode="auto">
                <a:xfrm>
                  <a:off x="4378" y="2267"/>
                  <a:ext cx="519" cy="588"/>
                </a:xfrm>
                <a:custGeom>
                  <a:avLst/>
                  <a:gdLst>
                    <a:gd name="T0" fmla="*/ 493 w 519"/>
                    <a:gd name="T1" fmla="*/ 264 h 588"/>
                    <a:gd name="T2" fmla="*/ 519 w 519"/>
                    <a:gd name="T3" fmla="*/ 0 h 588"/>
                    <a:gd name="T4" fmla="*/ 14 w 519"/>
                    <a:gd name="T5" fmla="*/ 314 h 588"/>
                    <a:gd name="T6" fmla="*/ 0 w 519"/>
                    <a:gd name="T7" fmla="*/ 588 h 588"/>
                    <a:gd name="T8" fmla="*/ 493 w 519"/>
                    <a:gd name="T9" fmla="*/ 264 h 588"/>
                  </a:gdLst>
                  <a:ahLst/>
                  <a:cxnLst>
                    <a:cxn ang="0">
                      <a:pos x="T0" y="T1"/>
                    </a:cxn>
                    <a:cxn ang="0">
                      <a:pos x="T2" y="T3"/>
                    </a:cxn>
                    <a:cxn ang="0">
                      <a:pos x="T4" y="T5"/>
                    </a:cxn>
                    <a:cxn ang="0">
                      <a:pos x="T6" y="T7"/>
                    </a:cxn>
                    <a:cxn ang="0">
                      <a:pos x="T8" y="T9"/>
                    </a:cxn>
                  </a:cxnLst>
                  <a:rect l="0" t="0" r="r" b="b"/>
                  <a:pathLst>
                    <a:path w="519" h="588">
                      <a:moveTo>
                        <a:pt x="493" y="264"/>
                      </a:moveTo>
                      <a:lnTo>
                        <a:pt x="519" y="0"/>
                      </a:lnTo>
                      <a:lnTo>
                        <a:pt x="14" y="314"/>
                      </a:lnTo>
                      <a:lnTo>
                        <a:pt x="0" y="588"/>
                      </a:lnTo>
                      <a:lnTo>
                        <a:pt x="493" y="264"/>
                      </a:lnTo>
                      <a:close/>
                    </a:path>
                  </a:pathLst>
                </a:custGeom>
                <a:solidFill>
                  <a:schemeClr val="tx1">
                    <a:lumMod val="85000"/>
                    <a:lumOff val="15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 name="Freeform 17"/>
                <p:cNvSpPr/>
                <p:nvPr/>
              </p:nvSpPr>
              <p:spPr bwMode="auto">
                <a:xfrm>
                  <a:off x="3794" y="2271"/>
                  <a:ext cx="598" cy="584"/>
                </a:xfrm>
                <a:custGeom>
                  <a:avLst/>
                  <a:gdLst>
                    <a:gd name="T0" fmla="*/ 2 w 598"/>
                    <a:gd name="T1" fmla="*/ 0 h 584"/>
                    <a:gd name="T2" fmla="*/ 0 w 598"/>
                    <a:gd name="T3" fmla="*/ 265 h 584"/>
                    <a:gd name="T4" fmla="*/ 584 w 598"/>
                    <a:gd name="T5" fmla="*/ 584 h 584"/>
                    <a:gd name="T6" fmla="*/ 598 w 598"/>
                    <a:gd name="T7" fmla="*/ 310 h 584"/>
                    <a:gd name="T8" fmla="*/ 2 w 598"/>
                    <a:gd name="T9" fmla="*/ 0 h 584"/>
                  </a:gdLst>
                  <a:ahLst/>
                  <a:cxnLst>
                    <a:cxn ang="0">
                      <a:pos x="T0" y="T1"/>
                    </a:cxn>
                    <a:cxn ang="0">
                      <a:pos x="T2" y="T3"/>
                    </a:cxn>
                    <a:cxn ang="0">
                      <a:pos x="T4" y="T5"/>
                    </a:cxn>
                    <a:cxn ang="0">
                      <a:pos x="T6" y="T7"/>
                    </a:cxn>
                    <a:cxn ang="0">
                      <a:pos x="T8" y="T9"/>
                    </a:cxn>
                  </a:cxnLst>
                  <a:rect l="0" t="0" r="r" b="b"/>
                  <a:pathLst>
                    <a:path w="598" h="584">
                      <a:moveTo>
                        <a:pt x="2" y="0"/>
                      </a:moveTo>
                      <a:lnTo>
                        <a:pt x="0" y="265"/>
                      </a:lnTo>
                      <a:lnTo>
                        <a:pt x="584" y="584"/>
                      </a:lnTo>
                      <a:lnTo>
                        <a:pt x="598" y="310"/>
                      </a:lnTo>
                      <a:lnTo>
                        <a:pt x="2" y="0"/>
                      </a:lnTo>
                      <a:close/>
                    </a:path>
                  </a:pathLst>
                </a:custGeom>
                <a:gradFill rotWithShape="1">
                  <a:gsLst>
                    <a:gs pos="0">
                      <a:srgbClr val="A9A9A9"/>
                    </a:gs>
                    <a:gs pos="100000">
                      <a:srgbClr val="5A5A5A"/>
                    </a:gs>
                  </a:gsLst>
                  <a:lin ang="27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1" name="Freeform 18"/>
                <p:cNvSpPr/>
                <p:nvPr/>
              </p:nvSpPr>
              <p:spPr bwMode="auto">
                <a:xfrm>
                  <a:off x="3796" y="1997"/>
                  <a:ext cx="1101" cy="584"/>
                </a:xfrm>
                <a:custGeom>
                  <a:avLst/>
                  <a:gdLst>
                    <a:gd name="T0" fmla="*/ 511 w 1101"/>
                    <a:gd name="T1" fmla="*/ 0 h 584"/>
                    <a:gd name="T2" fmla="*/ 0 w 1101"/>
                    <a:gd name="T3" fmla="*/ 274 h 584"/>
                    <a:gd name="T4" fmla="*/ 596 w 1101"/>
                    <a:gd name="T5" fmla="*/ 584 h 584"/>
                    <a:gd name="T6" fmla="*/ 1101 w 1101"/>
                    <a:gd name="T7" fmla="*/ 270 h 584"/>
                    <a:gd name="T8" fmla="*/ 511 w 1101"/>
                    <a:gd name="T9" fmla="*/ 0 h 584"/>
                  </a:gdLst>
                  <a:ahLst/>
                  <a:cxnLst>
                    <a:cxn ang="0">
                      <a:pos x="T0" y="T1"/>
                    </a:cxn>
                    <a:cxn ang="0">
                      <a:pos x="T2" y="T3"/>
                    </a:cxn>
                    <a:cxn ang="0">
                      <a:pos x="T4" y="T5"/>
                    </a:cxn>
                    <a:cxn ang="0">
                      <a:pos x="T6" y="T7"/>
                    </a:cxn>
                    <a:cxn ang="0">
                      <a:pos x="T8" y="T9"/>
                    </a:cxn>
                  </a:cxnLst>
                  <a:rect l="0" t="0" r="r" b="b"/>
                  <a:pathLst>
                    <a:path w="1101" h="584">
                      <a:moveTo>
                        <a:pt x="511" y="0"/>
                      </a:moveTo>
                      <a:lnTo>
                        <a:pt x="0" y="274"/>
                      </a:lnTo>
                      <a:lnTo>
                        <a:pt x="596" y="584"/>
                      </a:lnTo>
                      <a:lnTo>
                        <a:pt x="1101" y="270"/>
                      </a:lnTo>
                      <a:lnTo>
                        <a:pt x="511" y="0"/>
                      </a:lnTo>
                      <a:close/>
                    </a:path>
                  </a:pathLst>
                </a:custGeom>
                <a:solidFill>
                  <a:schemeClr val="tx1">
                    <a:lumMod val="65000"/>
                    <a:lumOff val="35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28" name="Text Box 28"/>
              <p:cNvSpPr txBox="1">
                <a:spLocks noChangeArrowheads="1"/>
              </p:cNvSpPr>
              <p:nvPr/>
            </p:nvSpPr>
            <p:spPr bwMode="auto">
              <a:xfrm>
                <a:off x="4127" y="2128"/>
                <a:ext cx="953" cy="238"/>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flatTx/>
              </a:body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2400" b="0" i="0" u="none" strike="noStrike" kern="0" cap="none" spc="0" normalizeH="0" baseline="-25000" noProof="0" dirty="0" smtClean="0">
                    <a:ln>
                      <a:noFill/>
                    </a:ln>
                    <a:solidFill>
                      <a:schemeClr val="bg1"/>
                    </a:solidFill>
                    <a:effectLst/>
                    <a:uLnTx/>
                    <a:uFillTx/>
                  </a:rPr>
                  <a:t>Title 3</a:t>
                </a:r>
                <a:endParaRPr kumimoji="0" lang="en-US" altLang="zh-CN" sz="2400" b="0" i="0" u="none" strike="noStrike" kern="0" cap="none" spc="0" normalizeH="0" baseline="-25000" noProof="0" dirty="0" smtClean="0">
                  <a:ln>
                    <a:noFill/>
                  </a:ln>
                  <a:solidFill>
                    <a:schemeClr val="bg1"/>
                  </a:solidFill>
                  <a:effectLst/>
                  <a:uLnTx/>
                  <a:uFillTx/>
                </a:endParaRPr>
              </a:p>
            </p:txBody>
          </p:sp>
        </p:grpSp>
        <p:grpSp>
          <p:nvGrpSpPr>
            <p:cNvPr id="21" name="Group 186"/>
            <p:cNvGrpSpPr/>
            <p:nvPr/>
          </p:nvGrpSpPr>
          <p:grpSpPr bwMode="auto">
            <a:xfrm>
              <a:off x="3201" y="2278"/>
              <a:ext cx="1323" cy="955"/>
              <a:chOff x="3201" y="2278"/>
              <a:chExt cx="1323" cy="955"/>
            </a:xfrm>
          </p:grpSpPr>
          <p:grpSp>
            <p:nvGrpSpPr>
              <p:cNvPr id="22" name="Group 181"/>
              <p:cNvGrpSpPr/>
              <p:nvPr/>
            </p:nvGrpSpPr>
            <p:grpSpPr bwMode="auto">
              <a:xfrm>
                <a:off x="3201" y="2278"/>
                <a:ext cx="1179" cy="955"/>
                <a:chOff x="3201" y="2278"/>
                <a:chExt cx="1179" cy="955"/>
              </a:xfrm>
            </p:grpSpPr>
            <p:sp>
              <p:nvSpPr>
                <p:cNvPr id="24" name="Freeform 19"/>
                <p:cNvSpPr/>
                <p:nvPr/>
              </p:nvSpPr>
              <p:spPr bwMode="auto">
                <a:xfrm>
                  <a:off x="3799" y="2588"/>
                  <a:ext cx="581" cy="645"/>
                </a:xfrm>
                <a:custGeom>
                  <a:avLst/>
                  <a:gdLst>
                    <a:gd name="T0" fmla="*/ 581 w 581"/>
                    <a:gd name="T1" fmla="*/ 0 h 645"/>
                    <a:gd name="T2" fmla="*/ 0 w 581"/>
                    <a:gd name="T3" fmla="*/ 359 h 645"/>
                    <a:gd name="T4" fmla="*/ 0 w 581"/>
                    <a:gd name="T5" fmla="*/ 645 h 645"/>
                    <a:gd name="T6" fmla="*/ 567 w 581"/>
                    <a:gd name="T7" fmla="*/ 274 h 645"/>
                    <a:gd name="T8" fmla="*/ 581 w 581"/>
                    <a:gd name="T9" fmla="*/ 0 h 645"/>
                  </a:gdLst>
                  <a:ahLst/>
                  <a:cxnLst>
                    <a:cxn ang="0">
                      <a:pos x="T0" y="T1"/>
                    </a:cxn>
                    <a:cxn ang="0">
                      <a:pos x="T2" y="T3"/>
                    </a:cxn>
                    <a:cxn ang="0">
                      <a:pos x="T4" y="T5"/>
                    </a:cxn>
                    <a:cxn ang="0">
                      <a:pos x="T6" y="T7"/>
                    </a:cxn>
                    <a:cxn ang="0">
                      <a:pos x="T8" y="T9"/>
                    </a:cxn>
                  </a:cxnLst>
                  <a:rect l="0" t="0" r="r" b="b"/>
                  <a:pathLst>
                    <a:path w="581" h="645">
                      <a:moveTo>
                        <a:pt x="581" y="0"/>
                      </a:moveTo>
                      <a:lnTo>
                        <a:pt x="0" y="359"/>
                      </a:lnTo>
                      <a:lnTo>
                        <a:pt x="0" y="645"/>
                      </a:lnTo>
                      <a:lnTo>
                        <a:pt x="567" y="274"/>
                      </a:lnTo>
                      <a:lnTo>
                        <a:pt x="581" y="0"/>
                      </a:lnTo>
                      <a:close/>
                    </a:path>
                  </a:pathLst>
                </a:custGeom>
                <a:gradFill rotWithShape="1">
                  <a:gsLst>
                    <a:gs pos="0">
                      <a:srgbClr val="B8B8B8"/>
                    </a:gs>
                    <a:gs pos="100000">
                      <a:srgbClr val="545454"/>
                    </a:gs>
                  </a:gsLst>
                  <a:lin ang="27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 name="Freeform 20"/>
                <p:cNvSpPr/>
                <p:nvPr/>
              </p:nvSpPr>
              <p:spPr bwMode="auto">
                <a:xfrm>
                  <a:off x="3201" y="2592"/>
                  <a:ext cx="598" cy="641"/>
                </a:xfrm>
                <a:custGeom>
                  <a:avLst/>
                  <a:gdLst>
                    <a:gd name="T0" fmla="*/ 598 w 598"/>
                    <a:gd name="T1" fmla="*/ 641 h 641"/>
                    <a:gd name="T2" fmla="*/ 598 w 598"/>
                    <a:gd name="T3" fmla="*/ 355 h 641"/>
                    <a:gd name="T4" fmla="*/ 0 w 598"/>
                    <a:gd name="T5" fmla="*/ 0 h 641"/>
                    <a:gd name="T6" fmla="*/ 14 w 598"/>
                    <a:gd name="T7" fmla="*/ 277 h 641"/>
                    <a:gd name="T8" fmla="*/ 598 w 598"/>
                    <a:gd name="T9" fmla="*/ 641 h 641"/>
                  </a:gdLst>
                  <a:ahLst/>
                  <a:cxnLst>
                    <a:cxn ang="0">
                      <a:pos x="T0" y="T1"/>
                    </a:cxn>
                    <a:cxn ang="0">
                      <a:pos x="T2" y="T3"/>
                    </a:cxn>
                    <a:cxn ang="0">
                      <a:pos x="T4" y="T5"/>
                    </a:cxn>
                    <a:cxn ang="0">
                      <a:pos x="T6" y="T7"/>
                    </a:cxn>
                    <a:cxn ang="0">
                      <a:pos x="T8" y="T9"/>
                    </a:cxn>
                  </a:cxnLst>
                  <a:rect l="0" t="0" r="r" b="b"/>
                  <a:pathLst>
                    <a:path w="598" h="641">
                      <a:moveTo>
                        <a:pt x="598" y="641"/>
                      </a:moveTo>
                      <a:lnTo>
                        <a:pt x="598" y="355"/>
                      </a:lnTo>
                      <a:lnTo>
                        <a:pt x="0" y="0"/>
                      </a:lnTo>
                      <a:lnTo>
                        <a:pt x="14" y="277"/>
                      </a:lnTo>
                      <a:lnTo>
                        <a:pt x="598" y="641"/>
                      </a:lnTo>
                      <a:close/>
                    </a:path>
                  </a:pathLst>
                </a:custGeom>
                <a:gradFill rotWithShape="1">
                  <a:gsLst>
                    <a:gs pos="0">
                      <a:srgbClr val="ADADAD"/>
                    </a:gs>
                    <a:gs pos="100000">
                      <a:srgbClr val="545454"/>
                    </a:gs>
                  </a:gsLst>
                  <a:lin ang="189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Freeform 21"/>
                <p:cNvSpPr/>
                <p:nvPr/>
              </p:nvSpPr>
              <p:spPr bwMode="auto">
                <a:xfrm>
                  <a:off x="3201" y="2278"/>
                  <a:ext cx="1179" cy="669"/>
                </a:xfrm>
                <a:custGeom>
                  <a:avLst/>
                  <a:gdLst>
                    <a:gd name="T0" fmla="*/ 0 w 1179"/>
                    <a:gd name="T1" fmla="*/ 314 h 669"/>
                    <a:gd name="T2" fmla="*/ 598 w 1179"/>
                    <a:gd name="T3" fmla="*/ 669 h 669"/>
                    <a:gd name="T4" fmla="*/ 1179 w 1179"/>
                    <a:gd name="T5" fmla="*/ 310 h 669"/>
                    <a:gd name="T6" fmla="*/ 584 w 1179"/>
                    <a:gd name="T7" fmla="*/ 0 h 669"/>
                    <a:gd name="T8" fmla="*/ 0 w 1179"/>
                    <a:gd name="T9" fmla="*/ 314 h 669"/>
                  </a:gdLst>
                  <a:ahLst/>
                  <a:cxnLst>
                    <a:cxn ang="0">
                      <a:pos x="T0" y="T1"/>
                    </a:cxn>
                    <a:cxn ang="0">
                      <a:pos x="T2" y="T3"/>
                    </a:cxn>
                    <a:cxn ang="0">
                      <a:pos x="T4" y="T5"/>
                    </a:cxn>
                    <a:cxn ang="0">
                      <a:pos x="T6" y="T7"/>
                    </a:cxn>
                    <a:cxn ang="0">
                      <a:pos x="T8" y="T9"/>
                    </a:cxn>
                  </a:cxnLst>
                  <a:rect l="0" t="0" r="r" b="b"/>
                  <a:pathLst>
                    <a:path w="1179" h="669">
                      <a:moveTo>
                        <a:pt x="0" y="314"/>
                      </a:moveTo>
                      <a:lnTo>
                        <a:pt x="598" y="669"/>
                      </a:lnTo>
                      <a:lnTo>
                        <a:pt x="1179" y="310"/>
                      </a:lnTo>
                      <a:lnTo>
                        <a:pt x="584" y="0"/>
                      </a:lnTo>
                      <a:lnTo>
                        <a:pt x="0" y="314"/>
                      </a:lnTo>
                      <a:close/>
                    </a:path>
                  </a:pathLst>
                </a:custGeom>
                <a:gradFill rotWithShape="1">
                  <a:gsLst>
                    <a:gs pos="0">
                      <a:srgbClr val="B0B0B0"/>
                    </a:gs>
                    <a:gs pos="100000">
                      <a:srgbClr val="E6E6E6"/>
                    </a:gs>
                  </a:gsLst>
                  <a:lin ang="54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23" name="Text Box 29"/>
              <p:cNvSpPr txBox="1">
                <a:spLocks noChangeArrowheads="1"/>
              </p:cNvSpPr>
              <p:nvPr/>
            </p:nvSpPr>
            <p:spPr bwMode="auto">
              <a:xfrm>
                <a:off x="3571" y="2447"/>
                <a:ext cx="953" cy="212"/>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flatTx/>
              </a:body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2400" b="0" i="0" u="none" strike="noStrike" kern="0" cap="none" spc="0" normalizeH="0" baseline="-25000" noProof="0" smtClean="0">
                    <a:ln>
                      <a:noFill/>
                    </a:ln>
                    <a:solidFill>
                      <a:srgbClr val="3D3D3D"/>
                    </a:solidFill>
                    <a:effectLst/>
                    <a:uLnTx/>
                    <a:uFillTx/>
                  </a:rPr>
                  <a:t>Title 4</a:t>
                </a:r>
                <a:endParaRPr kumimoji="0" lang="en-US" altLang="zh-CN" sz="2400" b="0" i="0" u="none" strike="noStrike" kern="0" cap="none" spc="0" normalizeH="0" baseline="-25000" noProof="0" smtClean="0">
                  <a:ln>
                    <a:noFill/>
                  </a:ln>
                  <a:solidFill>
                    <a:srgbClr val="3D3D3D"/>
                  </a:solidFill>
                  <a:effectLst/>
                  <a:uLnTx/>
                  <a:uFillTx/>
                </a:endParaRPr>
              </a:p>
            </p:txBody>
          </p:sp>
        </p:grpSp>
      </p:grpSp>
      <p:grpSp>
        <p:nvGrpSpPr>
          <p:cNvPr id="55" name="组合 54"/>
          <p:cNvGrpSpPr/>
          <p:nvPr/>
        </p:nvGrpSpPr>
        <p:grpSpPr>
          <a:xfrm>
            <a:off x="899616" y="2327546"/>
            <a:ext cx="2449815" cy="709493"/>
            <a:chOff x="899616" y="2060205"/>
            <a:chExt cx="2449815" cy="709493"/>
          </a:xfrm>
        </p:grpSpPr>
        <p:grpSp>
          <p:nvGrpSpPr>
            <p:cNvPr id="7" name="Group 191"/>
            <p:cNvGrpSpPr/>
            <p:nvPr/>
          </p:nvGrpSpPr>
          <p:grpSpPr bwMode="auto">
            <a:xfrm>
              <a:off x="899616" y="2061626"/>
              <a:ext cx="429393" cy="708072"/>
              <a:chOff x="204" y="2070"/>
              <a:chExt cx="302" cy="498"/>
            </a:xfrm>
          </p:grpSpPr>
          <p:sp>
            <p:nvSpPr>
              <p:cNvPr id="8" name="Rectangle 43"/>
              <p:cNvSpPr>
                <a:spLocks noChangeArrowheads="1"/>
              </p:cNvSpPr>
              <p:nvPr/>
            </p:nvSpPr>
            <p:spPr bwMode="auto">
              <a:xfrm>
                <a:off x="204" y="2070"/>
                <a:ext cx="227" cy="498"/>
              </a:xfrm>
              <a:prstGeom prst="rect">
                <a:avLst/>
              </a:prstGeom>
              <a:solidFill>
                <a:srgbClr val="3B3B3B"/>
              </a:solidFill>
              <a:ln w="12700" algn="ctr">
                <a:solidFill>
                  <a:srgbClr val="FFFFFF"/>
                </a:solidFill>
                <a:miter lim="800000"/>
              </a:ln>
              <a:effectLst>
                <a:outerShdw dist="71842" dir="2700000" algn="ctr" rotWithShape="0">
                  <a:srgbClr val="646464">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Text Box 60"/>
              <p:cNvSpPr txBox="1">
                <a:spLocks noChangeArrowheads="1"/>
              </p:cNvSpPr>
              <p:nvPr/>
            </p:nvSpPr>
            <p:spPr bwMode="auto">
              <a:xfrm>
                <a:off x="236" y="2113"/>
                <a:ext cx="270" cy="45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a:spAutoFit/>
                <a:flatTx/>
              </a:body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2400" b="0" i="0" u="none" strike="noStrike" kern="0" cap="none" spc="0" normalizeH="0" baseline="-25000" noProof="0" smtClean="0">
                    <a:ln>
                      <a:noFill/>
                    </a:ln>
                    <a:solidFill>
                      <a:srgbClr val="FFFFFF"/>
                    </a:solidFill>
                    <a:effectLst/>
                    <a:uLnTx/>
                    <a:uFillTx/>
                  </a:rPr>
                  <a:t>Title2</a:t>
                </a:r>
                <a:endParaRPr kumimoji="0" lang="en-US" altLang="zh-CN" sz="2400" b="0" i="0" u="none" strike="noStrike" kern="0" cap="none" spc="0" normalizeH="0" baseline="-25000" noProof="0" smtClean="0">
                  <a:ln>
                    <a:noFill/>
                  </a:ln>
                  <a:solidFill>
                    <a:srgbClr val="FFFFFF"/>
                  </a:solidFill>
                  <a:effectLst/>
                  <a:uLnTx/>
                  <a:uFillTx/>
                </a:endParaRPr>
              </a:p>
            </p:txBody>
          </p:sp>
        </p:grpSp>
        <p:sp>
          <p:nvSpPr>
            <p:cNvPr id="45" name="Rectangle 95"/>
            <p:cNvSpPr>
              <a:spLocks noChangeArrowheads="1"/>
            </p:cNvSpPr>
            <p:nvPr/>
          </p:nvSpPr>
          <p:spPr bwMode="auto">
            <a:xfrm>
              <a:off x="1350337" y="2060205"/>
              <a:ext cx="1999094" cy="708072"/>
            </a:xfrm>
            <a:prstGeom prst="rect">
              <a:avLst/>
            </a:prstGeom>
            <a:solidFill>
              <a:srgbClr val="E4E4E4"/>
            </a:solidFill>
            <a:ln w="12700" algn="ctr">
              <a:solidFill>
                <a:srgbClr val="808080"/>
              </a:solidFill>
              <a:miter lim="800000"/>
            </a:ln>
            <a:effectLst>
              <a:outerShdw dist="125724" dir="2700000" algn="ctr" rotWithShape="0">
                <a:srgbClr val="ABABAB">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6" name="Text Box 96"/>
            <p:cNvSpPr txBox="1">
              <a:spLocks noChangeArrowheads="1"/>
            </p:cNvSpPr>
            <p:nvPr/>
          </p:nvSpPr>
          <p:spPr bwMode="auto">
            <a:xfrm>
              <a:off x="1330431" y="2075844"/>
              <a:ext cx="1568279" cy="587217"/>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alpha val="50000"/>
                      </a:srgbClr>
                    </a:outerShdw>
                  </a:effectLst>
                </a14:hiddenEffects>
              </a:ext>
            </a:extLst>
          </p:spPr>
          <p:txBody>
            <a:bodyPr tIns="0" bIns="0" anchor="ctr">
              <a:spAutoFit/>
              <a:flatTx/>
            </a:bodyPr>
            <a:lstStyle/>
            <a:p>
              <a:pPr marL="0" marR="0" lvl="0" indent="0" algn="l" defTabSz="914400" eaLnBrk="1" fontAlgn="auto" latinLnBrk="0" hangingPunct="1">
                <a:lnSpc>
                  <a:spcPct val="100000"/>
                </a:lnSpc>
                <a:spcBef>
                  <a:spcPct val="20000"/>
                </a:spcBef>
                <a:spcAft>
                  <a:spcPts val="0"/>
                </a:spcAft>
                <a:buClrTx/>
                <a:buSzTx/>
                <a:buFontTx/>
                <a:buNone/>
                <a:defRPr/>
              </a:pPr>
              <a:r>
                <a:rPr kumimoji="0" lang="en-US" altLang="zh-CN" sz="2000" b="0" i="0" u="none" strike="noStrike" kern="0" cap="none" spc="0" normalizeH="0" baseline="-25000" noProof="0" smtClean="0">
                  <a:ln>
                    <a:noFill/>
                  </a:ln>
                  <a:solidFill>
                    <a:srgbClr val="000000"/>
                  </a:solidFill>
                  <a:effectLst/>
                  <a:uLnTx/>
                  <a:uFillTx/>
                </a:rPr>
                <a:t>1.Add text in here</a:t>
              </a:r>
              <a:endParaRPr kumimoji="0" lang="en-US" altLang="zh-CN" sz="2000" b="0" i="0" u="none" strike="noStrike" kern="0" cap="none" spc="0" normalizeH="0" baseline="-25000" noProof="0" smtClean="0">
                <a:ln>
                  <a:noFill/>
                </a:ln>
                <a:solidFill>
                  <a:srgbClr val="000000"/>
                </a:solidFill>
                <a:effectLst/>
                <a:uLnTx/>
                <a:uFillTx/>
              </a:endParaRPr>
            </a:p>
            <a:p>
              <a:pPr marL="0" marR="0" lvl="0" indent="0" algn="l" defTabSz="914400" eaLnBrk="1" fontAlgn="auto" latinLnBrk="0" hangingPunct="1">
                <a:lnSpc>
                  <a:spcPct val="100000"/>
                </a:lnSpc>
                <a:spcBef>
                  <a:spcPct val="20000"/>
                </a:spcBef>
                <a:spcAft>
                  <a:spcPts val="0"/>
                </a:spcAft>
                <a:buClrTx/>
                <a:buSzTx/>
                <a:buFontTx/>
                <a:buNone/>
                <a:defRPr/>
              </a:pPr>
              <a:r>
                <a:rPr kumimoji="0" lang="en-US" altLang="zh-CN" sz="2000" b="0" i="0" u="none" strike="noStrike" kern="0" cap="none" spc="0" normalizeH="0" baseline="-25000" noProof="0" smtClean="0">
                  <a:ln>
                    <a:noFill/>
                  </a:ln>
                  <a:solidFill>
                    <a:srgbClr val="000000"/>
                  </a:solidFill>
                  <a:effectLst/>
                  <a:uLnTx/>
                  <a:uFillTx/>
                </a:rPr>
                <a:t>2</a:t>
              </a:r>
              <a:r>
                <a:rPr kumimoji="0" lang="en-US" altLang="zh-CN" sz="1800" b="0" i="0" u="none" strike="noStrike" kern="0" cap="none" spc="0" normalizeH="0" baseline="-25000" noProof="0" smtClean="0">
                  <a:ln>
                    <a:noFill/>
                  </a:ln>
                  <a:solidFill>
                    <a:srgbClr val="000000"/>
                  </a:solidFill>
                  <a:effectLst/>
                  <a:uLnTx/>
                  <a:uFillTx/>
                </a:rPr>
                <a:t>.Add  text in here</a:t>
              </a:r>
              <a:endParaRPr kumimoji="0" lang="en-US" altLang="zh-CN" sz="1800" b="0" i="0" u="none" strike="noStrike" kern="0" cap="none" spc="0" normalizeH="0" baseline="-25000" noProof="0" smtClean="0">
                <a:ln>
                  <a:noFill/>
                </a:ln>
                <a:solidFill>
                  <a:srgbClr val="000000"/>
                </a:solidFill>
                <a:effectLst/>
                <a:uLnTx/>
                <a:uFillTx/>
              </a:endParaRPr>
            </a:p>
            <a:p>
              <a:pPr marL="0" marR="0" lvl="0" indent="0" algn="l" defTabSz="914400" eaLnBrk="1" fontAlgn="auto" latinLnBrk="0" hangingPunct="1">
                <a:lnSpc>
                  <a:spcPct val="100000"/>
                </a:lnSpc>
                <a:spcBef>
                  <a:spcPct val="20000"/>
                </a:spcBef>
                <a:spcAft>
                  <a:spcPts val="0"/>
                </a:spcAft>
                <a:buClrTx/>
                <a:buSzTx/>
                <a:buFontTx/>
                <a:buNone/>
                <a:defRPr/>
              </a:pPr>
              <a:r>
                <a:rPr kumimoji="0" lang="en-US" altLang="zh-CN" sz="1800" b="0" i="0" u="none" strike="noStrike" kern="0" cap="none" spc="0" normalizeH="0" baseline="-25000" noProof="0" smtClean="0">
                  <a:ln>
                    <a:noFill/>
                  </a:ln>
                  <a:solidFill>
                    <a:srgbClr val="000000"/>
                  </a:solidFill>
                  <a:effectLst/>
                  <a:uLnTx/>
                  <a:uFillTx/>
                </a:rPr>
                <a:t>3.Add  text in here</a:t>
              </a:r>
              <a:endParaRPr kumimoji="0" lang="en-US" altLang="zh-CN" sz="1800" b="0" i="0" u="none" strike="noStrike" kern="0" cap="none" spc="0" normalizeH="0" baseline="-25000" noProof="0" smtClean="0">
                <a:ln>
                  <a:noFill/>
                </a:ln>
                <a:solidFill>
                  <a:srgbClr val="000000"/>
                </a:solidFill>
                <a:effectLst/>
                <a:uLnTx/>
                <a:uFillTx/>
              </a:endParaRPr>
            </a:p>
          </p:txBody>
        </p:sp>
      </p:grpSp>
      <p:grpSp>
        <p:nvGrpSpPr>
          <p:cNvPr id="56" name="组合 55"/>
          <p:cNvGrpSpPr/>
          <p:nvPr/>
        </p:nvGrpSpPr>
        <p:grpSpPr>
          <a:xfrm>
            <a:off x="899616" y="3230408"/>
            <a:ext cx="2449815" cy="709494"/>
            <a:chOff x="899616" y="2963067"/>
            <a:chExt cx="2449815" cy="709494"/>
          </a:xfrm>
        </p:grpSpPr>
        <p:grpSp>
          <p:nvGrpSpPr>
            <p:cNvPr id="10" name="Group 190"/>
            <p:cNvGrpSpPr/>
            <p:nvPr/>
          </p:nvGrpSpPr>
          <p:grpSpPr bwMode="auto">
            <a:xfrm>
              <a:off x="899616" y="2964489"/>
              <a:ext cx="429393" cy="708072"/>
              <a:chOff x="204" y="2705"/>
              <a:chExt cx="302" cy="498"/>
            </a:xfrm>
          </p:grpSpPr>
          <p:sp>
            <p:nvSpPr>
              <p:cNvPr id="11" name="Rectangle 45"/>
              <p:cNvSpPr>
                <a:spLocks noChangeArrowheads="1"/>
              </p:cNvSpPr>
              <p:nvPr/>
            </p:nvSpPr>
            <p:spPr bwMode="auto">
              <a:xfrm>
                <a:off x="204" y="2705"/>
                <a:ext cx="227" cy="498"/>
              </a:xfrm>
              <a:prstGeom prst="rect">
                <a:avLst/>
              </a:prstGeom>
              <a:solidFill>
                <a:srgbClr val="3B3B3B"/>
              </a:solidFill>
              <a:ln w="12700" algn="ctr">
                <a:solidFill>
                  <a:srgbClr val="FFFFFF"/>
                </a:solidFill>
                <a:miter lim="800000"/>
              </a:ln>
              <a:effectLst>
                <a:outerShdw dist="71842" dir="2700000" algn="ctr" rotWithShape="0">
                  <a:srgbClr val="646464">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Text Box 68"/>
              <p:cNvSpPr txBox="1">
                <a:spLocks noChangeArrowheads="1"/>
              </p:cNvSpPr>
              <p:nvPr/>
            </p:nvSpPr>
            <p:spPr bwMode="auto">
              <a:xfrm>
                <a:off x="236" y="2748"/>
                <a:ext cx="270" cy="45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a:spAutoFit/>
                <a:flatTx/>
              </a:body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2400" b="0" i="0" u="none" strike="noStrike" kern="0" cap="none" spc="0" normalizeH="0" baseline="-25000" noProof="0" smtClean="0">
                    <a:ln>
                      <a:noFill/>
                    </a:ln>
                    <a:solidFill>
                      <a:srgbClr val="FFFFFF"/>
                    </a:solidFill>
                    <a:effectLst/>
                    <a:uLnTx/>
                    <a:uFillTx/>
                  </a:rPr>
                  <a:t>Title3</a:t>
                </a:r>
                <a:endParaRPr kumimoji="0" lang="en-US" altLang="zh-CN" sz="2400" b="0" i="0" u="none" strike="noStrike" kern="0" cap="none" spc="0" normalizeH="0" baseline="-25000" noProof="0" smtClean="0">
                  <a:ln>
                    <a:noFill/>
                  </a:ln>
                  <a:solidFill>
                    <a:srgbClr val="FFFFFF"/>
                  </a:solidFill>
                  <a:effectLst/>
                  <a:uLnTx/>
                  <a:uFillTx/>
                </a:endParaRPr>
              </a:p>
            </p:txBody>
          </p:sp>
        </p:grpSp>
        <p:grpSp>
          <p:nvGrpSpPr>
            <p:cNvPr id="47" name="Group 185"/>
            <p:cNvGrpSpPr/>
            <p:nvPr/>
          </p:nvGrpSpPr>
          <p:grpSpPr bwMode="auto">
            <a:xfrm>
              <a:off x="1330431" y="2963067"/>
              <a:ext cx="2019000" cy="708072"/>
              <a:chOff x="507" y="2704"/>
              <a:chExt cx="1420" cy="498"/>
            </a:xfrm>
          </p:grpSpPr>
          <p:sp>
            <p:nvSpPr>
              <p:cNvPr id="48" name="Rectangle 98"/>
              <p:cNvSpPr>
                <a:spLocks noChangeArrowheads="1"/>
              </p:cNvSpPr>
              <p:nvPr/>
            </p:nvSpPr>
            <p:spPr bwMode="auto">
              <a:xfrm>
                <a:off x="521" y="2704"/>
                <a:ext cx="1406" cy="498"/>
              </a:xfrm>
              <a:prstGeom prst="rect">
                <a:avLst/>
              </a:prstGeom>
              <a:solidFill>
                <a:srgbClr val="E4E4E4"/>
              </a:solidFill>
              <a:ln w="12700" algn="ctr">
                <a:solidFill>
                  <a:srgbClr val="808080"/>
                </a:solidFill>
                <a:miter lim="800000"/>
              </a:ln>
              <a:effectLst>
                <a:outerShdw dist="125724" dir="2700000" algn="ctr" rotWithShape="0">
                  <a:srgbClr val="ABABAB">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9" name="Text Box 99"/>
              <p:cNvSpPr txBox="1">
                <a:spLocks noChangeArrowheads="1"/>
              </p:cNvSpPr>
              <p:nvPr/>
            </p:nvSpPr>
            <p:spPr bwMode="auto">
              <a:xfrm>
                <a:off x="507" y="2715"/>
                <a:ext cx="1103" cy="413"/>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bIns="0" anchor="ctr">
                <a:spAutoFit/>
                <a:flatTx/>
              </a:bodyPr>
              <a:lstStyle/>
              <a:p>
                <a:pPr marL="0" marR="0" lvl="0" indent="0" algn="l" defTabSz="914400" eaLnBrk="1" fontAlgn="auto" latinLnBrk="0" hangingPunct="1">
                  <a:lnSpc>
                    <a:spcPct val="100000"/>
                  </a:lnSpc>
                  <a:spcBef>
                    <a:spcPct val="20000"/>
                  </a:spcBef>
                  <a:spcAft>
                    <a:spcPts val="0"/>
                  </a:spcAft>
                  <a:buClrTx/>
                  <a:buSzTx/>
                  <a:buFontTx/>
                  <a:buNone/>
                  <a:defRPr/>
                </a:pPr>
                <a:r>
                  <a:rPr kumimoji="0" lang="en-US" altLang="zh-CN" sz="2000" b="0" i="0" u="none" strike="noStrike" kern="0" cap="none" spc="0" normalizeH="0" baseline="-25000" noProof="0" smtClean="0">
                    <a:ln>
                      <a:noFill/>
                    </a:ln>
                    <a:solidFill>
                      <a:srgbClr val="000000"/>
                    </a:solidFill>
                    <a:effectLst/>
                    <a:uLnTx/>
                    <a:uFillTx/>
                  </a:rPr>
                  <a:t>1.Add text in here</a:t>
                </a:r>
                <a:endParaRPr kumimoji="0" lang="en-US" altLang="zh-CN" sz="2000" b="0" i="0" u="none" strike="noStrike" kern="0" cap="none" spc="0" normalizeH="0" baseline="-25000" noProof="0" smtClean="0">
                  <a:ln>
                    <a:noFill/>
                  </a:ln>
                  <a:solidFill>
                    <a:srgbClr val="000000"/>
                  </a:solidFill>
                  <a:effectLst/>
                  <a:uLnTx/>
                  <a:uFillTx/>
                </a:endParaRPr>
              </a:p>
              <a:p>
                <a:pPr marL="0" marR="0" lvl="0" indent="0" algn="l" defTabSz="914400" eaLnBrk="1" fontAlgn="auto" latinLnBrk="0" hangingPunct="1">
                  <a:lnSpc>
                    <a:spcPct val="100000"/>
                  </a:lnSpc>
                  <a:spcBef>
                    <a:spcPct val="20000"/>
                  </a:spcBef>
                  <a:spcAft>
                    <a:spcPts val="0"/>
                  </a:spcAft>
                  <a:buClrTx/>
                  <a:buSzTx/>
                  <a:buFontTx/>
                  <a:buNone/>
                  <a:defRPr/>
                </a:pPr>
                <a:r>
                  <a:rPr kumimoji="0" lang="en-US" altLang="zh-CN" sz="2000" b="0" i="0" u="none" strike="noStrike" kern="0" cap="none" spc="0" normalizeH="0" baseline="-25000" noProof="0" smtClean="0">
                    <a:ln>
                      <a:noFill/>
                    </a:ln>
                    <a:solidFill>
                      <a:srgbClr val="000000"/>
                    </a:solidFill>
                    <a:effectLst/>
                    <a:uLnTx/>
                    <a:uFillTx/>
                  </a:rPr>
                  <a:t>2</a:t>
                </a:r>
                <a:r>
                  <a:rPr kumimoji="0" lang="en-US" altLang="zh-CN" sz="1800" b="0" i="0" u="none" strike="noStrike" kern="0" cap="none" spc="0" normalizeH="0" baseline="-25000" noProof="0" smtClean="0">
                    <a:ln>
                      <a:noFill/>
                    </a:ln>
                    <a:solidFill>
                      <a:srgbClr val="000000"/>
                    </a:solidFill>
                    <a:effectLst/>
                    <a:uLnTx/>
                    <a:uFillTx/>
                  </a:rPr>
                  <a:t>.Add  text in here</a:t>
                </a:r>
                <a:endParaRPr kumimoji="0" lang="en-US" altLang="zh-CN" sz="1800" b="0" i="0" u="none" strike="noStrike" kern="0" cap="none" spc="0" normalizeH="0" baseline="-25000" noProof="0" smtClean="0">
                  <a:ln>
                    <a:noFill/>
                  </a:ln>
                  <a:solidFill>
                    <a:srgbClr val="000000"/>
                  </a:solidFill>
                  <a:effectLst/>
                  <a:uLnTx/>
                  <a:uFillTx/>
                </a:endParaRPr>
              </a:p>
              <a:p>
                <a:pPr marL="0" marR="0" lvl="0" indent="0" algn="l" defTabSz="914400" eaLnBrk="1" fontAlgn="auto" latinLnBrk="0" hangingPunct="1">
                  <a:lnSpc>
                    <a:spcPct val="100000"/>
                  </a:lnSpc>
                  <a:spcBef>
                    <a:spcPct val="20000"/>
                  </a:spcBef>
                  <a:spcAft>
                    <a:spcPts val="0"/>
                  </a:spcAft>
                  <a:buClrTx/>
                  <a:buSzTx/>
                  <a:buFontTx/>
                  <a:buNone/>
                  <a:defRPr/>
                </a:pPr>
                <a:r>
                  <a:rPr kumimoji="0" lang="en-US" altLang="zh-CN" sz="1800" b="0" i="0" u="none" strike="noStrike" kern="0" cap="none" spc="0" normalizeH="0" baseline="-25000" noProof="0" smtClean="0">
                    <a:ln>
                      <a:noFill/>
                    </a:ln>
                    <a:solidFill>
                      <a:srgbClr val="000000"/>
                    </a:solidFill>
                    <a:effectLst/>
                    <a:uLnTx/>
                    <a:uFillTx/>
                  </a:rPr>
                  <a:t>3.Add  text in here</a:t>
                </a:r>
                <a:endParaRPr kumimoji="0" lang="en-US" altLang="zh-CN" sz="1800" b="0" i="0" u="none" strike="noStrike" kern="0" cap="none" spc="0" normalizeH="0" baseline="-25000" noProof="0" smtClean="0">
                  <a:ln>
                    <a:noFill/>
                  </a:ln>
                  <a:solidFill>
                    <a:srgbClr val="000000"/>
                  </a:solidFill>
                  <a:effectLst/>
                  <a:uLnTx/>
                  <a:uFillTx/>
                </a:endParaRPr>
              </a:p>
            </p:txBody>
          </p:sp>
        </p:grpSp>
      </p:grpSp>
      <p:sp>
        <p:nvSpPr>
          <p:cNvPr id="57"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1250" fill="hold"/>
                                        <p:tgtEl>
                                          <p:spTgt spid="54"/>
                                        </p:tgtEl>
                                        <p:attrNameLst>
                                          <p:attrName>ppt_x</p:attrName>
                                        </p:attrNameLst>
                                      </p:cBhvr>
                                      <p:tavLst>
                                        <p:tav tm="0">
                                          <p:val>
                                            <p:strVal val="#ppt_x"/>
                                          </p:val>
                                        </p:tav>
                                        <p:tav tm="100000">
                                          <p:val>
                                            <p:strVal val="#ppt_x"/>
                                          </p:val>
                                        </p:tav>
                                      </p:tavLst>
                                    </p:anim>
                                    <p:anim calcmode="lin" valueType="num">
                                      <p:cBhvr additive="base">
                                        <p:cTn id="8" dur="125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1250" fill="hold"/>
                                        <p:tgtEl>
                                          <p:spTgt spid="55"/>
                                        </p:tgtEl>
                                        <p:attrNameLst>
                                          <p:attrName>ppt_x</p:attrName>
                                        </p:attrNameLst>
                                      </p:cBhvr>
                                      <p:tavLst>
                                        <p:tav tm="0">
                                          <p:val>
                                            <p:strVal val="#ppt_x"/>
                                          </p:val>
                                        </p:tav>
                                        <p:tav tm="100000">
                                          <p:val>
                                            <p:strVal val="#ppt_x"/>
                                          </p:val>
                                        </p:tav>
                                      </p:tavLst>
                                    </p:anim>
                                    <p:anim calcmode="lin" valueType="num">
                                      <p:cBhvr additive="base">
                                        <p:cTn id="12" dur="1250" fill="hold"/>
                                        <p:tgtEl>
                                          <p:spTgt spid="5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1250" fill="hold"/>
                                        <p:tgtEl>
                                          <p:spTgt spid="56"/>
                                        </p:tgtEl>
                                        <p:attrNameLst>
                                          <p:attrName>ppt_x</p:attrName>
                                        </p:attrNameLst>
                                      </p:cBhvr>
                                      <p:tavLst>
                                        <p:tav tm="0">
                                          <p:val>
                                            <p:strVal val="#ppt_x"/>
                                          </p:val>
                                        </p:tav>
                                        <p:tav tm="100000">
                                          <p:val>
                                            <p:strVal val="#ppt_x"/>
                                          </p:val>
                                        </p:tav>
                                      </p:tavLst>
                                    </p:anim>
                                    <p:anim calcmode="lin" valueType="num">
                                      <p:cBhvr additive="base">
                                        <p:cTn id="16" dur="1250" fill="hold"/>
                                        <p:tgtEl>
                                          <p:spTgt spid="56"/>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85646" y="1167594"/>
            <a:ext cx="6291264" cy="2121694"/>
            <a:chOff x="395288" y="2492375"/>
            <a:chExt cx="8388351" cy="2828925"/>
          </a:xfrm>
        </p:grpSpPr>
        <p:sp>
          <p:nvSpPr>
            <p:cNvPr id="3" name="矩形 4"/>
            <p:cNvSpPr/>
            <p:nvPr/>
          </p:nvSpPr>
          <p:spPr bwMode="auto">
            <a:xfrm>
              <a:off x="2438400" y="2492375"/>
              <a:ext cx="2071688" cy="2828925"/>
            </a:xfrm>
            <a:custGeom>
              <a:avLst/>
              <a:gdLst/>
              <a:ahLst/>
              <a:cxnLst/>
              <a:rect l="l" t="t" r="r" b="b"/>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tx1">
                <a:lumMod val="75000"/>
                <a:lumOff val="25000"/>
              </a:schemeClr>
            </a:solidFill>
            <a:ln w="3175" cap="flat" cmpd="sng" algn="ctr">
              <a:solidFill>
                <a:srgbClr val="EAEAEA"/>
              </a:solidFill>
              <a:prstDash val="solid"/>
            </a:ln>
            <a:effectLst/>
          </p:spPr>
          <p:txBody>
            <a:bodyPr lIns="450000" rIns="450000" anchor="ctr"/>
            <a:lstStyle/>
            <a:p>
              <a:pPr algn="ctr">
                <a:lnSpc>
                  <a:spcPct val="150000"/>
                </a:lnSpc>
                <a:defRPr/>
              </a:pPr>
              <a:r>
                <a:rPr lang="zh-CN" altLang="en-US" sz="900" kern="0" dirty="0">
                  <a:solidFill>
                    <a:schemeClr val="bg1"/>
                  </a:solidFill>
                  <a:latin typeface="微软雅黑" panose="020B0503020204020204" pitchFamily="34" charset="-122"/>
                  <a:ea typeface="造字工房悦黑体验版常规体" pitchFamily="50" charset="-122"/>
                </a:rPr>
                <a:t>添加文本</a:t>
              </a:r>
              <a:endParaRPr lang="en-US" altLang="zh-CN" sz="900" kern="0" dirty="0">
                <a:solidFill>
                  <a:schemeClr val="bg1"/>
                </a:solidFill>
                <a:latin typeface="微软雅黑" panose="020B0503020204020204" pitchFamily="34" charset="-122"/>
                <a:ea typeface="造字工房悦黑体验版常规体" pitchFamily="50" charset="-122"/>
              </a:endParaRPr>
            </a:p>
            <a:p>
              <a:pPr algn="ctr">
                <a:lnSpc>
                  <a:spcPct val="150000"/>
                </a:lnSpc>
                <a:defRPr/>
              </a:pPr>
              <a:r>
                <a:rPr lang="zh-CN" altLang="en-US" sz="900" kern="0" dirty="0">
                  <a:solidFill>
                    <a:schemeClr val="bg1"/>
                  </a:solidFill>
                  <a:latin typeface="微软雅黑" panose="020B0503020204020204" pitchFamily="34" charset="-122"/>
                  <a:ea typeface="造字工房悦黑体验版常规体" pitchFamily="50" charset="-122"/>
                </a:rPr>
                <a:t>添加文本</a:t>
              </a:r>
              <a:endParaRPr lang="zh-CN" altLang="en-US" sz="900" kern="0" dirty="0">
                <a:solidFill>
                  <a:schemeClr val="bg1"/>
                </a:solidFill>
                <a:latin typeface="微软雅黑" panose="020B0503020204020204" pitchFamily="34" charset="-122"/>
                <a:ea typeface="造字工房悦黑体验版常规体" pitchFamily="50" charset="-122"/>
              </a:endParaRPr>
            </a:p>
            <a:p>
              <a:pPr algn="ctr">
                <a:lnSpc>
                  <a:spcPct val="150000"/>
                </a:lnSpc>
                <a:defRPr/>
              </a:pPr>
              <a:r>
                <a:rPr lang="zh-CN" altLang="en-US" sz="900" kern="0" dirty="0">
                  <a:solidFill>
                    <a:schemeClr val="bg1"/>
                  </a:solidFill>
                  <a:latin typeface="微软雅黑" panose="020B0503020204020204" pitchFamily="34" charset="-122"/>
                  <a:ea typeface="造字工房悦黑体验版常规体" pitchFamily="50" charset="-122"/>
                </a:rPr>
                <a:t>添加文本</a:t>
              </a:r>
              <a:endParaRPr lang="zh-CN" altLang="en-US" sz="900" kern="0" dirty="0">
                <a:solidFill>
                  <a:schemeClr val="bg1"/>
                </a:solidFill>
                <a:latin typeface="微软雅黑" panose="020B0503020204020204" pitchFamily="34" charset="-122"/>
                <a:ea typeface="造字工房悦黑体验版常规体" pitchFamily="50" charset="-122"/>
              </a:endParaRPr>
            </a:p>
            <a:p>
              <a:pPr algn="ctr">
                <a:lnSpc>
                  <a:spcPct val="150000"/>
                </a:lnSpc>
                <a:defRPr/>
              </a:pPr>
              <a:r>
                <a:rPr lang="zh-CN" altLang="en-US" sz="900" kern="0" dirty="0">
                  <a:solidFill>
                    <a:schemeClr val="bg1"/>
                  </a:solidFill>
                  <a:latin typeface="微软雅黑" panose="020B0503020204020204" pitchFamily="34" charset="-122"/>
                  <a:ea typeface="造字工房悦黑体验版常规体" pitchFamily="50" charset="-122"/>
                </a:rPr>
                <a:t>添加文本</a:t>
              </a:r>
              <a:endParaRPr lang="zh-CN" altLang="en-US" sz="900" kern="0" dirty="0">
                <a:solidFill>
                  <a:schemeClr val="bg1"/>
                </a:solidFill>
                <a:latin typeface="微软雅黑" panose="020B0503020204020204" pitchFamily="34" charset="-122"/>
                <a:ea typeface="造字工房悦黑体验版常规体" pitchFamily="50" charset="-122"/>
              </a:endParaRPr>
            </a:p>
            <a:p>
              <a:pPr algn="ctr">
                <a:lnSpc>
                  <a:spcPct val="150000"/>
                </a:lnSpc>
                <a:defRPr/>
              </a:pPr>
              <a:r>
                <a:rPr lang="zh-CN" altLang="en-US" sz="900" kern="0" dirty="0">
                  <a:solidFill>
                    <a:schemeClr val="bg1"/>
                  </a:solidFill>
                  <a:latin typeface="微软雅黑" panose="020B0503020204020204" pitchFamily="34" charset="-122"/>
                  <a:ea typeface="造字工房悦黑体验版常规体" pitchFamily="50" charset="-122"/>
                </a:rPr>
                <a:t>添加文本</a:t>
              </a:r>
              <a:endParaRPr lang="zh-CN" altLang="en-US" sz="900" kern="0" dirty="0">
                <a:solidFill>
                  <a:schemeClr val="bg1"/>
                </a:solidFill>
                <a:latin typeface="微软雅黑" panose="020B0503020204020204" pitchFamily="34" charset="-122"/>
                <a:ea typeface="造字工房悦黑体验版常规体" pitchFamily="50" charset="-122"/>
              </a:endParaRPr>
            </a:p>
            <a:p>
              <a:pPr algn="ctr">
                <a:lnSpc>
                  <a:spcPct val="150000"/>
                </a:lnSpc>
                <a:defRPr/>
              </a:pPr>
              <a:r>
                <a:rPr lang="zh-CN" altLang="en-US" sz="900" kern="0" dirty="0">
                  <a:solidFill>
                    <a:schemeClr val="bg1"/>
                  </a:solidFill>
                  <a:latin typeface="微软雅黑" panose="020B0503020204020204" pitchFamily="34" charset="-122"/>
                  <a:ea typeface="造字工房悦黑体验版常规体" pitchFamily="50" charset="-122"/>
                </a:rPr>
                <a:t>添加文本</a:t>
              </a:r>
              <a:endParaRPr lang="zh-CN" altLang="en-US" sz="900" kern="0" dirty="0">
                <a:solidFill>
                  <a:schemeClr val="bg1"/>
                </a:solidFill>
                <a:latin typeface="微软雅黑" panose="020B0503020204020204" pitchFamily="34" charset="-122"/>
                <a:ea typeface="造字工房悦黑体验版常规体" pitchFamily="50" charset="-122"/>
              </a:endParaRPr>
            </a:p>
          </p:txBody>
        </p:sp>
        <p:sp>
          <p:nvSpPr>
            <p:cNvPr id="4" name="矩形 5"/>
            <p:cNvSpPr/>
            <p:nvPr/>
          </p:nvSpPr>
          <p:spPr bwMode="auto">
            <a:xfrm>
              <a:off x="4637088" y="2492375"/>
              <a:ext cx="2055812" cy="2828925"/>
            </a:xfrm>
            <a:custGeom>
              <a:avLst/>
              <a:gdLst/>
              <a:ahLst/>
              <a:cxnLst/>
              <a:rect l="l" t="t" r="r" b="b"/>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tx1">
                <a:lumMod val="85000"/>
                <a:lumOff val="15000"/>
              </a:schemeClr>
            </a:solidFill>
            <a:ln w="3175" cap="flat" cmpd="sng" algn="ctr">
              <a:solidFill>
                <a:srgbClr val="EAEAEA"/>
              </a:solidFill>
              <a:prstDash val="solid"/>
            </a:ln>
            <a:effectLst/>
          </p:spPr>
          <p:txBody>
            <a:bodyPr lIns="450000" rIns="450000" anchor="ctr"/>
            <a:lstStyle/>
            <a:p>
              <a:pPr algn="ctr">
                <a:lnSpc>
                  <a:spcPct val="150000"/>
                </a:lnSpc>
                <a:defRPr/>
              </a:pPr>
              <a:r>
                <a:rPr lang="zh-CN" altLang="en-US" sz="900" kern="0" dirty="0">
                  <a:solidFill>
                    <a:schemeClr val="bg1"/>
                  </a:solidFill>
                  <a:latin typeface="微软雅黑" panose="020B0503020204020204" pitchFamily="34" charset="-122"/>
                  <a:ea typeface="造字工房悦黑体验版常规体" pitchFamily="50" charset="-122"/>
                </a:rPr>
                <a:t>添加文本</a:t>
              </a:r>
              <a:endParaRPr lang="en-US" altLang="zh-CN" sz="900" kern="0" dirty="0">
                <a:solidFill>
                  <a:schemeClr val="bg1"/>
                </a:solidFill>
                <a:latin typeface="微软雅黑" panose="020B0503020204020204" pitchFamily="34" charset="-122"/>
                <a:ea typeface="造字工房悦黑体验版常规体" pitchFamily="50" charset="-122"/>
              </a:endParaRPr>
            </a:p>
            <a:p>
              <a:pPr algn="ctr">
                <a:lnSpc>
                  <a:spcPct val="150000"/>
                </a:lnSpc>
                <a:defRPr/>
              </a:pPr>
              <a:r>
                <a:rPr lang="zh-CN" altLang="en-US" sz="900" kern="0" dirty="0">
                  <a:solidFill>
                    <a:schemeClr val="bg1"/>
                  </a:solidFill>
                  <a:latin typeface="微软雅黑" panose="020B0503020204020204" pitchFamily="34" charset="-122"/>
                  <a:ea typeface="造字工房悦黑体验版常规体" pitchFamily="50" charset="-122"/>
                </a:rPr>
                <a:t>添加文本</a:t>
              </a:r>
              <a:endParaRPr lang="zh-CN" altLang="en-US" sz="900" kern="0" dirty="0">
                <a:solidFill>
                  <a:schemeClr val="bg1"/>
                </a:solidFill>
                <a:latin typeface="微软雅黑" panose="020B0503020204020204" pitchFamily="34" charset="-122"/>
                <a:ea typeface="造字工房悦黑体验版常规体" pitchFamily="50" charset="-122"/>
              </a:endParaRPr>
            </a:p>
            <a:p>
              <a:pPr algn="ctr">
                <a:lnSpc>
                  <a:spcPct val="150000"/>
                </a:lnSpc>
                <a:defRPr/>
              </a:pPr>
              <a:r>
                <a:rPr lang="zh-CN" altLang="en-US" sz="900" kern="0" dirty="0">
                  <a:solidFill>
                    <a:schemeClr val="bg1"/>
                  </a:solidFill>
                  <a:latin typeface="微软雅黑" panose="020B0503020204020204" pitchFamily="34" charset="-122"/>
                  <a:ea typeface="造字工房悦黑体验版常规体" pitchFamily="50" charset="-122"/>
                </a:rPr>
                <a:t>添加文本</a:t>
              </a:r>
              <a:endParaRPr lang="zh-CN" altLang="en-US" sz="900" kern="0" dirty="0">
                <a:solidFill>
                  <a:schemeClr val="bg1"/>
                </a:solidFill>
                <a:latin typeface="微软雅黑" panose="020B0503020204020204" pitchFamily="34" charset="-122"/>
                <a:ea typeface="造字工房悦黑体验版常规体" pitchFamily="50" charset="-122"/>
              </a:endParaRPr>
            </a:p>
            <a:p>
              <a:pPr algn="ctr">
                <a:lnSpc>
                  <a:spcPct val="150000"/>
                </a:lnSpc>
                <a:defRPr/>
              </a:pPr>
              <a:r>
                <a:rPr lang="zh-CN" altLang="en-US" sz="900" kern="0" dirty="0">
                  <a:solidFill>
                    <a:schemeClr val="bg1"/>
                  </a:solidFill>
                  <a:latin typeface="微软雅黑" panose="020B0503020204020204" pitchFamily="34" charset="-122"/>
                  <a:ea typeface="造字工房悦黑体验版常规体" pitchFamily="50" charset="-122"/>
                </a:rPr>
                <a:t>添加文本</a:t>
              </a:r>
              <a:endParaRPr lang="zh-CN" altLang="en-US" sz="900" kern="0" dirty="0">
                <a:solidFill>
                  <a:schemeClr val="bg1"/>
                </a:solidFill>
                <a:latin typeface="微软雅黑" panose="020B0503020204020204" pitchFamily="34" charset="-122"/>
                <a:ea typeface="造字工房悦黑体验版常规体" pitchFamily="50" charset="-122"/>
              </a:endParaRPr>
            </a:p>
            <a:p>
              <a:pPr algn="ctr">
                <a:lnSpc>
                  <a:spcPct val="150000"/>
                </a:lnSpc>
                <a:defRPr/>
              </a:pPr>
              <a:r>
                <a:rPr lang="zh-CN" altLang="en-US" sz="900" kern="0" dirty="0">
                  <a:solidFill>
                    <a:schemeClr val="bg1"/>
                  </a:solidFill>
                  <a:latin typeface="微软雅黑" panose="020B0503020204020204" pitchFamily="34" charset="-122"/>
                  <a:ea typeface="造字工房悦黑体验版常规体" pitchFamily="50" charset="-122"/>
                </a:rPr>
                <a:t>添加文本</a:t>
              </a:r>
              <a:endParaRPr lang="zh-CN" altLang="en-US" sz="900" kern="0" dirty="0">
                <a:solidFill>
                  <a:schemeClr val="bg1"/>
                </a:solidFill>
                <a:latin typeface="微软雅黑" panose="020B0503020204020204" pitchFamily="34" charset="-122"/>
                <a:ea typeface="造字工房悦黑体验版常规体" pitchFamily="50" charset="-122"/>
              </a:endParaRPr>
            </a:p>
            <a:p>
              <a:pPr algn="ctr">
                <a:lnSpc>
                  <a:spcPct val="150000"/>
                </a:lnSpc>
                <a:defRPr/>
              </a:pPr>
              <a:r>
                <a:rPr lang="zh-CN" altLang="en-US" sz="900" kern="0" dirty="0">
                  <a:solidFill>
                    <a:schemeClr val="bg1"/>
                  </a:solidFill>
                  <a:latin typeface="微软雅黑" panose="020B0503020204020204" pitchFamily="34" charset="-122"/>
                  <a:ea typeface="造字工房悦黑体验版常规体" pitchFamily="50" charset="-122"/>
                </a:rPr>
                <a:t>添加文本</a:t>
              </a:r>
              <a:endParaRPr lang="zh-CN" altLang="en-US" sz="900" kern="0" dirty="0">
                <a:solidFill>
                  <a:schemeClr val="bg1"/>
                </a:solidFill>
                <a:latin typeface="微软雅黑" panose="020B0503020204020204" pitchFamily="34" charset="-122"/>
                <a:ea typeface="造字工房悦黑体验版常规体" pitchFamily="50" charset="-122"/>
              </a:endParaRPr>
            </a:p>
          </p:txBody>
        </p:sp>
        <p:sp>
          <p:nvSpPr>
            <p:cNvPr id="5" name="矩形 6"/>
            <p:cNvSpPr/>
            <p:nvPr/>
          </p:nvSpPr>
          <p:spPr bwMode="auto">
            <a:xfrm>
              <a:off x="6819900" y="2492375"/>
              <a:ext cx="1963738" cy="2828925"/>
            </a:xfrm>
            <a:custGeom>
              <a:avLst/>
              <a:gdLst/>
              <a:ahLst/>
              <a:cxnLst/>
              <a:rect l="l" t="t" r="r" b="b"/>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chemeClr val="tx1">
                <a:lumMod val="75000"/>
                <a:lumOff val="25000"/>
              </a:schemeClr>
            </a:solidFill>
            <a:ln w="3175" cap="flat" cmpd="sng" algn="ctr">
              <a:solidFill>
                <a:srgbClr val="EAEAEA"/>
              </a:solidFill>
              <a:prstDash val="solid"/>
            </a:ln>
            <a:effectLst/>
          </p:spPr>
          <p:txBody>
            <a:bodyPr lIns="540000" rIns="180000" anchor="ctr"/>
            <a:lstStyle/>
            <a:p>
              <a:pPr algn="r">
                <a:lnSpc>
                  <a:spcPct val="150000"/>
                </a:lnSpc>
                <a:defRPr/>
              </a:pPr>
              <a:r>
                <a:rPr lang="zh-CN" altLang="en-US" sz="700" kern="0" dirty="0">
                  <a:solidFill>
                    <a:schemeClr val="bg1"/>
                  </a:solidFill>
                  <a:latin typeface="微软雅黑" panose="020B0503020204020204" pitchFamily="34" charset="-122"/>
                  <a:ea typeface="造字工房悦黑体验版常规体" pitchFamily="50" charset="-122"/>
                </a:rPr>
                <a:t>单击此处添加文本</a:t>
              </a:r>
              <a:endParaRPr lang="en-US" altLang="zh-CN" sz="700" kern="0" dirty="0">
                <a:solidFill>
                  <a:schemeClr val="bg1"/>
                </a:solidFill>
                <a:latin typeface="微软雅黑" panose="020B0503020204020204" pitchFamily="34" charset="-122"/>
                <a:ea typeface="造字工房悦黑体验版常规体" pitchFamily="50" charset="-122"/>
              </a:endParaRPr>
            </a:p>
            <a:p>
              <a:pPr algn="r">
                <a:lnSpc>
                  <a:spcPct val="150000"/>
                </a:lnSpc>
                <a:defRPr/>
              </a:pPr>
              <a:r>
                <a:rPr lang="zh-CN" altLang="en-US" sz="700" kern="0" dirty="0">
                  <a:solidFill>
                    <a:schemeClr val="bg1"/>
                  </a:solidFill>
                  <a:latin typeface="微软雅黑" panose="020B0503020204020204" pitchFamily="34" charset="-122"/>
                  <a:ea typeface="造字工房悦黑体验版常规体" pitchFamily="50" charset="-122"/>
                </a:rPr>
                <a:t>单击此处添加文本</a:t>
              </a:r>
              <a:endParaRPr lang="en-US" altLang="zh-CN" sz="700" kern="0" dirty="0">
                <a:solidFill>
                  <a:schemeClr val="bg1"/>
                </a:solidFill>
                <a:latin typeface="微软雅黑" panose="020B0503020204020204" pitchFamily="34" charset="-122"/>
                <a:ea typeface="造字工房悦黑体验版常规体" pitchFamily="50" charset="-122"/>
              </a:endParaRPr>
            </a:p>
            <a:p>
              <a:pPr algn="r">
                <a:lnSpc>
                  <a:spcPct val="150000"/>
                </a:lnSpc>
                <a:defRPr/>
              </a:pPr>
              <a:r>
                <a:rPr lang="zh-CN" altLang="en-US" sz="700" kern="0" dirty="0">
                  <a:solidFill>
                    <a:schemeClr val="bg1"/>
                  </a:solidFill>
                  <a:latin typeface="微软雅黑" panose="020B0503020204020204" pitchFamily="34" charset="-122"/>
                  <a:ea typeface="造字工房悦黑体验版常规体" pitchFamily="50" charset="-122"/>
                </a:rPr>
                <a:t>单击此处添加文本</a:t>
              </a:r>
              <a:endParaRPr lang="en-US" altLang="zh-CN" sz="700" kern="0" dirty="0">
                <a:solidFill>
                  <a:schemeClr val="bg1"/>
                </a:solidFill>
                <a:latin typeface="微软雅黑" panose="020B0503020204020204" pitchFamily="34" charset="-122"/>
                <a:ea typeface="造字工房悦黑体验版常规体" pitchFamily="50" charset="-122"/>
              </a:endParaRPr>
            </a:p>
            <a:p>
              <a:pPr algn="r">
                <a:lnSpc>
                  <a:spcPct val="150000"/>
                </a:lnSpc>
                <a:defRPr/>
              </a:pPr>
              <a:r>
                <a:rPr lang="zh-CN" altLang="en-US" sz="700" kern="0" dirty="0">
                  <a:solidFill>
                    <a:schemeClr val="bg1"/>
                  </a:solidFill>
                  <a:latin typeface="微软雅黑" panose="020B0503020204020204" pitchFamily="34" charset="-122"/>
                  <a:ea typeface="造字工房悦黑体验版常规体" pitchFamily="50" charset="-122"/>
                </a:rPr>
                <a:t>单击此处添加文本</a:t>
              </a:r>
              <a:endParaRPr lang="zh-CN" altLang="en-US" sz="700" kern="0" dirty="0">
                <a:solidFill>
                  <a:schemeClr val="bg1"/>
                </a:solidFill>
                <a:latin typeface="微软雅黑" panose="020B0503020204020204" pitchFamily="34" charset="-122"/>
                <a:ea typeface="造字工房悦黑体验版常规体" pitchFamily="50" charset="-122"/>
              </a:endParaRPr>
            </a:p>
            <a:p>
              <a:pPr algn="r">
                <a:lnSpc>
                  <a:spcPct val="150000"/>
                </a:lnSpc>
                <a:defRPr/>
              </a:pPr>
              <a:r>
                <a:rPr lang="zh-CN" altLang="en-US" sz="700" kern="0" dirty="0">
                  <a:solidFill>
                    <a:schemeClr val="bg1"/>
                  </a:solidFill>
                  <a:latin typeface="微软雅黑" panose="020B0503020204020204" pitchFamily="34" charset="-122"/>
                  <a:ea typeface="造字工房悦黑体验版常规体" pitchFamily="50" charset="-122"/>
                </a:rPr>
                <a:t>单击此处添加</a:t>
              </a:r>
              <a:r>
                <a:rPr lang="zh-CN" altLang="en-US" sz="700" kern="0" dirty="0" smtClean="0">
                  <a:solidFill>
                    <a:schemeClr val="bg1"/>
                  </a:solidFill>
                  <a:latin typeface="微软雅黑" panose="020B0503020204020204" pitchFamily="34" charset="-122"/>
                  <a:ea typeface="造字工房悦黑体验版常规体" pitchFamily="50" charset="-122"/>
                </a:rPr>
                <a:t>文本</a:t>
              </a:r>
              <a:endParaRPr lang="zh-CN" altLang="en-US" sz="700" kern="0" dirty="0" smtClean="0">
                <a:solidFill>
                  <a:schemeClr val="bg1"/>
                </a:solidFill>
                <a:latin typeface="微软雅黑" panose="020B0503020204020204" pitchFamily="34" charset="-122"/>
                <a:ea typeface="造字工房悦黑体验版常规体" pitchFamily="50" charset="-122"/>
              </a:endParaRPr>
            </a:p>
            <a:p>
              <a:pPr algn="r">
                <a:lnSpc>
                  <a:spcPct val="150000"/>
                </a:lnSpc>
                <a:defRPr/>
              </a:pPr>
              <a:r>
                <a:rPr lang="zh-CN" altLang="en-US" sz="700" kern="0" dirty="0" smtClean="0">
                  <a:solidFill>
                    <a:schemeClr val="bg1"/>
                  </a:solidFill>
                  <a:latin typeface="微软雅黑" panose="020B0503020204020204" pitchFamily="34" charset="-122"/>
                  <a:ea typeface="造字工房悦黑体验版常规体" pitchFamily="50" charset="-122"/>
                </a:rPr>
                <a:t>单击此处添加文本</a:t>
              </a:r>
              <a:endParaRPr lang="zh-CN" altLang="en-US" sz="700" kern="0" dirty="0">
                <a:solidFill>
                  <a:schemeClr val="bg1"/>
                </a:solidFill>
                <a:latin typeface="微软雅黑" panose="020B0503020204020204" pitchFamily="34" charset="-122"/>
                <a:ea typeface="造字工房悦黑体验版常规体" pitchFamily="50" charset="-122"/>
              </a:endParaRPr>
            </a:p>
          </p:txBody>
        </p:sp>
        <p:sp>
          <p:nvSpPr>
            <p:cNvPr id="6" name="椭圆 5"/>
            <p:cNvSpPr/>
            <p:nvPr/>
          </p:nvSpPr>
          <p:spPr bwMode="auto">
            <a:xfrm>
              <a:off x="1971675" y="3503613"/>
              <a:ext cx="806450" cy="806450"/>
            </a:xfrm>
            <a:prstGeom prst="ellipse">
              <a:avLst/>
            </a:prstGeom>
            <a:solidFill>
              <a:srgbClr val="7A290B"/>
            </a:solidFill>
            <a:ln w="25400" cap="flat" cmpd="sng" algn="ctr">
              <a:noFill/>
              <a:prstDash val="solid"/>
            </a:ln>
            <a:effectLst/>
          </p:spPr>
          <p:txBody>
            <a:bodyPr lIns="0" tIns="0" rIns="0" bIns="0" anchor="ctr"/>
            <a:lstStyle/>
            <a:p>
              <a:pPr algn="ctr">
                <a:lnSpc>
                  <a:spcPct val="120000"/>
                </a:lnSpc>
                <a:defRPr/>
              </a:pPr>
              <a:r>
                <a:rPr lang="zh-CN" altLang="en-US" b="1" kern="0" dirty="0">
                  <a:solidFill>
                    <a:sysClr val="window" lastClr="FFFFFF"/>
                  </a:solidFill>
                  <a:latin typeface="微软雅黑" panose="020B0503020204020204" pitchFamily="34" charset="-122"/>
                  <a:ea typeface="造字工房悦黑体验版常规体" pitchFamily="50" charset="-122"/>
                </a:rPr>
                <a:t>文本</a:t>
              </a:r>
              <a:endParaRPr lang="zh-CN" altLang="en-US" b="1" kern="0" dirty="0">
                <a:solidFill>
                  <a:sysClr val="window" lastClr="FFFFFF"/>
                </a:solidFill>
                <a:latin typeface="微软雅黑" panose="020B0503020204020204" pitchFamily="34" charset="-122"/>
                <a:ea typeface="造字工房悦黑体验版常规体" pitchFamily="50" charset="-122"/>
              </a:endParaRPr>
            </a:p>
          </p:txBody>
        </p:sp>
        <p:sp>
          <p:nvSpPr>
            <p:cNvPr id="7" name="椭圆 6"/>
            <p:cNvSpPr/>
            <p:nvPr/>
          </p:nvSpPr>
          <p:spPr bwMode="auto">
            <a:xfrm>
              <a:off x="4170363" y="3503613"/>
              <a:ext cx="806450" cy="806450"/>
            </a:xfrm>
            <a:prstGeom prst="ellipse">
              <a:avLst/>
            </a:prstGeom>
            <a:solidFill>
              <a:srgbClr val="7A290B"/>
            </a:solidFill>
            <a:ln w="25400" cap="flat" cmpd="sng" algn="ctr">
              <a:noFill/>
              <a:prstDash val="solid"/>
            </a:ln>
            <a:effectLst/>
          </p:spPr>
          <p:txBody>
            <a:bodyPr lIns="0" tIns="0" rIns="0" bIns="0" anchor="ctr"/>
            <a:lstStyle/>
            <a:p>
              <a:pPr algn="ctr">
                <a:lnSpc>
                  <a:spcPct val="120000"/>
                </a:lnSpc>
              </a:pPr>
              <a:r>
                <a:rPr lang="zh-CN" altLang="en-US" b="1" kern="0" dirty="0">
                  <a:solidFill>
                    <a:sysClr val="window" lastClr="FFFFFF"/>
                  </a:solidFill>
                  <a:latin typeface="微软雅黑" panose="020B0503020204020204" pitchFamily="34" charset="-122"/>
                  <a:ea typeface="造字工房悦黑体验版常规体" pitchFamily="50" charset="-122"/>
                </a:rPr>
                <a:t>文本</a:t>
              </a:r>
              <a:endParaRPr lang="zh-CN" altLang="en-US" b="1" kern="0" dirty="0">
                <a:solidFill>
                  <a:sysClr val="window" lastClr="FFFFFF"/>
                </a:solidFill>
                <a:latin typeface="微软雅黑" panose="020B0503020204020204" pitchFamily="34" charset="-122"/>
                <a:ea typeface="造字工房悦黑体验版常规体" pitchFamily="50" charset="-122"/>
              </a:endParaRPr>
            </a:p>
          </p:txBody>
        </p:sp>
        <p:sp>
          <p:nvSpPr>
            <p:cNvPr id="8" name="椭圆 7"/>
            <p:cNvSpPr/>
            <p:nvPr/>
          </p:nvSpPr>
          <p:spPr bwMode="auto">
            <a:xfrm>
              <a:off x="6353175" y="3503613"/>
              <a:ext cx="806450" cy="806450"/>
            </a:xfrm>
            <a:prstGeom prst="ellipse">
              <a:avLst/>
            </a:prstGeom>
            <a:solidFill>
              <a:srgbClr val="7A290B"/>
            </a:solidFill>
            <a:ln w="25400" cap="flat" cmpd="sng" algn="ctr">
              <a:noFill/>
              <a:prstDash val="solid"/>
            </a:ln>
            <a:effectLst/>
          </p:spPr>
          <p:txBody>
            <a:bodyPr lIns="0" tIns="0" rIns="0" bIns="0" anchor="ctr"/>
            <a:lstStyle/>
            <a:p>
              <a:pPr algn="ctr">
                <a:lnSpc>
                  <a:spcPct val="120000"/>
                </a:lnSpc>
              </a:pPr>
              <a:r>
                <a:rPr lang="zh-CN" altLang="en-US" b="1" kern="0" dirty="0">
                  <a:solidFill>
                    <a:sysClr val="window" lastClr="FFFFFF"/>
                  </a:solidFill>
                  <a:latin typeface="微软雅黑" panose="020B0503020204020204" pitchFamily="34" charset="-122"/>
                  <a:ea typeface="造字工房悦黑体验版常规体" pitchFamily="50" charset="-122"/>
                </a:rPr>
                <a:t>文本</a:t>
              </a:r>
              <a:endParaRPr lang="zh-CN" altLang="en-US" b="1" kern="0" dirty="0">
                <a:solidFill>
                  <a:sysClr val="window" lastClr="FFFFFF"/>
                </a:solidFill>
                <a:latin typeface="微软雅黑" panose="020B0503020204020204" pitchFamily="34" charset="-122"/>
                <a:ea typeface="造字工房悦黑体验版常规体" pitchFamily="50" charset="-122"/>
              </a:endParaRPr>
            </a:p>
          </p:txBody>
        </p:sp>
        <p:sp>
          <p:nvSpPr>
            <p:cNvPr id="9" name="矩形 3"/>
            <p:cNvSpPr/>
            <p:nvPr/>
          </p:nvSpPr>
          <p:spPr bwMode="auto">
            <a:xfrm>
              <a:off x="395288" y="2492375"/>
              <a:ext cx="1916112" cy="2828925"/>
            </a:xfrm>
            <a:custGeom>
              <a:avLst/>
              <a:gdLst/>
              <a:ahLst/>
              <a:cxnLst/>
              <a:rect l="l" t="t" r="r" b="b"/>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chemeClr val="tx1">
                <a:lumMod val="85000"/>
                <a:lumOff val="15000"/>
              </a:schemeClr>
            </a:solidFill>
            <a:ln w="3175" cap="flat" cmpd="sng" algn="ctr">
              <a:noFill/>
              <a:prstDash val="solid"/>
            </a:ln>
            <a:effectLst/>
          </p:spPr>
          <p:txBody>
            <a:bodyPr lIns="180000" rIns="450000" anchor="ctr"/>
            <a:lstStyle/>
            <a:p>
              <a:pPr>
                <a:lnSpc>
                  <a:spcPct val="150000"/>
                </a:lnSpc>
                <a:defRPr/>
              </a:pPr>
              <a:r>
                <a:rPr lang="zh-CN" altLang="en-US" sz="700" kern="0" dirty="0">
                  <a:solidFill>
                    <a:schemeClr val="bg1"/>
                  </a:solidFill>
                  <a:latin typeface="微软雅黑" panose="020B0503020204020204" pitchFamily="34" charset="-122"/>
                  <a:ea typeface="造字工房悦黑体验版常规体" pitchFamily="50" charset="-122"/>
                </a:rPr>
                <a:t>单击此处添加文本单击此处添加文本单击此处添加文本单击此处添加文本</a:t>
              </a:r>
              <a:endParaRPr lang="zh-CN" altLang="en-US" sz="700" kern="0" dirty="0">
                <a:solidFill>
                  <a:schemeClr val="bg1"/>
                </a:solidFill>
                <a:latin typeface="微软雅黑" panose="020B0503020204020204" pitchFamily="34" charset="-122"/>
                <a:ea typeface="造字工房悦黑体验版常规体" pitchFamily="50" charset="-122"/>
              </a:endParaRPr>
            </a:p>
            <a:p>
              <a:pPr>
                <a:lnSpc>
                  <a:spcPct val="150000"/>
                </a:lnSpc>
                <a:defRPr/>
              </a:pPr>
              <a:r>
                <a:rPr lang="zh-CN" altLang="en-US" sz="700" kern="0" dirty="0">
                  <a:solidFill>
                    <a:schemeClr val="bg1"/>
                  </a:solidFill>
                  <a:latin typeface="微软雅黑" panose="020B0503020204020204" pitchFamily="34" charset="-122"/>
                  <a:ea typeface="造字工房悦黑体验版常规体" pitchFamily="50" charset="-122"/>
                </a:rPr>
                <a:t>单击此处添加文本单击此处添加文本</a:t>
              </a:r>
              <a:endParaRPr lang="zh-CN" altLang="en-US" sz="700" kern="0" dirty="0">
                <a:solidFill>
                  <a:schemeClr val="bg1"/>
                </a:solidFill>
                <a:latin typeface="微软雅黑" panose="020B0503020204020204" pitchFamily="34" charset="-122"/>
                <a:ea typeface="造字工房悦黑体验版常规体" pitchFamily="50" charset="-122"/>
              </a:endParaRPr>
            </a:p>
          </p:txBody>
        </p:sp>
      </p:grpSp>
      <p:grpSp>
        <p:nvGrpSpPr>
          <p:cNvPr id="17" name="组合 16"/>
          <p:cNvGrpSpPr/>
          <p:nvPr/>
        </p:nvGrpSpPr>
        <p:grpSpPr>
          <a:xfrm>
            <a:off x="1385646" y="3597864"/>
            <a:ext cx="6291263" cy="810090"/>
            <a:chOff x="1385646" y="3597864"/>
            <a:chExt cx="6291263" cy="810090"/>
          </a:xfrm>
        </p:grpSpPr>
        <p:sp>
          <p:nvSpPr>
            <p:cNvPr id="10" name="矩形 9"/>
            <p:cNvSpPr/>
            <p:nvPr/>
          </p:nvSpPr>
          <p:spPr>
            <a:xfrm>
              <a:off x="1385646" y="3597864"/>
              <a:ext cx="6291263" cy="8100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文本框 16"/>
            <p:cNvSpPr txBox="1"/>
            <p:nvPr/>
          </p:nvSpPr>
          <p:spPr>
            <a:xfrm>
              <a:off x="1385646" y="3721990"/>
              <a:ext cx="2538282" cy="253916"/>
            </a:xfrm>
            <a:prstGeom prst="rect">
              <a:avLst/>
            </a:prstGeom>
            <a:noFill/>
          </p:spPr>
          <p:txBody>
            <a:bodyPr wrap="square" lIns="68580" tIns="34290" rIns="68580" bIns="34290"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请输入文字</a:t>
              </a:r>
              <a:endParaRPr lang="zh-CN" altLang="en-US" sz="1200" dirty="0">
                <a:solidFill>
                  <a:schemeClr val="bg1"/>
                </a:solidFill>
                <a:latin typeface="造字工房悦黑体验版常规体" pitchFamily="50" charset="-122"/>
                <a:ea typeface="造字工房悦黑体验版常规体" pitchFamily="50" charset="-122"/>
              </a:endParaRPr>
            </a:p>
          </p:txBody>
        </p:sp>
        <p:sp>
          <p:nvSpPr>
            <p:cNvPr id="12" name="文本框 18"/>
            <p:cNvSpPr txBox="1"/>
            <p:nvPr/>
          </p:nvSpPr>
          <p:spPr>
            <a:xfrm>
              <a:off x="2947811" y="3721990"/>
              <a:ext cx="2538282" cy="253916"/>
            </a:xfrm>
            <a:prstGeom prst="rect">
              <a:avLst/>
            </a:prstGeom>
            <a:noFill/>
          </p:spPr>
          <p:txBody>
            <a:bodyPr wrap="square" lIns="68580" tIns="34290" rIns="68580" bIns="34290"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请输入文字</a:t>
              </a:r>
              <a:endParaRPr lang="zh-CN" altLang="en-US" sz="1200" dirty="0">
                <a:solidFill>
                  <a:schemeClr val="bg1"/>
                </a:solidFill>
                <a:latin typeface="造字工房悦黑体验版常规体" pitchFamily="50" charset="-122"/>
                <a:ea typeface="造字工房悦黑体验版常规体" pitchFamily="50" charset="-122"/>
              </a:endParaRPr>
            </a:p>
          </p:txBody>
        </p:sp>
        <p:sp>
          <p:nvSpPr>
            <p:cNvPr id="13" name="文本框 19"/>
            <p:cNvSpPr txBox="1"/>
            <p:nvPr/>
          </p:nvSpPr>
          <p:spPr>
            <a:xfrm>
              <a:off x="4584920" y="3721990"/>
              <a:ext cx="2538282" cy="253916"/>
            </a:xfrm>
            <a:prstGeom prst="rect">
              <a:avLst/>
            </a:prstGeom>
            <a:noFill/>
          </p:spPr>
          <p:txBody>
            <a:bodyPr wrap="square" lIns="68580" tIns="34290" rIns="68580" bIns="34290"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请输入文字</a:t>
              </a:r>
              <a:endParaRPr lang="zh-CN" altLang="en-US" sz="1200" dirty="0">
                <a:solidFill>
                  <a:schemeClr val="bg1"/>
                </a:solidFill>
                <a:latin typeface="造字工房悦黑体验版常规体" pitchFamily="50" charset="-122"/>
                <a:ea typeface="造字工房悦黑体验版常规体" pitchFamily="50" charset="-122"/>
              </a:endParaRPr>
            </a:p>
          </p:txBody>
        </p:sp>
        <p:sp>
          <p:nvSpPr>
            <p:cNvPr id="14" name="文本框 21"/>
            <p:cNvSpPr txBox="1"/>
            <p:nvPr/>
          </p:nvSpPr>
          <p:spPr>
            <a:xfrm>
              <a:off x="1385646" y="4046026"/>
              <a:ext cx="2538282" cy="253916"/>
            </a:xfrm>
            <a:prstGeom prst="rect">
              <a:avLst/>
            </a:prstGeom>
            <a:noFill/>
          </p:spPr>
          <p:txBody>
            <a:bodyPr wrap="square" lIns="68580" tIns="34290" rIns="68580" bIns="34290"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请输入文字</a:t>
              </a:r>
              <a:endParaRPr lang="zh-CN" altLang="en-US" sz="1200" dirty="0">
                <a:solidFill>
                  <a:schemeClr val="bg1"/>
                </a:solidFill>
                <a:latin typeface="造字工房悦黑体验版常规体" pitchFamily="50" charset="-122"/>
                <a:ea typeface="造字工房悦黑体验版常规体" pitchFamily="50" charset="-122"/>
              </a:endParaRPr>
            </a:p>
          </p:txBody>
        </p:sp>
        <p:sp>
          <p:nvSpPr>
            <p:cNvPr id="15" name="文本框 22"/>
            <p:cNvSpPr txBox="1"/>
            <p:nvPr/>
          </p:nvSpPr>
          <p:spPr>
            <a:xfrm>
              <a:off x="2947811" y="4046026"/>
              <a:ext cx="2538282" cy="253916"/>
            </a:xfrm>
            <a:prstGeom prst="rect">
              <a:avLst/>
            </a:prstGeom>
            <a:noFill/>
          </p:spPr>
          <p:txBody>
            <a:bodyPr wrap="square" lIns="68580" tIns="34290" rIns="68580" bIns="34290"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请输入文字</a:t>
              </a:r>
              <a:endParaRPr lang="zh-CN" altLang="en-US" sz="1200" dirty="0">
                <a:solidFill>
                  <a:schemeClr val="bg1"/>
                </a:solidFill>
                <a:latin typeface="造字工房悦黑体验版常规体" pitchFamily="50" charset="-122"/>
                <a:ea typeface="造字工房悦黑体验版常规体" pitchFamily="50" charset="-122"/>
              </a:endParaRPr>
            </a:p>
          </p:txBody>
        </p:sp>
        <p:sp>
          <p:nvSpPr>
            <p:cNvPr id="16" name="文本框 23"/>
            <p:cNvSpPr txBox="1"/>
            <p:nvPr/>
          </p:nvSpPr>
          <p:spPr>
            <a:xfrm>
              <a:off x="4584920" y="4046026"/>
              <a:ext cx="2538282" cy="253916"/>
            </a:xfrm>
            <a:prstGeom prst="rect">
              <a:avLst/>
            </a:prstGeom>
            <a:noFill/>
          </p:spPr>
          <p:txBody>
            <a:bodyPr wrap="square" lIns="68580" tIns="34290" rIns="68580" bIns="34290"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请输入文字</a:t>
              </a:r>
              <a:endParaRPr lang="zh-CN" altLang="en-US" sz="1200" dirty="0">
                <a:solidFill>
                  <a:schemeClr val="bg1"/>
                </a:solidFill>
                <a:latin typeface="造字工房悦黑体验版常规体" pitchFamily="50" charset="-122"/>
                <a:ea typeface="造字工房悦黑体验版常规体" pitchFamily="50" charset="-122"/>
              </a:endParaRPr>
            </a:p>
          </p:txBody>
        </p:sp>
      </p:grpSp>
      <p:sp>
        <p:nvSpPr>
          <p:cNvPr id="18"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500"/>
                                        <p:tgtEl>
                                          <p:spTgt spid="2"/>
                                        </p:tgtEl>
                                      </p:cBhvr>
                                    </p:animEffect>
                                  </p:childTnLst>
                                </p:cTn>
                              </p:par>
                            </p:childTnLst>
                          </p:cTn>
                        </p:par>
                        <p:par>
                          <p:cTn id="8" fill="hold">
                            <p:stCondLst>
                              <p:cond delay="1500"/>
                            </p:stCondLst>
                            <p:childTnLst>
                              <p:par>
                                <p:cTn id="9" presetID="16" presetClass="entr" presetSubtype="37"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outVertical)">
                                      <p:cBhvr>
                                        <p:cTn id="11" dur="1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488712" y="1237998"/>
            <a:ext cx="5047165" cy="3362154"/>
            <a:chOff x="-488712" y="1237998"/>
            <a:chExt cx="5047165" cy="3362154"/>
          </a:xfrm>
        </p:grpSpPr>
        <p:grpSp>
          <p:nvGrpSpPr>
            <p:cNvPr id="16" name="组合 15"/>
            <p:cNvGrpSpPr/>
            <p:nvPr/>
          </p:nvGrpSpPr>
          <p:grpSpPr>
            <a:xfrm>
              <a:off x="-488712" y="1237998"/>
              <a:ext cx="5047165" cy="3362154"/>
              <a:chOff x="4576593" y="883496"/>
              <a:chExt cx="7451634" cy="4963884"/>
            </a:xfrm>
          </p:grpSpPr>
          <p:graphicFrame>
            <p:nvGraphicFramePr>
              <p:cNvPr id="17" name="图表 16"/>
              <p:cNvGraphicFramePr/>
              <p:nvPr/>
            </p:nvGraphicFramePr>
            <p:xfrm>
              <a:off x="4576593" y="883496"/>
              <a:ext cx="7451634" cy="4963884"/>
            </p:xfrm>
            <a:graphic>
              <a:graphicData uri="http://schemas.openxmlformats.org/drawingml/2006/chart">
                <c:chart xmlns:c="http://schemas.openxmlformats.org/drawingml/2006/chart" xmlns:r="http://schemas.openxmlformats.org/officeDocument/2006/relationships" r:id="rId1"/>
              </a:graphicData>
            </a:graphic>
          </p:graphicFrame>
          <p:sp>
            <p:nvSpPr>
              <p:cNvPr id="18" name="直角三角形 17"/>
              <p:cNvSpPr/>
              <p:nvPr/>
            </p:nvSpPr>
            <p:spPr>
              <a:xfrm rot="10800000">
                <a:off x="9541804" y="1543543"/>
                <a:ext cx="744582" cy="744582"/>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p>
            </p:txBody>
          </p:sp>
          <p:sp>
            <p:nvSpPr>
              <p:cNvPr id="19" name="直角三角形 18"/>
              <p:cNvSpPr/>
              <p:nvPr/>
            </p:nvSpPr>
            <p:spPr>
              <a:xfrm>
                <a:off x="6378567" y="4550066"/>
                <a:ext cx="744582" cy="744582"/>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p>
            </p:txBody>
          </p:sp>
          <p:sp>
            <p:nvSpPr>
              <p:cNvPr id="20" name="直角三角形 19"/>
              <p:cNvSpPr/>
              <p:nvPr/>
            </p:nvSpPr>
            <p:spPr>
              <a:xfrm rot="10800000" flipH="1">
                <a:off x="6360394" y="1543543"/>
                <a:ext cx="744582" cy="744582"/>
              </a:xfrm>
              <a:prstGeom prst="rtTriangle">
                <a:avLst/>
              </a:prstGeom>
              <a:solidFill>
                <a:srgbClr val="7A290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p>
            </p:txBody>
          </p:sp>
          <p:sp>
            <p:nvSpPr>
              <p:cNvPr id="21" name="直角三角形 20"/>
              <p:cNvSpPr/>
              <p:nvPr/>
            </p:nvSpPr>
            <p:spPr>
              <a:xfrm flipH="1">
                <a:off x="9594178" y="4407202"/>
                <a:ext cx="744583" cy="744583"/>
              </a:xfrm>
              <a:prstGeom prst="rtTriangle">
                <a:avLst/>
              </a:prstGeom>
              <a:solidFill>
                <a:srgbClr val="7A290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p>
            </p:txBody>
          </p:sp>
          <p:sp>
            <p:nvSpPr>
              <p:cNvPr id="22" name="文本框 20"/>
              <p:cNvSpPr txBox="1"/>
              <p:nvPr/>
            </p:nvSpPr>
            <p:spPr>
              <a:xfrm rot="18900000">
                <a:off x="6328464" y="1588092"/>
                <a:ext cx="901337"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01</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23" name="文本框 21"/>
              <p:cNvSpPr txBox="1"/>
              <p:nvPr/>
            </p:nvSpPr>
            <p:spPr>
              <a:xfrm rot="18900000">
                <a:off x="6139988" y="2018869"/>
                <a:ext cx="2057405"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rot="2700000" flipH="1">
                <a:off x="9380101" y="1608059"/>
                <a:ext cx="901337"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02</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25" name="文本框 33"/>
              <p:cNvSpPr txBox="1"/>
              <p:nvPr/>
            </p:nvSpPr>
            <p:spPr>
              <a:xfrm rot="2700000" flipH="1">
                <a:off x="8454262" y="2038489"/>
                <a:ext cx="2057405"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6" name="文本框 34"/>
              <p:cNvSpPr txBox="1"/>
              <p:nvPr/>
            </p:nvSpPr>
            <p:spPr>
              <a:xfrm rot="13500000">
                <a:off x="6094447" y="4228144"/>
                <a:ext cx="2057405"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文本框 35"/>
              <p:cNvSpPr txBox="1"/>
              <p:nvPr/>
            </p:nvSpPr>
            <p:spPr>
              <a:xfrm rot="13500000">
                <a:off x="6328463" y="4514344"/>
                <a:ext cx="901336" cy="615552"/>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03</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28" name="文本框 36"/>
              <p:cNvSpPr txBox="1"/>
              <p:nvPr/>
            </p:nvSpPr>
            <p:spPr>
              <a:xfrm rot="8100000">
                <a:off x="9430089" y="4404592"/>
                <a:ext cx="901337"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04</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29" name="文本框 37"/>
              <p:cNvSpPr txBox="1"/>
              <p:nvPr/>
            </p:nvSpPr>
            <p:spPr>
              <a:xfrm rot="8100000" flipH="1">
                <a:off x="8480389" y="4228144"/>
                <a:ext cx="2057405"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30" name="TextBox 29"/>
            <p:cNvSpPr txBox="1"/>
            <p:nvPr/>
          </p:nvSpPr>
          <p:spPr>
            <a:xfrm>
              <a:off x="1366368" y="2751014"/>
              <a:ext cx="146706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说</a:t>
              </a:r>
              <a:r>
                <a:rPr lang="zh-CN" altLang="en-US" sz="2000" b="1" dirty="0" smtClean="0">
                  <a:latin typeface="微软雅黑" panose="020B0503020204020204" pitchFamily="34" charset="-122"/>
                  <a:ea typeface="微软雅黑" panose="020B0503020204020204" pitchFamily="34" charset="-122"/>
                </a:rPr>
                <a:t>点什么吧</a:t>
              </a:r>
              <a:endParaRPr lang="zh-CN" altLang="en-US" sz="2000" b="1" dirty="0">
                <a:latin typeface="微软雅黑" panose="020B0503020204020204" pitchFamily="34" charset="-122"/>
                <a:ea typeface="微软雅黑" panose="020B0503020204020204" pitchFamily="34" charset="-122"/>
              </a:endParaRPr>
            </a:p>
          </p:txBody>
        </p:sp>
      </p:grpSp>
      <p:sp>
        <p:nvSpPr>
          <p:cNvPr id="36" name="平行四边形 35"/>
          <p:cNvSpPr/>
          <p:nvPr/>
        </p:nvSpPr>
        <p:spPr>
          <a:xfrm>
            <a:off x="4371053" y="1909883"/>
            <a:ext cx="3768281" cy="280565"/>
          </a:xfrm>
          <a:prstGeom prst="parallelogram">
            <a:avLst>
              <a:gd name="adj" fmla="val 222877"/>
            </a:avLst>
          </a:prstGeom>
          <a:solidFill>
            <a:srgbClr val="23354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平行四边形 36"/>
          <p:cNvSpPr/>
          <p:nvPr/>
        </p:nvSpPr>
        <p:spPr>
          <a:xfrm>
            <a:off x="4371053" y="2719085"/>
            <a:ext cx="3768281" cy="280565"/>
          </a:xfrm>
          <a:prstGeom prst="parallelogram">
            <a:avLst>
              <a:gd name="adj" fmla="val 222877"/>
            </a:avLst>
          </a:prstGeom>
          <a:solidFill>
            <a:srgbClr val="23354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平行四边形 37"/>
          <p:cNvSpPr/>
          <p:nvPr/>
        </p:nvSpPr>
        <p:spPr>
          <a:xfrm>
            <a:off x="4371053" y="3528287"/>
            <a:ext cx="3768281" cy="280565"/>
          </a:xfrm>
          <a:prstGeom prst="parallelogram">
            <a:avLst>
              <a:gd name="adj" fmla="val 222877"/>
            </a:avLst>
          </a:prstGeom>
          <a:solidFill>
            <a:srgbClr val="23354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2" name="组合 61"/>
          <p:cNvGrpSpPr/>
          <p:nvPr/>
        </p:nvGrpSpPr>
        <p:grpSpPr>
          <a:xfrm>
            <a:off x="4371053" y="1381246"/>
            <a:ext cx="3768281" cy="528638"/>
            <a:chOff x="4371053" y="1381246"/>
            <a:chExt cx="3768281" cy="528638"/>
          </a:xfrm>
        </p:grpSpPr>
        <p:sp>
          <p:nvSpPr>
            <p:cNvPr id="32" name="矩形 31"/>
            <p:cNvSpPr/>
            <p:nvPr/>
          </p:nvSpPr>
          <p:spPr>
            <a:xfrm>
              <a:off x="4371053" y="1381246"/>
              <a:ext cx="3768281" cy="5286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9" name="Freeform 5"/>
            <p:cNvSpPr>
              <a:spLocks noChangeAspect="1" noEditPoints="1"/>
            </p:cNvSpPr>
            <p:nvPr/>
          </p:nvSpPr>
          <p:spPr bwMode="auto">
            <a:xfrm>
              <a:off x="4551725" y="1497012"/>
              <a:ext cx="270000" cy="270000"/>
            </a:xfrm>
            <a:custGeom>
              <a:avLst/>
              <a:gdLst>
                <a:gd name="T0" fmla="*/ 642 w 687"/>
                <a:gd name="T1" fmla="*/ 258 h 687"/>
                <a:gd name="T2" fmla="*/ 642 w 687"/>
                <a:gd name="T3" fmla="*/ 0 h 687"/>
                <a:gd name="T4" fmla="*/ 537 w 687"/>
                <a:gd name="T5" fmla="*/ 0 h 687"/>
                <a:gd name="T6" fmla="*/ 537 w 687"/>
                <a:gd name="T7" fmla="*/ 258 h 687"/>
                <a:gd name="T8" fmla="*/ 468 w 687"/>
                <a:gd name="T9" fmla="*/ 258 h 687"/>
                <a:gd name="T10" fmla="*/ 468 w 687"/>
                <a:gd name="T11" fmla="*/ 143 h 687"/>
                <a:gd name="T12" fmla="*/ 324 w 687"/>
                <a:gd name="T13" fmla="*/ 255 h 687"/>
                <a:gd name="T14" fmla="*/ 324 w 687"/>
                <a:gd name="T15" fmla="*/ 143 h 687"/>
                <a:gd name="T16" fmla="*/ 181 w 687"/>
                <a:gd name="T17" fmla="*/ 255 h 687"/>
                <a:gd name="T18" fmla="*/ 181 w 687"/>
                <a:gd name="T19" fmla="*/ 143 h 687"/>
                <a:gd name="T20" fmla="*/ 36 w 687"/>
                <a:gd name="T21" fmla="*/ 258 h 687"/>
                <a:gd name="T22" fmla="*/ 0 w 687"/>
                <a:gd name="T23" fmla="*/ 258 h 687"/>
                <a:gd name="T24" fmla="*/ 0 w 687"/>
                <a:gd name="T25" fmla="*/ 687 h 687"/>
                <a:gd name="T26" fmla="*/ 687 w 687"/>
                <a:gd name="T27" fmla="*/ 687 h 687"/>
                <a:gd name="T28" fmla="*/ 687 w 687"/>
                <a:gd name="T29" fmla="*/ 258 h 687"/>
                <a:gd name="T30" fmla="*/ 642 w 687"/>
                <a:gd name="T31" fmla="*/ 258 h 687"/>
                <a:gd name="T32" fmla="*/ 212 w 687"/>
                <a:gd name="T33" fmla="*/ 611 h 687"/>
                <a:gd name="T34" fmla="*/ 110 w 687"/>
                <a:gd name="T35" fmla="*/ 611 h 687"/>
                <a:gd name="T36" fmla="*/ 110 w 687"/>
                <a:gd name="T37" fmla="*/ 508 h 687"/>
                <a:gd name="T38" fmla="*/ 212 w 687"/>
                <a:gd name="T39" fmla="*/ 508 h 687"/>
                <a:gd name="T40" fmla="*/ 212 w 687"/>
                <a:gd name="T41" fmla="*/ 611 h 687"/>
                <a:gd name="T42" fmla="*/ 212 w 687"/>
                <a:gd name="T43" fmla="*/ 439 h 687"/>
                <a:gd name="T44" fmla="*/ 110 w 687"/>
                <a:gd name="T45" fmla="*/ 439 h 687"/>
                <a:gd name="T46" fmla="*/ 110 w 687"/>
                <a:gd name="T47" fmla="*/ 336 h 687"/>
                <a:gd name="T48" fmla="*/ 212 w 687"/>
                <a:gd name="T49" fmla="*/ 336 h 687"/>
                <a:gd name="T50" fmla="*/ 212 w 687"/>
                <a:gd name="T51" fmla="*/ 439 h 687"/>
                <a:gd name="T52" fmla="*/ 396 w 687"/>
                <a:gd name="T53" fmla="*/ 611 h 687"/>
                <a:gd name="T54" fmla="*/ 293 w 687"/>
                <a:gd name="T55" fmla="*/ 611 h 687"/>
                <a:gd name="T56" fmla="*/ 293 w 687"/>
                <a:gd name="T57" fmla="*/ 508 h 687"/>
                <a:gd name="T58" fmla="*/ 396 w 687"/>
                <a:gd name="T59" fmla="*/ 508 h 687"/>
                <a:gd name="T60" fmla="*/ 396 w 687"/>
                <a:gd name="T61" fmla="*/ 611 h 687"/>
                <a:gd name="T62" fmla="*/ 396 w 687"/>
                <a:gd name="T63" fmla="*/ 439 h 687"/>
                <a:gd name="T64" fmla="*/ 293 w 687"/>
                <a:gd name="T65" fmla="*/ 439 h 687"/>
                <a:gd name="T66" fmla="*/ 293 w 687"/>
                <a:gd name="T67" fmla="*/ 336 h 687"/>
                <a:gd name="T68" fmla="*/ 396 w 687"/>
                <a:gd name="T69" fmla="*/ 336 h 687"/>
                <a:gd name="T70" fmla="*/ 396 w 687"/>
                <a:gd name="T71" fmla="*/ 439 h 687"/>
                <a:gd name="T72" fmla="*/ 580 w 687"/>
                <a:gd name="T73" fmla="*/ 611 h 687"/>
                <a:gd name="T74" fmla="*/ 477 w 687"/>
                <a:gd name="T75" fmla="*/ 611 h 687"/>
                <a:gd name="T76" fmla="*/ 477 w 687"/>
                <a:gd name="T77" fmla="*/ 508 h 687"/>
                <a:gd name="T78" fmla="*/ 580 w 687"/>
                <a:gd name="T79" fmla="*/ 508 h 687"/>
                <a:gd name="T80" fmla="*/ 580 w 687"/>
                <a:gd name="T81" fmla="*/ 611 h 687"/>
                <a:gd name="T82" fmla="*/ 580 w 687"/>
                <a:gd name="T83" fmla="*/ 439 h 687"/>
                <a:gd name="T84" fmla="*/ 477 w 687"/>
                <a:gd name="T85" fmla="*/ 439 h 687"/>
                <a:gd name="T86" fmla="*/ 477 w 687"/>
                <a:gd name="T87" fmla="*/ 336 h 687"/>
                <a:gd name="T88" fmla="*/ 580 w 687"/>
                <a:gd name="T89" fmla="*/ 336 h 687"/>
                <a:gd name="T90" fmla="*/ 580 w 687"/>
                <a:gd name="T91" fmla="*/ 43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87" h="687">
                  <a:moveTo>
                    <a:pt x="642" y="258"/>
                  </a:moveTo>
                  <a:lnTo>
                    <a:pt x="642" y="0"/>
                  </a:lnTo>
                  <a:lnTo>
                    <a:pt x="537" y="0"/>
                  </a:lnTo>
                  <a:lnTo>
                    <a:pt x="537" y="258"/>
                  </a:lnTo>
                  <a:lnTo>
                    <a:pt x="468" y="258"/>
                  </a:lnTo>
                  <a:lnTo>
                    <a:pt x="468" y="143"/>
                  </a:lnTo>
                  <a:lnTo>
                    <a:pt x="324" y="255"/>
                  </a:lnTo>
                  <a:lnTo>
                    <a:pt x="324" y="143"/>
                  </a:lnTo>
                  <a:lnTo>
                    <a:pt x="181" y="255"/>
                  </a:lnTo>
                  <a:lnTo>
                    <a:pt x="181" y="143"/>
                  </a:lnTo>
                  <a:lnTo>
                    <a:pt x="36" y="258"/>
                  </a:lnTo>
                  <a:lnTo>
                    <a:pt x="0" y="258"/>
                  </a:lnTo>
                  <a:lnTo>
                    <a:pt x="0" y="687"/>
                  </a:lnTo>
                  <a:lnTo>
                    <a:pt x="687" y="687"/>
                  </a:lnTo>
                  <a:lnTo>
                    <a:pt x="687" y="258"/>
                  </a:lnTo>
                  <a:lnTo>
                    <a:pt x="642" y="258"/>
                  </a:lnTo>
                  <a:close/>
                  <a:moveTo>
                    <a:pt x="212" y="611"/>
                  </a:moveTo>
                  <a:lnTo>
                    <a:pt x="110" y="611"/>
                  </a:lnTo>
                  <a:lnTo>
                    <a:pt x="110" y="508"/>
                  </a:lnTo>
                  <a:lnTo>
                    <a:pt x="212" y="508"/>
                  </a:lnTo>
                  <a:lnTo>
                    <a:pt x="212" y="611"/>
                  </a:lnTo>
                  <a:close/>
                  <a:moveTo>
                    <a:pt x="212" y="439"/>
                  </a:moveTo>
                  <a:lnTo>
                    <a:pt x="110" y="439"/>
                  </a:lnTo>
                  <a:lnTo>
                    <a:pt x="110" y="336"/>
                  </a:lnTo>
                  <a:lnTo>
                    <a:pt x="212" y="336"/>
                  </a:lnTo>
                  <a:lnTo>
                    <a:pt x="212" y="439"/>
                  </a:lnTo>
                  <a:close/>
                  <a:moveTo>
                    <a:pt x="396" y="611"/>
                  </a:moveTo>
                  <a:lnTo>
                    <a:pt x="293" y="611"/>
                  </a:lnTo>
                  <a:lnTo>
                    <a:pt x="293" y="508"/>
                  </a:lnTo>
                  <a:lnTo>
                    <a:pt x="396" y="508"/>
                  </a:lnTo>
                  <a:lnTo>
                    <a:pt x="396" y="611"/>
                  </a:lnTo>
                  <a:close/>
                  <a:moveTo>
                    <a:pt x="396" y="439"/>
                  </a:moveTo>
                  <a:lnTo>
                    <a:pt x="293" y="439"/>
                  </a:lnTo>
                  <a:lnTo>
                    <a:pt x="293" y="336"/>
                  </a:lnTo>
                  <a:lnTo>
                    <a:pt x="396" y="336"/>
                  </a:lnTo>
                  <a:lnTo>
                    <a:pt x="396" y="439"/>
                  </a:lnTo>
                  <a:close/>
                  <a:moveTo>
                    <a:pt x="580" y="611"/>
                  </a:moveTo>
                  <a:lnTo>
                    <a:pt x="477" y="611"/>
                  </a:lnTo>
                  <a:lnTo>
                    <a:pt x="477" y="508"/>
                  </a:lnTo>
                  <a:lnTo>
                    <a:pt x="580" y="508"/>
                  </a:lnTo>
                  <a:lnTo>
                    <a:pt x="580" y="611"/>
                  </a:lnTo>
                  <a:close/>
                  <a:moveTo>
                    <a:pt x="580" y="439"/>
                  </a:moveTo>
                  <a:lnTo>
                    <a:pt x="477" y="439"/>
                  </a:lnTo>
                  <a:lnTo>
                    <a:pt x="477" y="336"/>
                  </a:lnTo>
                  <a:lnTo>
                    <a:pt x="580" y="336"/>
                  </a:lnTo>
                  <a:lnTo>
                    <a:pt x="580" y="439"/>
                  </a:lnTo>
                  <a:close/>
                </a:path>
              </a:pathLst>
            </a:custGeom>
            <a:solidFill>
              <a:schemeClr val="bg1"/>
            </a:solidFill>
            <a:ln>
              <a:noFill/>
            </a:ln>
          </p:spPr>
          <p:txBody>
            <a:bodyPr vert="horz" wrap="square" lIns="68580" tIns="34290" rIns="68580" bIns="34290" numCol="1" anchor="t" anchorCtr="0" compatLnSpc="1"/>
            <a:lstStyle/>
            <a:p>
              <a:endParaRPr lang="zh-CN" altLang="en-US"/>
            </a:p>
          </p:txBody>
        </p:sp>
        <p:sp>
          <p:nvSpPr>
            <p:cNvPr id="58" name="文本框 8"/>
            <p:cNvSpPr txBox="1"/>
            <p:nvPr/>
          </p:nvSpPr>
          <p:spPr>
            <a:xfrm>
              <a:off x="4899234" y="1420049"/>
              <a:ext cx="3231583" cy="4616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a:solidFill>
                    <a:schemeClr val="bg1"/>
                  </a:solidFill>
                </a:rPr>
                <a:t>EXAMPLE TEXT</a:t>
              </a:r>
              <a:endParaRPr lang="en-US" altLang="zh-CN" sz="900" b="1" dirty="0">
                <a:solidFill>
                  <a:schemeClr val="bg1"/>
                </a:solidFill>
              </a:endParaRPr>
            </a:p>
            <a:p>
              <a:r>
                <a:rPr lang="en-US" altLang="zh-CN" sz="800" dirty="0">
                  <a:solidFill>
                    <a:schemeClr val="bg1"/>
                  </a:solidFill>
                </a:rPr>
                <a:t>Lorem ipsum dolor sit amet, consectetuer adipiscing elit. Maecenas porttitor congue massa. </a:t>
              </a:r>
              <a:endParaRPr lang="en-US" altLang="zh-CN" sz="800" dirty="0">
                <a:solidFill>
                  <a:schemeClr val="bg1"/>
                </a:solidFill>
              </a:endParaRPr>
            </a:p>
          </p:txBody>
        </p:sp>
      </p:grpSp>
      <p:grpSp>
        <p:nvGrpSpPr>
          <p:cNvPr id="63" name="组合 62"/>
          <p:cNvGrpSpPr/>
          <p:nvPr/>
        </p:nvGrpSpPr>
        <p:grpSpPr>
          <a:xfrm>
            <a:off x="4371053" y="2190448"/>
            <a:ext cx="3768281" cy="528638"/>
            <a:chOff x="4371053" y="2190448"/>
            <a:chExt cx="3768281" cy="528638"/>
          </a:xfrm>
        </p:grpSpPr>
        <p:sp>
          <p:nvSpPr>
            <p:cNvPr id="33" name="矩形 32"/>
            <p:cNvSpPr/>
            <p:nvPr/>
          </p:nvSpPr>
          <p:spPr>
            <a:xfrm>
              <a:off x="4371053" y="2190448"/>
              <a:ext cx="3768281" cy="52863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0" name="组合 39"/>
            <p:cNvGrpSpPr>
              <a:grpSpLocks noChangeAspect="1"/>
            </p:cNvGrpSpPr>
            <p:nvPr/>
          </p:nvGrpSpPr>
          <p:grpSpPr>
            <a:xfrm>
              <a:off x="4465699" y="2334952"/>
              <a:ext cx="442052" cy="270000"/>
              <a:chOff x="4233863" y="3798887"/>
              <a:chExt cx="1089025" cy="665163"/>
            </a:xfrm>
            <a:solidFill>
              <a:schemeClr val="bg1"/>
            </a:solidFill>
          </p:grpSpPr>
          <p:sp>
            <p:nvSpPr>
              <p:cNvPr id="41" name="Freeform 9"/>
              <p:cNvSpPr/>
              <p:nvPr/>
            </p:nvSpPr>
            <p:spPr bwMode="auto">
              <a:xfrm>
                <a:off x="4233863" y="3798887"/>
                <a:ext cx="538163" cy="660401"/>
              </a:xfrm>
              <a:custGeom>
                <a:avLst/>
                <a:gdLst>
                  <a:gd name="T0" fmla="*/ 133 w 142"/>
                  <a:gd name="T1" fmla="*/ 132 h 173"/>
                  <a:gd name="T2" fmla="*/ 142 w 142"/>
                  <a:gd name="T3" fmla="*/ 128 h 173"/>
                  <a:gd name="T4" fmla="*/ 102 w 142"/>
                  <a:gd name="T5" fmla="*/ 115 h 173"/>
                  <a:gd name="T6" fmla="*/ 119 w 142"/>
                  <a:gd name="T7" fmla="*/ 82 h 173"/>
                  <a:gd name="T8" fmla="*/ 119 w 142"/>
                  <a:gd name="T9" fmla="*/ 81 h 173"/>
                  <a:gd name="T10" fmla="*/ 123 w 142"/>
                  <a:gd name="T11" fmla="*/ 81 h 173"/>
                  <a:gd name="T12" fmla="*/ 127 w 142"/>
                  <a:gd name="T13" fmla="*/ 64 h 173"/>
                  <a:gd name="T14" fmla="*/ 124 w 142"/>
                  <a:gd name="T15" fmla="*/ 58 h 173"/>
                  <a:gd name="T16" fmla="*/ 124 w 142"/>
                  <a:gd name="T17" fmla="*/ 58 h 173"/>
                  <a:gd name="T18" fmla="*/ 124 w 142"/>
                  <a:gd name="T19" fmla="*/ 56 h 173"/>
                  <a:gd name="T20" fmla="*/ 123 w 142"/>
                  <a:gd name="T21" fmla="*/ 32 h 173"/>
                  <a:gd name="T22" fmla="*/ 117 w 142"/>
                  <a:gd name="T23" fmla="*/ 15 h 173"/>
                  <a:gd name="T24" fmla="*/ 96 w 142"/>
                  <a:gd name="T25" fmla="*/ 5 h 173"/>
                  <a:gd name="T26" fmla="*/ 72 w 142"/>
                  <a:gd name="T27" fmla="*/ 2 h 173"/>
                  <a:gd name="T28" fmla="*/ 62 w 142"/>
                  <a:gd name="T29" fmla="*/ 13 h 173"/>
                  <a:gd name="T30" fmla="*/ 50 w 142"/>
                  <a:gd name="T31" fmla="*/ 33 h 173"/>
                  <a:gd name="T32" fmla="*/ 49 w 142"/>
                  <a:gd name="T33" fmla="*/ 56 h 173"/>
                  <a:gd name="T34" fmla="*/ 49 w 142"/>
                  <a:gd name="T35" fmla="*/ 58 h 173"/>
                  <a:gd name="T36" fmla="*/ 49 w 142"/>
                  <a:gd name="T37" fmla="*/ 58 h 173"/>
                  <a:gd name="T38" fmla="*/ 45 w 142"/>
                  <a:gd name="T39" fmla="*/ 64 h 173"/>
                  <a:gd name="T40" fmla="*/ 50 w 142"/>
                  <a:gd name="T41" fmla="*/ 81 h 173"/>
                  <a:gd name="T42" fmla="*/ 54 w 142"/>
                  <a:gd name="T43" fmla="*/ 81 h 173"/>
                  <a:gd name="T44" fmla="*/ 54 w 142"/>
                  <a:gd name="T45" fmla="*/ 82 h 173"/>
                  <a:gd name="T46" fmla="*/ 71 w 142"/>
                  <a:gd name="T47" fmla="*/ 115 h 173"/>
                  <a:gd name="T48" fmla="*/ 23 w 142"/>
                  <a:gd name="T49" fmla="*/ 133 h 173"/>
                  <a:gd name="T50" fmla="*/ 0 w 142"/>
                  <a:gd name="T51" fmla="*/ 154 h 173"/>
                  <a:gd name="T52" fmla="*/ 0 w 142"/>
                  <a:gd name="T53" fmla="*/ 173 h 173"/>
                  <a:gd name="T54" fmla="*/ 104 w 142"/>
                  <a:gd name="T55" fmla="*/ 173 h 173"/>
                  <a:gd name="T56" fmla="*/ 104 w 142"/>
                  <a:gd name="T57" fmla="*/ 162 h 173"/>
                  <a:gd name="T58" fmla="*/ 133 w 142"/>
                  <a:gd name="T59" fmla="*/ 13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2" h="173">
                    <a:moveTo>
                      <a:pt x="133" y="132"/>
                    </a:moveTo>
                    <a:cubicBezTo>
                      <a:pt x="136" y="131"/>
                      <a:pt x="139" y="129"/>
                      <a:pt x="142" y="128"/>
                    </a:cubicBezTo>
                    <a:cubicBezTo>
                      <a:pt x="132" y="123"/>
                      <a:pt x="120" y="117"/>
                      <a:pt x="102" y="115"/>
                    </a:cubicBezTo>
                    <a:cubicBezTo>
                      <a:pt x="109" y="109"/>
                      <a:pt x="112" y="98"/>
                      <a:pt x="119" y="82"/>
                    </a:cubicBezTo>
                    <a:cubicBezTo>
                      <a:pt x="119" y="82"/>
                      <a:pt x="119" y="82"/>
                      <a:pt x="119" y="81"/>
                    </a:cubicBezTo>
                    <a:cubicBezTo>
                      <a:pt x="120" y="82"/>
                      <a:pt x="122" y="82"/>
                      <a:pt x="123" y="81"/>
                    </a:cubicBezTo>
                    <a:cubicBezTo>
                      <a:pt x="126" y="79"/>
                      <a:pt x="127" y="69"/>
                      <a:pt x="127" y="64"/>
                    </a:cubicBezTo>
                    <a:cubicBezTo>
                      <a:pt x="128" y="57"/>
                      <a:pt x="124" y="58"/>
                      <a:pt x="124" y="58"/>
                    </a:cubicBezTo>
                    <a:cubicBezTo>
                      <a:pt x="124" y="58"/>
                      <a:pt x="124" y="58"/>
                      <a:pt x="124" y="58"/>
                    </a:cubicBezTo>
                    <a:cubicBezTo>
                      <a:pt x="124" y="57"/>
                      <a:pt x="124" y="57"/>
                      <a:pt x="124" y="56"/>
                    </a:cubicBezTo>
                    <a:cubicBezTo>
                      <a:pt x="124" y="50"/>
                      <a:pt x="125" y="39"/>
                      <a:pt x="123" y="32"/>
                    </a:cubicBezTo>
                    <a:cubicBezTo>
                      <a:pt x="121" y="23"/>
                      <a:pt x="121" y="20"/>
                      <a:pt x="117" y="15"/>
                    </a:cubicBezTo>
                    <a:cubicBezTo>
                      <a:pt x="110" y="8"/>
                      <a:pt x="100" y="5"/>
                      <a:pt x="96" y="5"/>
                    </a:cubicBezTo>
                    <a:cubicBezTo>
                      <a:pt x="93" y="5"/>
                      <a:pt x="80" y="0"/>
                      <a:pt x="72" y="2"/>
                    </a:cubicBezTo>
                    <a:cubicBezTo>
                      <a:pt x="64" y="5"/>
                      <a:pt x="69" y="13"/>
                      <a:pt x="62" y="13"/>
                    </a:cubicBezTo>
                    <a:cubicBezTo>
                      <a:pt x="55" y="13"/>
                      <a:pt x="52" y="23"/>
                      <a:pt x="50" y="33"/>
                    </a:cubicBezTo>
                    <a:cubicBezTo>
                      <a:pt x="48" y="39"/>
                      <a:pt x="49" y="49"/>
                      <a:pt x="49" y="56"/>
                    </a:cubicBezTo>
                    <a:cubicBezTo>
                      <a:pt x="49" y="57"/>
                      <a:pt x="49" y="57"/>
                      <a:pt x="49" y="58"/>
                    </a:cubicBezTo>
                    <a:cubicBezTo>
                      <a:pt x="49" y="58"/>
                      <a:pt x="49" y="58"/>
                      <a:pt x="49" y="58"/>
                    </a:cubicBezTo>
                    <a:cubicBezTo>
                      <a:pt x="49" y="58"/>
                      <a:pt x="45" y="57"/>
                      <a:pt x="45" y="64"/>
                    </a:cubicBezTo>
                    <a:cubicBezTo>
                      <a:pt x="45" y="69"/>
                      <a:pt x="47" y="79"/>
                      <a:pt x="50" y="81"/>
                    </a:cubicBezTo>
                    <a:cubicBezTo>
                      <a:pt x="51" y="82"/>
                      <a:pt x="53" y="82"/>
                      <a:pt x="54" y="81"/>
                    </a:cubicBezTo>
                    <a:cubicBezTo>
                      <a:pt x="54" y="82"/>
                      <a:pt x="54" y="82"/>
                      <a:pt x="54" y="82"/>
                    </a:cubicBezTo>
                    <a:cubicBezTo>
                      <a:pt x="61" y="98"/>
                      <a:pt x="64" y="110"/>
                      <a:pt x="71" y="115"/>
                    </a:cubicBezTo>
                    <a:cubicBezTo>
                      <a:pt x="47" y="118"/>
                      <a:pt x="34" y="128"/>
                      <a:pt x="23" y="133"/>
                    </a:cubicBezTo>
                    <a:cubicBezTo>
                      <a:pt x="0" y="143"/>
                      <a:pt x="0" y="154"/>
                      <a:pt x="0" y="154"/>
                    </a:cubicBezTo>
                    <a:cubicBezTo>
                      <a:pt x="0" y="173"/>
                      <a:pt x="0" y="173"/>
                      <a:pt x="0" y="173"/>
                    </a:cubicBezTo>
                    <a:cubicBezTo>
                      <a:pt x="104" y="173"/>
                      <a:pt x="104" y="173"/>
                      <a:pt x="104" y="173"/>
                    </a:cubicBezTo>
                    <a:cubicBezTo>
                      <a:pt x="104" y="162"/>
                      <a:pt x="104" y="162"/>
                      <a:pt x="104" y="162"/>
                    </a:cubicBezTo>
                    <a:cubicBezTo>
                      <a:pt x="104" y="159"/>
                      <a:pt x="106" y="144"/>
                      <a:pt x="133"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0"/>
              <p:cNvSpPr/>
              <p:nvPr/>
            </p:nvSpPr>
            <p:spPr bwMode="auto">
              <a:xfrm>
                <a:off x="4665663" y="3825875"/>
                <a:ext cx="657225" cy="638175"/>
              </a:xfrm>
              <a:custGeom>
                <a:avLst/>
                <a:gdLst>
                  <a:gd name="T0" fmla="*/ 150 w 173"/>
                  <a:gd name="T1" fmla="*/ 134 h 167"/>
                  <a:gd name="T2" fmla="*/ 110 w 173"/>
                  <a:gd name="T3" fmla="*/ 124 h 167"/>
                  <a:gd name="T4" fmla="*/ 104 w 173"/>
                  <a:gd name="T5" fmla="*/ 106 h 167"/>
                  <a:gd name="T6" fmla="*/ 108 w 173"/>
                  <a:gd name="T7" fmla="*/ 109 h 167"/>
                  <a:gd name="T8" fmla="*/ 112 w 173"/>
                  <a:gd name="T9" fmla="*/ 108 h 167"/>
                  <a:gd name="T10" fmla="*/ 125 w 173"/>
                  <a:gd name="T11" fmla="*/ 106 h 167"/>
                  <a:gd name="T12" fmla="*/ 127 w 173"/>
                  <a:gd name="T13" fmla="*/ 107 h 167"/>
                  <a:gd name="T14" fmla="*/ 130 w 173"/>
                  <a:gd name="T15" fmla="*/ 108 h 167"/>
                  <a:gd name="T16" fmla="*/ 129 w 173"/>
                  <a:gd name="T17" fmla="*/ 106 h 167"/>
                  <a:gd name="T18" fmla="*/ 125 w 173"/>
                  <a:gd name="T19" fmla="*/ 96 h 167"/>
                  <a:gd name="T20" fmla="*/ 130 w 173"/>
                  <a:gd name="T21" fmla="*/ 93 h 167"/>
                  <a:gd name="T22" fmla="*/ 131 w 173"/>
                  <a:gd name="T23" fmla="*/ 93 h 167"/>
                  <a:gd name="T24" fmla="*/ 133 w 173"/>
                  <a:gd name="T25" fmla="*/ 93 h 167"/>
                  <a:gd name="T26" fmla="*/ 138 w 173"/>
                  <a:gd name="T27" fmla="*/ 92 h 167"/>
                  <a:gd name="T28" fmla="*/ 120 w 173"/>
                  <a:gd name="T29" fmla="*/ 8 h 167"/>
                  <a:gd name="T30" fmla="*/ 100 w 173"/>
                  <a:gd name="T31" fmla="*/ 0 h 167"/>
                  <a:gd name="T32" fmla="*/ 86 w 173"/>
                  <a:gd name="T33" fmla="*/ 5 h 167"/>
                  <a:gd name="T34" fmla="*/ 73 w 173"/>
                  <a:gd name="T35" fmla="*/ 0 h 167"/>
                  <a:gd name="T36" fmla="*/ 52 w 173"/>
                  <a:gd name="T37" fmla="*/ 8 h 167"/>
                  <a:gd name="T38" fmla="*/ 33 w 173"/>
                  <a:gd name="T39" fmla="*/ 91 h 167"/>
                  <a:gd name="T40" fmla="*/ 34 w 173"/>
                  <a:gd name="T41" fmla="*/ 91 h 167"/>
                  <a:gd name="T42" fmla="*/ 38 w 173"/>
                  <a:gd name="T43" fmla="*/ 93 h 167"/>
                  <a:gd name="T44" fmla="*/ 46 w 173"/>
                  <a:gd name="T45" fmla="*/ 96 h 167"/>
                  <a:gd name="T46" fmla="*/ 43 w 173"/>
                  <a:gd name="T47" fmla="*/ 107 h 167"/>
                  <a:gd name="T48" fmla="*/ 43 w 173"/>
                  <a:gd name="T49" fmla="*/ 108 h 167"/>
                  <a:gd name="T50" fmla="*/ 47 w 173"/>
                  <a:gd name="T51" fmla="*/ 107 h 167"/>
                  <a:gd name="T52" fmla="*/ 48 w 173"/>
                  <a:gd name="T53" fmla="*/ 107 h 167"/>
                  <a:gd name="T54" fmla="*/ 56 w 173"/>
                  <a:gd name="T55" fmla="*/ 108 h 167"/>
                  <a:gd name="T56" fmla="*/ 60 w 173"/>
                  <a:gd name="T57" fmla="*/ 109 h 167"/>
                  <a:gd name="T58" fmla="*/ 69 w 173"/>
                  <a:gd name="T59" fmla="*/ 106 h 167"/>
                  <a:gd name="T60" fmla="*/ 62 w 173"/>
                  <a:gd name="T61" fmla="*/ 124 h 167"/>
                  <a:gd name="T62" fmla="*/ 23 w 173"/>
                  <a:gd name="T63" fmla="*/ 134 h 167"/>
                  <a:gd name="T64" fmla="*/ 0 w 173"/>
                  <a:gd name="T65" fmla="*/ 155 h 167"/>
                  <a:gd name="T66" fmla="*/ 0 w 173"/>
                  <a:gd name="T67" fmla="*/ 167 h 167"/>
                  <a:gd name="T68" fmla="*/ 173 w 173"/>
                  <a:gd name="T69" fmla="*/ 167 h 167"/>
                  <a:gd name="T70" fmla="*/ 173 w 173"/>
                  <a:gd name="T71" fmla="*/ 155 h 167"/>
                  <a:gd name="T72" fmla="*/ 150 w 173"/>
                  <a:gd name="T73"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67">
                    <a:moveTo>
                      <a:pt x="150" y="134"/>
                    </a:moveTo>
                    <a:cubicBezTo>
                      <a:pt x="140" y="129"/>
                      <a:pt x="129" y="127"/>
                      <a:pt x="110" y="124"/>
                    </a:cubicBezTo>
                    <a:cubicBezTo>
                      <a:pt x="109" y="122"/>
                      <a:pt x="106" y="114"/>
                      <a:pt x="104" y="106"/>
                    </a:cubicBezTo>
                    <a:cubicBezTo>
                      <a:pt x="104" y="106"/>
                      <a:pt x="107" y="109"/>
                      <a:pt x="108" y="109"/>
                    </a:cubicBezTo>
                    <a:cubicBezTo>
                      <a:pt x="109" y="109"/>
                      <a:pt x="110" y="108"/>
                      <a:pt x="112" y="108"/>
                    </a:cubicBezTo>
                    <a:cubicBezTo>
                      <a:pt x="112" y="108"/>
                      <a:pt x="121" y="106"/>
                      <a:pt x="125" y="106"/>
                    </a:cubicBezTo>
                    <a:cubicBezTo>
                      <a:pt x="126" y="106"/>
                      <a:pt x="127" y="107"/>
                      <a:pt x="127" y="107"/>
                    </a:cubicBezTo>
                    <a:cubicBezTo>
                      <a:pt x="127" y="107"/>
                      <a:pt x="128" y="108"/>
                      <a:pt x="130" y="108"/>
                    </a:cubicBezTo>
                    <a:cubicBezTo>
                      <a:pt x="129" y="107"/>
                      <a:pt x="129" y="106"/>
                      <a:pt x="129" y="106"/>
                    </a:cubicBezTo>
                    <a:cubicBezTo>
                      <a:pt x="125" y="96"/>
                      <a:pt x="125" y="96"/>
                      <a:pt x="125" y="96"/>
                    </a:cubicBezTo>
                    <a:cubicBezTo>
                      <a:pt x="125" y="96"/>
                      <a:pt x="128" y="93"/>
                      <a:pt x="130" y="93"/>
                    </a:cubicBezTo>
                    <a:cubicBezTo>
                      <a:pt x="131" y="93"/>
                      <a:pt x="131" y="93"/>
                      <a:pt x="131" y="93"/>
                    </a:cubicBezTo>
                    <a:cubicBezTo>
                      <a:pt x="132" y="93"/>
                      <a:pt x="132" y="93"/>
                      <a:pt x="133" y="93"/>
                    </a:cubicBezTo>
                    <a:cubicBezTo>
                      <a:pt x="135" y="93"/>
                      <a:pt x="138" y="92"/>
                      <a:pt x="138" y="92"/>
                    </a:cubicBezTo>
                    <a:cubicBezTo>
                      <a:pt x="140" y="70"/>
                      <a:pt x="143" y="25"/>
                      <a:pt x="120" y="8"/>
                    </a:cubicBezTo>
                    <a:cubicBezTo>
                      <a:pt x="112" y="2"/>
                      <a:pt x="106" y="0"/>
                      <a:pt x="100" y="0"/>
                    </a:cubicBezTo>
                    <a:cubicBezTo>
                      <a:pt x="94" y="0"/>
                      <a:pt x="90" y="2"/>
                      <a:pt x="86" y="5"/>
                    </a:cubicBezTo>
                    <a:cubicBezTo>
                      <a:pt x="83" y="2"/>
                      <a:pt x="78" y="0"/>
                      <a:pt x="73" y="0"/>
                    </a:cubicBezTo>
                    <a:cubicBezTo>
                      <a:pt x="67" y="0"/>
                      <a:pt x="60" y="2"/>
                      <a:pt x="52" y="8"/>
                    </a:cubicBezTo>
                    <a:cubicBezTo>
                      <a:pt x="30" y="24"/>
                      <a:pt x="31" y="68"/>
                      <a:pt x="33" y="91"/>
                    </a:cubicBezTo>
                    <a:cubicBezTo>
                      <a:pt x="33" y="91"/>
                      <a:pt x="33" y="91"/>
                      <a:pt x="34" y="91"/>
                    </a:cubicBezTo>
                    <a:cubicBezTo>
                      <a:pt x="35" y="91"/>
                      <a:pt x="36" y="91"/>
                      <a:pt x="38" y="93"/>
                    </a:cubicBezTo>
                    <a:cubicBezTo>
                      <a:pt x="41" y="96"/>
                      <a:pt x="46" y="96"/>
                      <a:pt x="46" y="96"/>
                    </a:cubicBezTo>
                    <a:cubicBezTo>
                      <a:pt x="43" y="107"/>
                      <a:pt x="43" y="107"/>
                      <a:pt x="43" y="107"/>
                    </a:cubicBezTo>
                    <a:cubicBezTo>
                      <a:pt x="43" y="108"/>
                      <a:pt x="43" y="108"/>
                      <a:pt x="43" y="108"/>
                    </a:cubicBezTo>
                    <a:cubicBezTo>
                      <a:pt x="44" y="108"/>
                      <a:pt x="46" y="107"/>
                      <a:pt x="47" y="107"/>
                    </a:cubicBezTo>
                    <a:cubicBezTo>
                      <a:pt x="47" y="107"/>
                      <a:pt x="48" y="107"/>
                      <a:pt x="48" y="107"/>
                    </a:cubicBezTo>
                    <a:cubicBezTo>
                      <a:pt x="52" y="107"/>
                      <a:pt x="56" y="108"/>
                      <a:pt x="56" y="108"/>
                    </a:cubicBezTo>
                    <a:cubicBezTo>
                      <a:pt x="58" y="108"/>
                      <a:pt x="59" y="109"/>
                      <a:pt x="60" y="109"/>
                    </a:cubicBezTo>
                    <a:cubicBezTo>
                      <a:pt x="62" y="109"/>
                      <a:pt x="68" y="106"/>
                      <a:pt x="69" y="106"/>
                    </a:cubicBezTo>
                    <a:cubicBezTo>
                      <a:pt x="68" y="111"/>
                      <a:pt x="65" y="120"/>
                      <a:pt x="62" y="124"/>
                    </a:cubicBezTo>
                    <a:cubicBezTo>
                      <a:pt x="44" y="127"/>
                      <a:pt x="32" y="129"/>
                      <a:pt x="23" y="134"/>
                    </a:cubicBezTo>
                    <a:cubicBezTo>
                      <a:pt x="0" y="144"/>
                      <a:pt x="0" y="155"/>
                      <a:pt x="0" y="155"/>
                    </a:cubicBezTo>
                    <a:cubicBezTo>
                      <a:pt x="0" y="167"/>
                      <a:pt x="0" y="167"/>
                      <a:pt x="0" y="167"/>
                    </a:cubicBezTo>
                    <a:cubicBezTo>
                      <a:pt x="173" y="167"/>
                      <a:pt x="173" y="167"/>
                      <a:pt x="173" y="167"/>
                    </a:cubicBezTo>
                    <a:cubicBezTo>
                      <a:pt x="173" y="155"/>
                      <a:pt x="173" y="155"/>
                      <a:pt x="173" y="155"/>
                    </a:cubicBezTo>
                    <a:cubicBezTo>
                      <a:pt x="173" y="155"/>
                      <a:pt x="173" y="144"/>
                      <a:pt x="15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文本框 8"/>
            <p:cNvSpPr txBox="1"/>
            <p:nvPr/>
          </p:nvSpPr>
          <p:spPr>
            <a:xfrm>
              <a:off x="4907751" y="2221635"/>
              <a:ext cx="3231583" cy="4616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a:solidFill>
                    <a:schemeClr val="bg1"/>
                  </a:solidFill>
                </a:rPr>
                <a:t>EXAMPLE TEXT</a:t>
              </a:r>
              <a:endParaRPr lang="en-US" altLang="zh-CN" sz="900" b="1" dirty="0">
                <a:solidFill>
                  <a:schemeClr val="bg1"/>
                </a:solidFill>
              </a:endParaRPr>
            </a:p>
            <a:p>
              <a:r>
                <a:rPr lang="en-US" altLang="zh-CN" sz="800" dirty="0">
                  <a:solidFill>
                    <a:schemeClr val="bg1"/>
                  </a:solidFill>
                </a:rPr>
                <a:t>Lorem ipsum dolor sit amet, consectetuer adipiscing elit. Maecenas porttitor congue massa. </a:t>
              </a:r>
              <a:endParaRPr lang="en-US" altLang="zh-CN" sz="800" dirty="0">
                <a:solidFill>
                  <a:schemeClr val="bg1"/>
                </a:solidFill>
              </a:endParaRPr>
            </a:p>
          </p:txBody>
        </p:sp>
      </p:grpSp>
      <p:grpSp>
        <p:nvGrpSpPr>
          <p:cNvPr id="64" name="组合 63"/>
          <p:cNvGrpSpPr/>
          <p:nvPr/>
        </p:nvGrpSpPr>
        <p:grpSpPr>
          <a:xfrm>
            <a:off x="4371053" y="2999650"/>
            <a:ext cx="3768281" cy="528638"/>
            <a:chOff x="4371053" y="2999650"/>
            <a:chExt cx="3768281" cy="528638"/>
          </a:xfrm>
        </p:grpSpPr>
        <p:sp>
          <p:nvSpPr>
            <p:cNvPr id="34" name="矩形 33"/>
            <p:cNvSpPr/>
            <p:nvPr/>
          </p:nvSpPr>
          <p:spPr>
            <a:xfrm>
              <a:off x="4371053" y="2999650"/>
              <a:ext cx="3768281" cy="52863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3" name="组合 42"/>
            <p:cNvGrpSpPr>
              <a:grpSpLocks noChangeAspect="1"/>
            </p:cNvGrpSpPr>
            <p:nvPr/>
          </p:nvGrpSpPr>
          <p:grpSpPr>
            <a:xfrm>
              <a:off x="4519616" y="3128969"/>
              <a:ext cx="334217" cy="270000"/>
              <a:chOff x="6994525" y="3779838"/>
              <a:chExt cx="1090613" cy="881062"/>
            </a:xfrm>
            <a:solidFill>
              <a:schemeClr val="bg1"/>
            </a:solidFill>
          </p:grpSpPr>
          <p:sp>
            <p:nvSpPr>
              <p:cNvPr id="44" name="Freeform 14"/>
              <p:cNvSpPr/>
              <p:nvPr/>
            </p:nvSpPr>
            <p:spPr bwMode="auto">
              <a:xfrm>
                <a:off x="7150100" y="4349750"/>
                <a:ext cx="363538" cy="311150"/>
              </a:xfrm>
              <a:custGeom>
                <a:avLst/>
                <a:gdLst>
                  <a:gd name="T0" fmla="*/ 207 w 229"/>
                  <a:gd name="T1" fmla="*/ 41 h 196"/>
                  <a:gd name="T2" fmla="*/ 195 w 229"/>
                  <a:gd name="T3" fmla="*/ 67 h 196"/>
                  <a:gd name="T4" fmla="*/ 169 w 229"/>
                  <a:gd name="T5" fmla="*/ 60 h 196"/>
                  <a:gd name="T6" fmla="*/ 0 w 229"/>
                  <a:gd name="T7" fmla="*/ 12 h 196"/>
                  <a:gd name="T8" fmla="*/ 0 w 229"/>
                  <a:gd name="T9" fmla="*/ 132 h 196"/>
                  <a:gd name="T10" fmla="*/ 229 w 229"/>
                  <a:gd name="T11" fmla="*/ 196 h 196"/>
                  <a:gd name="T12" fmla="*/ 229 w 229"/>
                  <a:gd name="T13" fmla="*/ 0 h 196"/>
                  <a:gd name="T14" fmla="*/ 207 w 229"/>
                  <a:gd name="T15" fmla="*/ 41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196">
                    <a:moveTo>
                      <a:pt x="207" y="41"/>
                    </a:moveTo>
                    <a:lnTo>
                      <a:pt x="195" y="67"/>
                    </a:lnTo>
                    <a:lnTo>
                      <a:pt x="169" y="60"/>
                    </a:lnTo>
                    <a:lnTo>
                      <a:pt x="0" y="12"/>
                    </a:lnTo>
                    <a:lnTo>
                      <a:pt x="0" y="132"/>
                    </a:lnTo>
                    <a:lnTo>
                      <a:pt x="229" y="196"/>
                    </a:lnTo>
                    <a:lnTo>
                      <a:pt x="229" y="0"/>
                    </a:lnTo>
                    <a:lnTo>
                      <a:pt x="207"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5"/>
              <p:cNvSpPr/>
              <p:nvPr/>
            </p:nvSpPr>
            <p:spPr bwMode="auto">
              <a:xfrm>
                <a:off x="7566025" y="4349750"/>
                <a:ext cx="368300" cy="311150"/>
              </a:xfrm>
              <a:custGeom>
                <a:avLst/>
                <a:gdLst>
                  <a:gd name="T0" fmla="*/ 34 w 232"/>
                  <a:gd name="T1" fmla="*/ 67 h 196"/>
                  <a:gd name="T2" fmla="*/ 22 w 232"/>
                  <a:gd name="T3" fmla="*/ 41 h 196"/>
                  <a:gd name="T4" fmla="*/ 0 w 232"/>
                  <a:gd name="T5" fmla="*/ 0 h 196"/>
                  <a:gd name="T6" fmla="*/ 0 w 232"/>
                  <a:gd name="T7" fmla="*/ 196 h 196"/>
                  <a:gd name="T8" fmla="*/ 232 w 232"/>
                  <a:gd name="T9" fmla="*/ 132 h 196"/>
                  <a:gd name="T10" fmla="*/ 232 w 232"/>
                  <a:gd name="T11" fmla="*/ 12 h 196"/>
                  <a:gd name="T12" fmla="*/ 62 w 232"/>
                  <a:gd name="T13" fmla="*/ 60 h 196"/>
                  <a:gd name="T14" fmla="*/ 34 w 232"/>
                  <a:gd name="T15" fmla="*/ 67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196">
                    <a:moveTo>
                      <a:pt x="34" y="67"/>
                    </a:moveTo>
                    <a:lnTo>
                      <a:pt x="22" y="41"/>
                    </a:lnTo>
                    <a:lnTo>
                      <a:pt x="0" y="0"/>
                    </a:lnTo>
                    <a:lnTo>
                      <a:pt x="0" y="196"/>
                    </a:lnTo>
                    <a:lnTo>
                      <a:pt x="232" y="132"/>
                    </a:lnTo>
                    <a:lnTo>
                      <a:pt x="232" y="12"/>
                    </a:lnTo>
                    <a:lnTo>
                      <a:pt x="62" y="60"/>
                    </a:lnTo>
                    <a:lnTo>
                      <a:pt x="34"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6"/>
              <p:cNvSpPr/>
              <p:nvPr/>
            </p:nvSpPr>
            <p:spPr bwMode="auto">
              <a:xfrm>
                <a:off x="7540625" y="4065588"/>
                <a:ext cx="503238" cy="327025"/>
              </a:xfrm>
              <a:custGeom>
                <a:avLst/>
                <a:gdLst>
                  <a:gd name="T0" fmla="*/ 69 w 317"/>
                  <a:gd name="T1" fmla="*/ 206 h 206"/>
                  <a:gd name="T2" fmla="*/ 317 w 317"/>
                  <a:gd name="T3" fmla="*/ 136 h 206"/>
                  <a:gd name="T4" fmla="*/ 248 w 317"/>
                  <a:gd name="T5" fmla="*/ 0 h 206"/>
                  <a:gd name="T6" fmla="*/ 0 w 317"/>
                  <a:gd name="T7" fmla="*/ 67 h 206"/>
                  <a:gd name="T8" fmla="*/ 69 w 317"/>
                  <a:gd name="T9" fmla="*/ 206 h 206"/>
                </a:gdLst>
                <a:ahLst/>
                <a:cxnLst>
                  <a:cxn ang="0">
                    <a:pos x="T0" y="T1"/>
                  </a:cxn>
                  <a:cxn ang="0">
                    <a:pos x="T2" y="T3"/>
                  </a:cxn>
                  <a:cxn ang="0">
                    <a:pos x="T4" y="T5"/>
                  </a:cxn>
                  <a:cxn ang="0">
                    <a:pos x="T6" y="T7"/>
                  </a:cxn>
                  <a:cxn ang="0">
                    <a:pos x="T8" y="T9"/>
                  </a:cxn>
                </a:cxnLst>
                <a:rect l="0" t="0" r="r" b="b"/>
                <a:pathLst>
                  <a:path w="317" h="206">
                    <a:moveTo>
                      <a:pt x="69" y="206"/>
                    </a:moveTo>
                    <a:lnTo>
                      <a:pt x="317" y="136"/>
                    </a:lnTo>
                    <a:lnTo>
                      <a:pt x="248" y="0"/>
                    </a:lnTo>
                    <a:lnTo>
                      <a:pt x="0" y="67"/>
                    </a:lnTo>
                    <a:lnTo>
                      <a:pt x="69"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7"/>
              <p:cNvSpPr/>
              <p:nvPr/>
            </p:nvSpPr>
            <p:spPr bwMode="auto">
              <a:xfrm>
                <a:off x="7040563" y="4065588"/>
                <a:ext cx="500063" cy="327025"/>
              </a:xfrm>
              <a:custGeom>
                <a:avLst/>
                <a:gdLst>
                  <a:gd name="T0" fmla="*/ 245 w 315"/>
                  <a:gd name="T1" fmla="*/ 206 h 206"/>
                  <a:gd name="T2" fmla="*/ 315 w 315"/>
                  <a:gd name="T3" fmla="*/ 67 h 206"/>
                  <a:gd name="T4" fmla="*/ 66 w 315"/>
                  <a:gd name="T5" fmla="*/ 0 h 206"/>
                  <a:gd name="T6" fmla="*/ 0 w 315"/>
                  <a:gd name="T7" fmla="*/ 136 h 206"/>
                  <a:gd name="T8" fmla="*/ 245 w 315"/>
                  <a:gd name="T9" fmla="*/ 206 h 206"/>
                </a:gdLst>
                <a:ahLst/>
                <a:cxnLst>
                  <a:cxn ang="0">
                    <a:pos x="T0" y="T1"/>
                  </a:cxn>
                  <a:cxn ang="0">
                    <a:pos x="T2" y="T3"/>
                  </a:cxn>
                  <a:cxn ang="0">
                    <a:pos x="T4" y="T5"/>
                  </a:cxn>
                  <a:cxn ang="0">
                    <a:pos x="T6" y="T7"/>
                  </a:cxn>
                  <a:cxn ang="0">
                    <a:pos x="T8" y="T9"/>
                  </a:cxn>
                </a:cxnLst>
                <a:rect l="0" t="0" r="r" b="b"/>
                <a:pathLst>
                  <a:path w="315" h="206">
                    <a:moveTo>
                      <a:pt x="245" y="206"/>
                    </a:moveTo>
                    <a:lnTo>
                      <a:pt x="315" y="67"/>
                    </a:lnTo>
                    <a:lnTo>
                      <a:pt x="66" y="0"/>
                    </a:lnTo>
                    <a:lnTo>
                      <a:pt x="0" y="136"/>
                    </a:lnTo>
                    <a:lnTo>
                      <a:pt x="245"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8"/>
              <p:cNvSpPr/>
              <p:nvPr/>
            </p:nvSpPr>
            <p:spPr bwMode="auto">
              <a:xfrm>
                <a:off x="7540625" y="3779838"/>
                <a:ext cx="544513" cy="285750"/>
              </a:xfrm>
              <a:custGeom>
                <a:avLst/>
                <a:gdLst>
                  <a:gd name="T0" fmla="*/ 271 w 343"/>
                  <a:gd name="T1" fmla="*/ 151 h 180"/>
                  <a:gd name="T2" fmla="*/ 343 w 343"/>
                  <a:gd name="T3" fmla="*/ 70 h 180"/>
                  <a:gd name="T4" fmla="*/ 95 w 343"/>
                  <a:gd name="T5" fmla="*/ 0 h 180"/>
                  <a:gd name="T6" fmla="*/ 0 w 343"/>
                  <a:gd name="T7" fmla="*/ 110 h 180"/>
                  <a:gd name="T8" fmla="*/ 183 w 343"/>
                  <a:gd name="T9" fmla="*/ 161 h 180"/>
                  <a:gd name="T10" fmla="*/ 248 w 343"/>
                  <a:gd name="T11" fmla="*/ 180 h 180"/>
                  <a:gd name="T12" fmla="*/ 271 w 343"/>
                  <a:gd name="T13" fmla="*/ 151 h 180"/>
                </a:gdLst>
                <a:ahLst/>
                <a:cxnLst>
                  <a:cxn ang="0">
                    <a:pos x="T0" y="T1"/>
                  </a:cxn>
                  <a:cxn ang="0">
                    <a:pos x="T2" y="T3"/>
                  </a:cxn>
                  <a:cxn ang="0">
                    <a:pos x="T4" y="T5"/>
                  </a:cxn>
                  <a:cxn ang="0">
                    <a:pos x="T6" y="T7"/>
                  </a:cxn>
                  <a:cxn ang="0">
                    <a:pos x="T8" y="T9"/>
                  </a:cxn>
                  <a:cxn ang="0">
                    <a:pos x="T10" y="T11"/>
                  </a:cxn>
                  <a:cxn ang="0">
                    <a:pos x="T12" y="T13"/>
                  </a:cxn>
                </a:cxnLst>
                <a:rect l="0" t="0" r="r" b="b"/>
                <a:pathLst>
                  <a:path w="343" h="180">
                    <a:moveTo>
                      <a:pt x="271" y="151"/>
                    </a:moveTo>
                    <a:lnTo>
                      <a:pt x="343" y="70"/>
                    </a:lnTo>
                    <a:lnTo>
                      <a:pt x="95" y="0"/>
                    </a:lnTo>
                    <a:lnTo>
                      <a:pt x="0" y="110"/>
                    </a:lnTo>
                    <a:lnTo>
                      <a:pt x="183" y="161"/>
                    </a:lnTo>
                    <a:lnTo>
                      <a:pt x="248" y="180"/>
                    </a:lnTo>
                    <a:lnTo>
                      <a:pt x="271"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9"/>
              <p:cNvSpPr/>
              <p:nvPr/>
            </p:nvSpPr>
            <p:spPr bwMode="auto">
              <a:xfrm>
                <a:off x="6994525" y="3779838"/>
                <a:ext cx="546100" cy="285750"/>
              </a:xfrm>
              <a:custGeom>
                <a:avLst/>
                <a:gdLst>
                  <a:gd name="T0" fmla="*/ 160 w 344"/>
                  <a:gd name="T1" fmla="*/ 161 h 180"/>
                  <a:gd name="T2" fmla="*/ 344 w 344"/>
                  <a:gd name="T3" fmla="*/ 110 h 180"/>
                  <a:gd name="T4" fmla="*/ 248 w 344"/>
                  <a:gd name="T5" fmla="*/ 0 h 180"/>
                  <a:gd name="T6" fmla="*/ 0 w 344"/>
                  <a:gd name="T7" fmla="*/ 70 h 180"/>
                  <a:gd name="T8" fmla="*/ 72 w 344"/>
                  <a:gd name="T9" fmla="*/ 151 h 180"/>
                  <a:gd name="T10" fmla="*/ 95 w 344"/>
                  <a:gd name="T11" fmla="*/ 180 h 180"/>
                  <a:gd name="T12" fmla="*/ 160 w 344"/>
                  <a:gd name="T13" fmla="*/ 161 h 180"/>
                </a:gdLst>
                <a:ahLst/>
                <a:cxnLst>
                  <a:cxn ang="0">
                    <a:pos x="T0" y="T1"/>
                  </a:cxn>
                  <a:cxn ang="0">
                    <a:pos x="T2" y="T3"/>
                  </a:cxn>
                  <a:cxn ang="0">
                    <a:pos x="T4" y="T5"/>
                  </a:cxn>
                  <a:cxn ang="0">
                    <a:pos x="T6" y="T7"/>
                  </a:cxn>
                  <a:cxn ang="0">
                    <a:pos x="T8" y="T9"/>
                  </a:cxn>
                  <a:cxn ang="0">
                    <a:pos x="T10" y="T11"/>
                  </a:cxn>
                  <a:cxn ang="0">
                    <a:pos x="T12" y="T13"/>
                  </a:cxn>
                </a:cxnLst>
                <a:rect l="0" t="0" r="r" b="b"/>
                <a:pathLst>
                  <a:path w="344" h="180">
                    <a:moveTo>
                      <a:pt x="160" y="161"/>
                    </a:moveTo>
                    <a:lnTo>
                      <a:pt x="344" y="110"/>
                    </a:lnTo>
                    <a:lnTo>
                      <a:pt x="248" y="0"/>
                    </a:lnTo>
                    <a:lnTo>
                      <a:pt x="0" y="70"/>
                    </a:lnTo>
                    <a:lnTo>
                      <a:pt x="72" y="151"/>
                    </a:lnTo>
                    <a:lnTo>
                      <a:pt x="95" y="180"/>
                    </a:lnTo>
                    <a:lnTo>
                      <a:pt x="160"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0" name="文本框 8"/>
            <p:cNvSpPr txBox="1"/>
            <p:nvPr/>
          </p:nvSpPr>
          <p:spPr>
            <a:xfrm>
              <a:off x="4899235" y="3033025"/>
              <a:ext cx="3231583" cy="4616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a:solidFill>
                    <a:schemeClr val="bg1"/>
                  </a:solidFill>
                </a:rPr>
                <a:t>EXAMPLE TEXT</a:t>
              </a:r>
              <a:endParaRPr lang="en-US" altLang="zh-CN" sz="900" b="1" dirty="0">
                <a:solidFill>
                  <a:schemeClr val="bg1"/>
                </a:solidFill>
              </a:endParaRPr>
            </a:p>
            <a:p>
              <a:r>
                <a:rPr lang="en-US" altLang="zh-CN" sz="800" dirty="0">
                  <a:solidFill>
                    <a:schemeClr val="bg1"/>
                  </a:solidFill>
                </a:rPr>
                <a:t>Lorem ipsum dolor sit amet, consectetuer adipiscing elit. Maecenas porttitor congue massa. </a:t>
              </a:r>
              <a:endParaRPr lang="en-US" altLang="zh-CN" sz="800" dirty="0">
                <a:solidFill>
                  <a:schemeClr val="bg1"/>
                </a:solidFill>
              </a:endParaRPr>
            </a:p>
          </p:txBody>
        </p:sp>
      </p:grpSp>
      <p:grpSp>
        <p:nvGrpSpPr>
          <p:cNvPr id="65" name="组合 64"/>
          <p:cNvGrpSpPr/>
          <p:nvPr/>
        </p:nvGrpSpPr>
        <p:grpSpPr>
          <a:xfrm>
            <a:off x="4371053" y="3808852"/>
            <a:ext cx="3768281" cy="528638"/>
            <a:chOff x="4371053" y="3808852"/>
            <a:chExt cx="3768281" cy="528638"/>
          </a:xfrm>
        </p:grpSpPr>
        <p:sp>
          <p:nvSpPr>
            <p:cNvPr id="35" name="矩形 34"/>
            <p:cNvSpPr/>
            <p:nvPr/>
          </p:nvSpPr>
          <p:spPr>
            <a:xfrm>
              <a:off x="4371053" y="3808852"/>
              <a:ext cx="3768281" cy="5286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50" name="组合 49"/>
            <p:cNvGrpSpPr>
              <a:grpSpLocks noChangeAspect="1"/>
            </p:cNvGrpSpPr>
            <p:nvPr/>
          </p:nvGrpSpPr>
          <p:grpSpPr>
            <a:xfrm>
              <a:off x="4555643" y="3954417"/>
              <a:ext cx="262163" cy="270000"/>
              <a:chOff x="10140951" y="3663950"/>
              <a:chExt cx="1062037" cy="1093788"/>
            </a:xfrm>
            <a:solidFill>
              <a:schemeClr val="bg1"/>
            </a:solidFill>
          </p:grpSpPr>
          <p:sp>
            <p:nvSpPr>
              <p:cNvPr id="51" name="Freeform 23"/>
              <p:cNvSpPr/>
              <p:nvPr/>
            </p:nvSpPr>
            <p:spPr bwMode="auto">
              <a:xfrm>
                <a:off x="10148888" y="4467225"/>
                <a:ext cx="1054099" cy="290513"/>
              </a:xfrm>
              <a:custGeom>
                <a:avLst/>
                <a:gdLst>
                  <a:gd name="T0" fmla="*/ 278 w 278"/>
                  <a:gd name="T1" fmla="*/ 1 h 77"/>
                  <a:gd name="T2" fmla="*/ 253 w 278"/>
                  <a:gd name="T3" fmla="*/ 23 h 77"/>
                  <a:gd name="T4" fmla="*/ 253 w 278"/>
                  <a:gd name="T5" fmla="*/ 23 h 77"/>
                  <a:gd name="T6" fmla="*/ 253 w 278"/>
                  <a:gd name="T7" fmla="*/ 23 h 77"/>
                  <a:gd name="T8" fmla="*/ 140 w 278"/>
                  <a:gd name="T9" fmla="*/ 52 h 77"/>
                  <a:gd name="T10" fmla="*/ 38 w 278"/>
                  <a:gd name="T11" fmla="*/ 30 h 77"/>
                  <a:gd name="T12" fmla="*/ 0 w 278"/>
                  <a:gd name="T13" fmla="*/ 0 h 77"/>
                  <a:gd name="T14" fmla="*/ 47 w 278"/>
                  <a:gd name="T15" fmla="*/ 56 h 77"/>
                  <a:gd name="T16" fmla="*/ 140 w 278"/>
                  <a:gd name="T17" fmla="*/ 77 h 77"/>
                  <a:gd name="T18" fmla="*/ 243 w 278"/>
                  <a:gd name="T19" fmla="*/ 50 h 77"/>
                  <a:gd name="T20" fmla="*/ 243 w 278"/>
                  <a:gd name="T21" fmla="*/ 50 h 77"/>
                  <a:gd name="T22" fmla="*/ 278 w 278"/>
                  <a:gd name="T23"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7">
                    <a:moveTo>
                      <a:pt x="278" y="1"/>
                    </a:moveTo>
                    <a:cubicBezTo>
                      <a:pt x="271" y="9"/>
                      <a:pt x="263" y="16"/>
                      <a:pt x="253" y="23"/>
                    </a:cubicBezTo>
                    <a:cubicBezTo>
                      <a:pt x="253" y="23"/>
                      <a:pt x="253" y="23"/>
                      <a:pt x="253" y="23"/>
                    </a:cubicBezTo>
                    <a:cubicBezTo>
                      <a:pt x="253" y="23"/>
                      <a:pt x="253" y="23"/>
                      <a:pt x="253" y="23"/>
                    </a:cubicBezTo>
                    <a:cubicBezTo>
                      <a:pt x="223" y="42"/>
                      <a:pt x="183" y="52"/>
                      <a:pt x="140" y="52"/>
                    </a:cubicBezTo>
                    <a:cubicBezTo>
                      <a:pt x="103" y="52"/>
                      <a:pt x="67" y="44"/>
                      <a:pt x="38" y="30"/>
                    </a:cubicBezTo>
                    <a:cubicBezTo>
                      <a:pt x="22" y="22"/>
                      <a:pt x="9" y="11"/>
                      <a:pt x="0" y="0"/>
                    </a:cubicBezTo>
                    <a:cubicBezTo>
                      <a:pt x="2" y="21"/>
                      <a:pt x="18" y="41"/>
                      <a:pt x="47" y="56"/>
                    </a:cubicBezTo>
                    <a:cubicBezTo>
                      <a:pt x="73" y="70"/>
                      <a:pt x="107" y="77"/>
                      <a:pt x="140" y="77"/>
                    </a:cubicBezTo>
                    <a:cubicBezTo>
                      <a:pt x="178" y="77"/>
                      <a:pt x="216" y="67"/>
                      <a:pt x="243" y="50"/>
                    </a:cubicBezTo>
                    <a:cubicBezTo>
                      <a:pt x="243" y="50"/>
                      <a:pt x="243" y="50"/>
                      <a:pt x="243" y="50"/>
                    </a:cubicBezTo>
                    <a:cubicBezTo>
                      <a:pt x="265" y="36"/>
                      <a:pt x="276" y="19"/>
                      <a:pt x="27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4"/>
              <p:cNvSpPr/>
              <p:nvPr/>
            </p:nvSpPr>
            <p:spPr bwMode="auto">
              <a:xfrm>
                <a:off x="10148888" y="4308475"/>
                <a:ext cx="1054099" cy="287338"/>
              </a:xfrm>
              <a:custGeom>
                <a:avLst/>
                <a:gdLst>
                  <a:gd name="T0" fmla="*/ 253 w 278"/>
                  <a:gd name="T1" fmla="*/ 22 h 76"/>
                  <a:gd name="T2" fmla="*/ 253 w 278"/>
                  <a:gd name="T3" fmla="*/ 23 h 76"/>
                  <a:gd name="T4" fmla="*/ 253 w 278"/>
                  <a:gd name="T5" fmla="*/ 23 h 76"/>
                  <a:gd name="T6" fmla="*/ 140 w 278"/>
                  <a:gd name="T7" fmla="*/ 52 h 76"/>
                  <a:gd name="T8" fmla="*/ 38 w 278"/>
                  <a:gd name="T9" fmla="*/ 30 h 76"/>
                  <a:gd name="T10" fmla="*/ 0 w 278"/>
                  <a:gd name="T11" fmla="*/ 0 h 76"/>
                  <a:gd name="T12" fmla="*/ 47 w 278"/>
                  <a:gd name="T13" fmla="*/ 56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3"/>
                      <a:pt x="253" y="23"/>
                      <a:pt x="253" y="23"/>
                    </a:cubicBezTo>
                    <a:cubicBezTo>
                      <a:pt x="253" y="23"/>
                      <a:pt x="253" y="23"/>
                      <a:pt x="253" y="23"/>
                    </a:cubicBezTo>
                    <a:cubicBezTo>
                      <a:pt x="223" y="42"/>
                      <a:pt x="183" y="52"/>
                      <a:pt x="140" y="52"/>
                    </a:cubicBezTo>
                    <a:cubicBezTo>
                      <a:pt x="103" y="52"/>
                      <a:pt x="67" y="44"/>
                      <a:pt x="38" y="30"/>
                    </a:cubicBezTo>
                    <a:cubicBezTo>
                      <a:pt x="22" y="21"/>
                      <a:pt x="9" y="11"/>
                      <a:pt x="0" y="0"/>
                    </a:cubicBezTo>
                    <a:cubicBezTo>
                      <a:pt x="2" y="20"/>
                      <a:pt x="18" y="41"/>
                      <a:pt x="47" y="56"/>
                    </a:cubicBezTo>
                    <a:cubicBezTo>
                      <a:pt x="73" y="70"/>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5"/>
              <p:cNvSpPr/>
              <p:nvPr/>
            </p:nvSpPr>
            <p:spPr bwMode="auto">
              <a:xfrm>
                <a:off x="10148888" y="4148138"/>
                <a:ext cx="1054099" cy="288925"/>
              </a:xfrm>
              <a:custGeom>
                <a:avLst/>
                <a:gdLst>
                  <a:gd name="T0" fmla="*/ 253 w 278"/>
                  <a:gd name="T1" fmla="*/ 22 h 76"/>
                  <a:gd name="T2" fmla="*/ 253 w 278"/>
                  <a:gd name="T3" fmla="*/ 22 h 76"/>
                  <a:gd name="T4" fmla="*/ 253 w 278"/>
                  <a:gd name="T5" fmla="*/ 22 h 76"/>
                  <a:gd name="T6" fmla="*/ 140 w 278"/>
                  <a:gd name="T7" fmla="*/ 52 h 76"/>
                  <a:gd name="T8" fmla="*/ 38 w 278"/>
                  <a:gd name="T9" fmla="*/ 29 h 76"/>
                  <a:gd name="T10" fmla="*/ 0 w 278"/>
                  <a:gd name="T11" fmla="*/ 0 h 76"/>
                  <a:gd name="T12" fmla="*/ 47 w 278"/>
                  <a:gd name="T13" fmla="*/ 55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2"/>
                      <a:pt x="253" y="22"/>
                      <a:pt x="253" y="22"/>
                    </a:cubicBezTo>
                    <a:cubicBezTo>
                      <a:pt x="253" y="22"/>
                      <a:pt x="253" y="22"/>
                      <a:pt x="253" y="22"/>
                    </a:cubicBezTo>
                    <a:cubicBezTo>
                      <a:pt x="223" y="41"/>
                      <a:pt x="183" y="52"/>
                      <a:pt x="140" y="52"/>
                    </a:cubicBezTo>
                    <a:cubicBezTo>
                      <a:pt x="103" y="52"/>
                      <a:pt x="67" y="44"/>
                      <a:pt x="38" y="29"/>
                    </a:cubicBezTo>
                    <a:cubicBezTo>
                      <a:pt x="22" y="21"/>
                      <a:pt x="9" y="11"/>
                      <a:pt x="0" y="0"/>
                    </a:cubicBezTo>
                    <a:cubicBezTo>
                      <a:pt x="2" y="20"/>
                      <a:pt x="18" y="41"/>
                      <a:pt x="47" y="55"/>
                    </a:cubicBezTo>
                    <a:cubicBezTo>
                      <a:pt x="73" y="69"/>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6"/>
              <p:cNvSpPr>
                <a:spLocks noEditPoints="1"/>
              </p:cNvSpPr>
              <p:nvPr/>
            </p:nvSpPr>
            <p:spPr bwMode="auto">
              <a:xfrm>
                <a:off x="10140951" y="3663950"/>
                <a:ext cx="1062037" cy="647700"/>
              </a:xfrm>
              <a:custGeom>
                <a:avLst/>
                <a:gdLst>
                  <a:gd name="T0" fmla="*/ 2 w 280"/>
                  <a:gd name="T1" fmla="*/ 78 h 171"/>
                  <a:gd name="T2" fmla="*/ 49 w 280"/>
                  <a:gd name="T3" fmla="*/ 141 h 171"/>
                  <a:gd name="T4" fmla="*/ 245 w 280"/>
                  <a:gd name="T5" fmla="*/ 135 h 171"/>
                  <a:gd name="T6" fmla="*/ 245 w 280"/>
                  <a:gd name="T7" fmla="*/ 135 h 171"/>
                  <a:gd name="T8" fmla="*/ 280 w 280"/>
                  <a:gd name="T9" fmla="*/ 84 h 171"/>
                  <a:gd name="T10" fmla="*/ 280 w 280"/>
                  <a:gd name="T11" fmla="*/ 81 h 171"/>
                  <a:gd name="T12" fmla="*/ 280 w 280"/>
                  <a:gd name="T13" fmla="*/ 77 h 171"/>
                  <a:gd name="T14" fmla="*/ 233 w 280"/>
                  <a:gd name="T15" fmla="*/ 21 h 171"/>
                  <a:gd name="T16" fmla="*/ 140 w 280"/>
                  <a:gd name="T17" fmla="*/ 0 h 171"/>
                  <a:gd name="T18" fmla="*/ 133 w 280"/>
                  <a:gd name="T19" fmla="*/ 1 h 171"/>
                  <a:gd name="T20" fmla="*/ 132 w 280"/>
                  <a:gd name="T21" fmla="*/ 1 h 171"/>
                  <a:gd name="T22" fmla="*/ 119 w 280"/>
                  <a:gd name="T23" fmla="*/ 1 h 171"/>
                  <a:gd name="T24" fmla="*/ 119 w 280"/>
                  <a:gd name="T25" fmla="*/ 1 h 171"/>
                  <a:gd name="T26" fmla="*/ 106 w 280"/>
                  <a:gd name="T27" fmla="*/ 3 h 171"/>
                  <a:gd name="T28" fmla="*/ 106 w 280"/>
                  <a:gd name="T29" fmla="*/ 3 h 171"/>
                  <a:gd name="T30" fmla="*/ 93 w 280"/>
                  <a:gd name="T31" fmla="*/ 5 h 171"/>
                  <a:gd name="T32" fmla="*/ 93 w 280"/>
                  <a:gd name="T33" fmla="*/ 5 h 171"/>
                  <a:gd name="T34" fmla="*/ 37 w 280"/>
                  <a:gd name="T35" fmla="*/ 27 h 171"/>
                  <a:gd name="T36" fmla="*/ 37 w 280"/>
                  <a:gd name="T37" fmla="*/ 27 h 171"/>
                  <a:gd name="T38" fmla="*/ 2 w 280"/>
                  <a:gd name="T39" fmla="*/ 78 h 171"/>
                  <a:gd name="T40" fmla="*/ 230 w 280"/>
                  <a:gd name="T41" fmla="*/ 127 h 171"/>
                  <a:gd name="T42" fmla="*/ 230 w 280"/>
                  <a:gd name="T43" fmla="*/ 127 h 171"/>
                  <a:gd name="T44" fmla="*/ 62 w 280"/>
                  <a:gd name="T45" fmla="*/ 133 h 171"/>
                  <a:gd name="T46" fmla="*/ 52 w 280"/>
                  <a:gd name="T47" fmla="*/ 35 h 171"/>
                  <a:gd name="T48" fmla="*/ 220 w 280"/>
                  <a:gd name="T49" fmla="*/ 30 h 171"/>
                  <a:gd name="T50" fmla="*/ 230 w 280"/>
                  <a:gd name="T51" fmla="*/ 12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171">
                    <a:moveTo>
                      <a:pt x="2" y="78"/>
                    </a:moveTo>
                    <a:cubicBezTo>
                      <a:pt x="0" y="101"/>
                      <a:pt x="16" y="125"/>
                      <a:pt x="49" y="141"/>
                    </a:cubicBezTo>
                    <a:cubicBezTo>
                      <a:pt x="106" y="171"/>
                      <a:pt x="194" y="168"/>
                      <a:pt x="245" y="135"/>
                    </a:cubicBezTo>
                    <a:cubicBezTo>
                      <a:pt x="245" y="135"/>
                      <a:pt x="245" y="135"/>
                      <a:pt x="245" y="135"/>
                    </a:cubicBezTo>
                    <a:cubicBezTo>
                      <a:pt x="268" y="120"/>
                      <a:pt x="279" y="102"/>
                      <a:pt x="280" y="84"/>
                    </a:cubicBezTo>
                    <a:cubicBezTo>
                      <a:pt x="280" y="83"/>
                      <a:pt x="280" y="82"/>
                      <a:pt x="280" y="81"/>
                    </a:cubicBezTo>
                    <a:cubicBezTo>
                      <a:pt x="280" y="80"/>
                      <a:pt x="280" y="78"/>
                      <a:pt x="280" y="77"/>
                    </a:cubicBezTo>
                    <a:cubicBezTo>
                      <a:pt x="278" y="56"/>
                      <a:pt x="262" y="36"/>
                      <a:pt x="233" y="21"/>
                    </a:cubicBezTo>
                    <a:cubicBezTo>
                      <a:pt x="206" y="7"/>
                      <a:pt x="173" y="0"/>
                      <a:pt x="140" y="0"/>
                    </a:cubicBezTo>
                    <a:cubicBezTo>
                      <a:pt x="138" y="0"/>
                      <a:pt x="135" y="0"/>
                      <a:pt x="133" y="1"/>
                    </a:cubicBezTo>
                    <a:cubicBezTo>
                      <a:pt x="132" y="1"/>
                      <a:pt x="132" y="1"/>
                      <a:pt x="132" y="1"/>
                    </a:cubicBezTo>
                    <a:cubicBezTo>
                      <a:pt x="128" y="1"/>
                      <a:pt x="124" y="1"/>
                      <a:pt x="119" y="1"/>
                    </a:cubicBezTo>
                    <a:cubicBezTo>
                      <a:pt x="119" y="1"/>
                      <a:pt x="119" y="1"/>
                      <a:pt x="119" y="1"/>
                    </a:cubicBezTo>
                    <a:cubicBezTo>
                      <a:pt x="115" y="2"/>
                      <a:pt x="110" y="2"/>
                      <a:pt x="106" y="3"/>
                    </a:cubicBezTo>
                    <a:cubicBezTo>
                      <a:pt x="106" y="3"/>
                      <a:pt x="106" y="3"/>
                      <a:pt x="106" y="3"/>
                    </a:cubicBezTo>
                    <a:cubicBezTo>
                      <a:pt x="102" y="4"/>
                      <a:pt x="97" y="4"/>
                      <a:pt x="93" y="5"/>
                    </a:cubicBezTo>
                    <a:cubicBezTo>
                      <a:pt x="93" y="5"/>
                      <a:pt x="93" y="5"/>
                      <a:pt x="93" y="5"/>
                    </a:cubicBezTo>
                    <a:cubicBezTo>
                      <a:pt x="72" y="10"/>
                      <a:pt x="52" y="17"/>
                      <a:pt x="37" y="27"/>
                    </a:cubicBezTo>
                    <a:cubicBezTo>
                      <a:pt x="37" y="27"/>
                      <a:pt x="37" y="27"/>
                      <a:pt x="37" y="27"/>
                    </a:cubicBezTo>
                    <a:cubicBezTo>
                      <a:pt x="14" y="42"/>
                      <a:pt x="3" y="60"/>
                      <a:pt x="2" y="78"/>
                    </a:cubicBezTo>
                    <a:close/>
                    <a:moveTo>
                      <a:pt x="230" y="127"/>
                    </a:moveTo>
                    <a:cubicBezTo>
                      <a:pt x="230" y="127"/>
                      <a:pt x="230" y="127"/>
                      <a:pt x="230" y="127"/>
                    </a:cubicBezTo>
                    <a:cubicBezTo>
                      <a:pt x="187" y="156"/>
                      <a:pt x="111" y="158"/>
                      <a:pt x="62" y="133"/>
                    </a:cubicBezTo>
                    <a:cubicBezTo>
                      <a:pt x="13" y="107"/>
                      <a:pt x="8" y="63"/>
                      <a:pt x="52" y="35"/>
                    </a:cubicBezTo>
                    <a:cubicBezTo>
                      <a:pt x="95" y="6"/>
                      <a:pt x="171" y="4"/>
                      <a:pt x="220" y="30"/>
                    </a:cubicBezTo>
                    <a:cubicBezTo>
                      <a:pt x="269" y="55"/>
                      <a:pt x="274" y="99"/>
                      <a:pt x="230"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7"/>
              <p:cNvSpPr>
                <a:spLocks noEditPoints="1"/>
              </p:cNvSpPr>
              <p:nvPr/>
            </p:nvSpPr>
            <p:spPr bwMode="auto">
              <a:xfrm>
                <a:off x="10206038" y="3698875"/>
                <a:ext cx="939800" cy="544513"/>
              </a:xfrm>
              <a:custGeom>
                <a:avLst/>
                <a:gdLst>
                  <a:gd name="T0" fmla="*/ 40 w 248"/>
                  <a:gd name="T1" fmla="*/ 29 h 144"/>
                  <a:gd name="T2" fmla="*/ 50 w 248"/>
                  <a:gd name="T3" fmla="*/ 120 h 144"/>
                  <a:gd name="T4" fmla="*/ 208 w 248"/>
                  <a:gd name="T5" fmla="*/ 115 h 144"/>
                  <a:gd name="T6" fmla="*/ 198 w 248"/>
                  <a:gd name="T7" fmla="*/ 24 h 144"/>
                  <a:gd name="T8" fmla="*/ 40 w 248"/>
                  <a:gd name="T9" fmla="*/ 29 h 144"/>
                  <a:gd name="T10" fmla="*/ 81 w 248"/>
                  <a:gd name="T11" fmla="*/ 107 h 144"/>
                  <a:gd name="T12" fmla="*/ 74 w 248"/>
                  <a:gd name="T13" fmla="*/ 111 h 144"/>
                  <a:gd name="T14" fmla="*/ 68 w 248"/>
                  <a:gd name="T15" fmla="*/ 111 h 144"/>
                  <a:gd name="T16" fmla="*/ 67 w 248"/>
                  <a:gd name="T17" fmla="*/ 110 h 144"/>
                  <a:gd name="T18" fmla="*/ 65 w 248"/>
                  <a:gd name="T19" fmla="*/ 109 h 144"/>
                  <a:gd name="T20" fmla="*/ 64 w 248"/>
                  <a:gd name="T21" fmla="*/ 106 h 144"/>
                  <a:gd name="T22" fmla="*/ 71 w 248"/>
                  <a:gd name="T23" fmla="*/ 101 h 144"/>
                  <a:gd name="T24" fmla="*/ 51 w 248"/>
                  <a:gd name="T25" fmla="*/ 82 h 144"/>
                  <a:gd name="T26" fmla="*/ 52 w 248"/>
                  <a:gd name="T27" fmla="*/ 81 h 144"/>
                  <a:gd name="T28" fmla="*/ 69 w 248"/>
                  <a:gd name="T29" fmla="*/ 76 h 144"/>
                  <a:gd name="T30" fmla="*/ 71 w 248"/>
                  <a:gd name="T31" fmla="*/ 76 h 144"/>
                  <a:gd name="T32" fmla="*/ 86 w 248"/>
                  <a:gd name="T33" fmla="*/ 91 h 144"/>
                  <a:gd name="T34" fmla="*/ 114 w 248"/>
                  <a:gd name="T35" fmla="*/ 73 h 144"/>
                  <a:gd name="T36" fmla="*/ 113 w 248"/>
                  <a:gd name="T37" fmla="*/ 41 h 144"/>
                  <a:gd name="T38" fmla="*/ 168 w 248"/>
                  <a:gd name="T39" fmla="*/ 38 h 144"/>
                  <a:gd name="T40" fmla="*/ 175 w 248"/>
                  <a:gd name="T41" fmla="*/ 33 h 144"/>
                  <a:gd name="T42" fmla="*/ 182 w 248"/>
                  <a:gd name="T43" fmla="*/ 33 h 144"/>
                  <a:gd name="T44" fmla="*/ 185 w 248"/>
                  <a:gd name="T45" fmla="*/ 35 h 144"/>
                  <a:gd name="T46" fmla="*/ 185 w 248"/>
                  <a:gd name="T47" fmla="*/ 38 h 144"/>
                  <a:gd name="T48" fmla="*/ 178 w 248"/>
                  <a:gd name="T49" fmla="*/ 43 h 144"/>
                  <a:gd name="T50" fmla="*/ 195 w 248"/>
                  <a:gd name="T51" fmla="*/ 61 h 144"/>
                  <a:gd name="T52" fmla="*/ 193 w 248"/>
                  <a:gd name="T53" fmla="*/ 62 h 144"/>
                  <a:gd name="T54" fmla="*/ 179 w 248"/>
                  <a:gd name="T55" fmla="*/ 66 h 144"/>
                  <a:gd name="T56" fmla="*/ 176 w 248"/>
                  <a:gd name="T57" fmla="*/ 66 h 144"/>
                  <a:gd name="T58" fmla="*/ 163 w 248"/>
                  <a:gd name="T59" fmla="*/ 53 h 144"/>
                  <a:gd name="T60" fmla="*/ 137 w 248"/>
                  <a:gd name="T61" fmla="*/ 70 h 144"/>
                  <a:gd name="T62" fmla="*/ 137 w 248"/>
                  <a:gd name="T63" fmla="*/ 103 h 144"/>
                  <a:gd name="T64" fmla="*/ 81 w 248"/>
                  <a:gd name="T6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8" h="144">
                    <a:moveTo>
                      <a:pt x="40" y="29"/>
                    </a:moveTo>
                    <a:cubicBezTo>
                      <a:pt x="0" y="56"/>
                      <a:pt x="4" y="96"/>
                      <a:pt x="50" y="120"/>
                    </a:cubicBezTo>
                    <a:cubicBezTo>
                      <a:pt x="96" y="144"/>
                      <a:pt x="167" y="142"/>
                      <a:pt x="208" y="115"/>
                    </a:cubicBezTo>
                    <a:cubicBezTo>
                      <a:pt x="248" y="89"/>
                      <a:pt x="244" y="48"/>
                      <a:pt x="198" y="24"/>
                    </a:cubicBezTo>
                    <a:cubicBezTo>
                      <a:pt x="152" y="0"/>
                      <a:pt x="81" y="2"/>
                      <a:pt x="40" y="29"/>
                    </a:cubicBezTo>
                    <a:close/>
                    <a:moveTo>
                      <a:pt x="81" y="107"/>
                    </a:moveTo>
                    <a:cubicBezTo>
                      <a:pt x="74" y="111"/>
                      <a:pt x="74" y="111"/>
                      <a:pt x="74" y="111"/>
                    </a:cubicBezTo>
                    <a:cubicBezTo>
                      <a:pt x="72" y="112"/>
                      <a:pt x="71" y="112"/>
                      <a:pt x="68" y="111"/>
                    </a:cubicBezTo>
                    <a:cubicBezTo>
                      <a:pt x="67" y="110"/>
                      <a:pt x="67" y="110"/>
                      <a:pt x="67" y="110"/>
                    </a:cubicBezTo>
                    <a:cubicBezTo>
                      <a:pt x="65" y="109"/>
                      <a:pt x="65" y="109"/>
                      <a:pt x="65" y="109"/>
                    </a:cubicBezTo>
                    <a:cubicBezTo>
                      <a:pt x="62" y="108"/>
                      <a:pt x="62" y="107"/>
                      <a:pt x="64" y="106"/>
                    </a:cubicBezTo>
                    <a:cubicBezTo>
                      <a:pt x="71" y="101"/>
                      <a:pt x="71" y="101"/>
                      <a:pt x="71" y="101"/>
                    </a:cubicBezTo>
                    <a:cubicBezTo>
                      <a:pt x="65" y="99"/>
                      <a:pt x="46" y="85"/>
                      <a:pt x="51" y="82"/>
                    </a:cubicBezTo>
                    <a:cubicBezTo>
                      <a:pt x="51" y="82"/>
                      <a:pt x="51" y="82"/>
                      <a:pt x="52" y="81"/>
                    </a:cubicBezTo>
                    <a:cubicBezTo>
                      <a:pt x="69" y="76"/>
                      <a:pt x="69" y="76"/>
                      <a:pt x="69" y="76"/>
                    </a:cubicBezTo>
                    <a:cubicBezTo>
                      <a:pt x="69" y="76"/>
                      <a:pt x="71" y="76"/>
                      <a:pt x="71" y="76"/>
                    </a:cubicBezTo>
                    <a:cubicBezTo>
                      <a:pt x="72" y="77"/>
                      <a:pt x="77" y="86"/>
                      <a:pt x="86" y="91"/>
                    </a:cubicBezTo>
                    <a:cubicBezTo>
                      <a:pt x="114" y="73"/>
                      <a:pt x="114" y="73"/>
                      <a:pt x="114" y="73"/>
                    </a:cubicBezTo>
                    <a:cubicBezTo>
                      <a:pt x="108" y="66"/>
                      <a:pt x="95" y="53"/>
                      <a:pt x="113" y="41"/>
                    </a:cubicBezTo>
                    <a:cubicBezTo>
                      <a:pt x="134" y="27"/>
                      <a:pt x="161" y="34"/>
                      <a:pt x="168" y="38"/>
                    </a:cubicBezTo>
                    <a:cubicBezTo>
                      <a:pt x="175" y="33"/>
                      <a:pt x="175" y="33"/>
                      <a:pt x="175" y="33"/>
                    </a:cubicBezTo>
                    <a:cubicBezTo>
                      <a:pt x="178" y="32"/>
                      <a:pt x="179" y="32"/>
                      <a:pt x="182" y="33"/>
                    </a:cubicBezTo>
                    <a:cubicBezTo>
                      <a:pt x="185" y="35"/>
                      <a:pt x="185" y="35"/>
                      <a:pt x="185" y="35"/>
                    </a:cubicBezTo>
                    <a:cubicBezTo>
                      <a:pt x="188" y="36"/>
                      <a:pt x="188" y="37"/>
                      <a:pt x="185" y="38"/>
                    </a:cubicBezTo>
                    <a:cubicBezTo>
                      <a:pt x="178" y="43"/>
                      <a:pt x="178" y="43"/>
                      <a:pt x="178" y="43"/>
                    </a:cubicBezTo>
                    <a:cubicBezTo>
                      <a:pt x="183" y="45"/>
                      <a:pt x="200" y="58"/>
                      <a:pt x="195" y="61"/>
                    </a:cubicBezTo>
                    <a:cubicBezTo>
                      <a:pt x="195" y="62"/>
                      <a:pt x="194" y="62"/>
                      <a:pt x="193" y="62"/>
                    </a:cubicBezTo>
                    <a:cubicBezTo>
                      <a:pt x="179" y="66"/>
                      <a:pt x="179" y="66"/>
                      <a:pt x="179" y="66"/>
                    </a:cubicBezTo>
                    <a:cubicBezTo>
                      <a:pt x="178" y="66"/>
                      <a:pt x="177" y="66"/>
                      <a:pt x="176" y="66"/>
                    </a:cubicBezTo>
                    <a:cubicBezTo>
                      <a:pt x="175" y="65"/>
                      <a:pt x="170" y="56"/>
                      <a:pt x="163" y="53"/>
                    </a:cubicBezTo>
                    <a:cubicBezTo>
                      <a:pt x="137" y="70"/>
                      <a:pt x="137" y="70"/>
                      <a:pt x="137" y="70"/>
                    </a:cubicBezTo>
                    <a:cubicBezTo>
                      <a:pt x="143" y="78"/>
                      <a:pt x="155" y="91"/>
                      <a:pt x="137" y="103"/>
                    </a:cubicBezTo>
                    <a:cubicBezTo>
                      <a:pt x="117" y="116"/>
                      <a:pt x="93" y="111"/>
                      <a:pt x="81"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8"/>
              <p:cNvSpPr/>
              <p:nvPr/>
            </p:nvSpPr>
            <p:spPr bwMode="auto">
              <a:xfrm>
                <a:off x="10564813" y="4000500"/>
                <a:ext cx="117475" cy="73025"/>
              </a:xfrm>
              <a:custGeom>
                <a:avLst/>
                <a:gdLst>
                  <a:gd name="T0" fmla="*/ 22 w 31"/>
                  <a:gd name="T1" fmla="*/ 14 h 19"/>
                  <a:gd name="T2" fmla="*/ 24 w 31"/>
                  <a:gd name="T3" fmla="*/ 0 h 19"/>
                  <a:gd name="T4" fmla="*/ 0 w 31"/>
                  <a:gd name="T5" fmla="*/ 16 h 19"/>
                  <a:gd name="T6" fmla="*/ 22 w 31"/>
                  <a:gd name="T7" fmla="*/ 14 h 19"/>
                </a:gdLst>
                <a:ahLst/>
                <a:cxnLst>
                  <a:cxn ang="0">
                    <a:pos x="T0" y="T1"/>
                  </a:cxn>
                  <a:cxn ang="0">
                    <a:pos x="T2" y="T3"/>
                  </a:cxn>
                  <a:cxn ang="0">
                    <a:pos x="T4" y="T5"/>
                  </a:cxn>
                  <a:cxn ang="0">
                    <a:pos x="T6" y="T7"/>
                  </a:cxn>
                </a:cxnLst>
                <a:rect l="0" t="0" r="r" b="b"/>
                <a:pathLst>
                  <a:path w="31" h="19">
                    <a:moveTo>
                      <a:pt x="22" y="14"/>
                    </a:moveTo>
                    <a:cubicBezTo>
                      <a:pt x="31" y="9"/>
                      <a:pt x="26" y="3"/>
                      <a:pt x="24" y="0"/>
                    </a:cubicBezTo>
                    <a:cubicBezTo>
                      <a:pt x="0" y="16"/>
                      <a:pt x="0" y="16"/>
                      <a:pt x="0" y="16"/>
                    </a:cubicBezTo>
                    <a:cubicBezTo>
                      <a:pt x="6" y="18"/>
                      <a:pt x="15" y="19"/>
                      <a:pt x="2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9"/>
              <p:cNvSpPr/>
              <p:nvPr/>
            </p:nvSpPr>
            <p:spPr bwMode="auto">
              <a:xfrm>
                <a:off x="10679113" y="3863975"/>
                <a:ext cx="114300" cy="73025"/>
              </a:xfrm>
              <a:custGeom>
                <a:avLst/>
                <a:gdLst>
                  <a:gd name="T0" fmla="*/ 7 w 30"/>
                  <a:gd name="T1" fmla="*/ 19 h 19"/>
                  <a:gd name="T2" fmla="*/ 30 w 30"/>
                  <a:gd name="T3" fmla="*/ 4 h 19"/>
                  <a:gd name="T4" fmla="*/ 8 w 30"/>
                  <a:gd name="T5" fmla="*/ 6 h 19"/>
                  <a:gd name="T6" fmla="*/ 7 w 30"/>
                  <a:gd name="T7" fmla="*/ 19 h 19"/>
                </a:gdLst>
                <a:ahLst/>
                <a:cxnLst>
                  <a:cxn ang="0">
                    <a:pos x="T0" y="T1"/>
                  </a:cxn>
                  <a:cxn ang="0">
                    <a:pos x="T2" y="T3"/>
                  </a:cxn>
                  <a:cxn ang="0">
                    <a:pos x="T4" y="T5"/>
                  </a:cxn>
                  <a:cxn ang="0">
                    <a:pos x="T6" y="T7"/>
                  </a:cxn>
                </a:cxnLst>
                <a:rect l="0" t="0" r="r" b="b"/>
                <a:pathLst>
                  <a:path w="30" h="19">
                    <a:moveTo>
                      <a:pt x="7" y="19"/>
                    </a:moveTo>
                    <a:cubicBezTo>
                      <a:pt x="30" y="4"/>
                      <a:pt x="30" y="4"/>
                      <a:pt x="30" y="4"/>
                    </a:cubicBezTo>
                    <a:cubicBezTo>
                      <a:pt x="26" y="3"/>
                      <a:pt x="16" y="0"/>
                      <a:pt x="8" y="6"/>
                    </a:cubicBezTo>
                    <a:cubicBezTo>
                      <a:pt x="0" y="11"/>
                      <a:pt x="4" y="16"/>
                      <a:pt x="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文本框 8"/>
            <p:cNvSpPr txBox="1"/>
            <p:nvPr/>
          </p:nvSpPr>
          <p:spPr>
            <a:xfrm>
              <a:off x="4907751" y="3847655"/>
              <a:ext cx="3231583" cy="4616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a:solidFill>
                    <a:schemeClr val="bg1"/>
                  </a:solidFill>
                </a:rPr>
                <a:t>EXAMPLE TEXT</a:t>
              </a:r>
              <a:endParaRPr lang="en-US" altLang="zh-CN" sz="900" b="1" dirty="0">
                <a:solidFill>
                  <a:schemeClr val="bg1"/>
                </a:solidFill>
              </a:endParaRPr>
            </a:p>
            <a:p>
              <a:r>
                <a:rPr lang="en-US" altLang="zh-CN" sz="800" dirty="0">
                  <a:solidFill>
                    <a:schemeClr val="bg1"/>
                  </a:solidFill>
                </a:rPr>
                <a:t>Lorem ipsum dolor sit amet, consectetuer adipiscing elit. Maecenas porttitor congue massa. </a:t>
              </a:r>
              <a:endParaRPr lang="en-US" altLang="zh-CN" sz="800" dirty="0">
                <a:solidFill>
                  <a:schemeClr val="bg1"/>
                </a:solidFill>
              </a:endParaRPr>
            </a:p>
          </p:txBody>
        </p:sp>
      </p:grpSp>
      <p:sp>
        <p:nvSpPr>
          <p:cNvPr id="66"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additive="base">
                                        <p:cTn id="13" dur="1500" fill="hold"/>
                                        <p:tgtEl>
                                          <p:spTgt spid="62"/>
                                        </p:tgtEl>
                                        <p:attrNameLst>
                                          <p:attrName>ppt_x</p:attrName>
                                        </p:attrNameLst>
                                      </p:cBhvr>
                                      <p:tavLst>
                                        <p:tav tm="0">
                                          <p:val>
                                            <p:strVal val="#ppt_x"/>
                                          </p:val>
                                        </p:tav>
                                        <p:tav tm="100000">
                                          <p:val>
                                            <p:strVal val="#ppt_x"/>
                                          </p:val>
                                        </p:tav>
                                      </p:tavLst>
                                    </p:anim>
                                    <p:anim calcmode="lin" valueType="num">
                                      <p:cBhvr additive="base">
                                        <p:cTn id="14" dur="1500" fill="hold"/>
                                        <p:tgtEl>
                                          <p:spTgt spid="6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1500" fill="hold"/>
                                        <p:tgtEl>
                                          <p:spTgt spid="36"/>
                                        </p:tgtEl>
                                        <p:attrNameLst>
                                          <p:attrName>ppt_x</p:attrName>
                                        </p:attrNameLst>
                                      </p:cBhvr>
                                      <p:tavLst>
                                        <p:tav tm="0">
                                          <p:val>
                                            <p:strVal val="#ppt_x"/>
                                          </p:val>
                                        </p:tav>
                                        <p:tav tm="100000">
                                          <p:val>
                                            <p:strVal val="#ppt_x"/>
                                          </p:val>
                                        </p:tav>
                                      </p:tavLst>
                                    </p:anim>
                                    <p:anim calcmode="lin" valueType="num">
                                      <p:cBhvr additive="base">
                                        <p:cTn id="18" dur="1500" fill="hold"/>
                                        <p:tgtEl>
                                          <p:spTgt spid="3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1500" fill="hold"/>
                                        <p:tgtEl>
                                          <p:spTgt spid="63"/>
                                        </p:tgtEl>
                                        <p:attrNameLst>
                                          <p:attrName>ppt_x</p:attrName>
                                        </p:attrNameLst>
                                      </p:cBhvr>
                                      <p:tavLst>
                                        <p:tav tm="0">
                                          <p:val>
                                            <p:strVal val="#ppt_x"/>
                                          </p:val>
                                        </p:tav>
                                        <p:tav tm="100000">
                                          <p:val>
                                            <p:strVal val="#ppt_x"/>
                                          </p:val>
                                        </p:tav>
                                      </p:tavLst>
                                    </p:anim>
                                    <p:anim calcmode="lin" valueType="num">
                                      <p:cBhvr additive="base">
                                        <p:cTn id="22" dur="1500" fill="hold"/>
                                        <p:tgtEl>
                                          <p:spTgt spid="6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500" fill="hold"/>
                                        <p:tgtEl>
                                          <p:spTgt spid="37"/>
                                        </p:tgtEl>
                                        <p:attrNameLst>
                                          <p:attrName>ppt_x</p:attrName>
                                        </p:attrNameLst>
                                      </p:cBhvr>
                                      <p:tavLst>
                                        <p:tav tm="0">
                                          <p:val>
                                            <p:strVal val="#ppt_x"/>
                                          </p:val>
                                        </p:tav>
                                        <p:tav tm="100000">
                                          <p:val>
                                            <p:strVal val="#ppt_x"/>
                                          </p:val>
                                        </p:tav>
                                      </p:tavLst>
                                    </p:anim>
                                    <p:anim calcmode="lin" valueType="num">
                                      <p:cBhvr additive="base">
                                        <p:cTn id="26" dur="1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1500" fill="hold"/>
                                        <p:tgtEl>
                                          <p:spTgt spid="64"/>
                                        </p:tgtEl>
                                        <p:attrNameLst>
                                          <p:attrName>ppt_x</p:attrName>
                                        </p:attrNameLst>
                                      </p:cBhvr>
                                      <p:tavLst>
                                        <p:tav tm="0">
                                          <p:val>
                                            <p:strVal val="#ppt_x"/>
                                          </p:val>
                                        </p:tav>
                                        <p:tav tm="100000">
                                          <p:val>
                                            <p:strVal val="#ppt_x"/>
                                          </p:val>
                                        </p:tav>
                                      </p:tavLst>
                                    </p:anim>
                                    <p:anim calcmode="lin" valueType="num">
                                      <p:cBhvr additive="base">
                                        <p:cTn id="30" dur="1500" fill="hold"/>
                                        <p:tgtEl>
                                          <p:spTgt spid="64"/>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1500" fill="hold"/>
                                        <p:tgtEl>
                                          <p:spTgt spid="38"/>
                                        </p:tgtEl>
                                        <p:attrNameLst>
                                          <p:attrName>ppt_x</p:attrName>
                                        </p:attrNameLst>
                                      </p:cBhvr>
                                      <p:tavLst>
                                        <p:tav tm="0">
                                          <p:val>
                                            <p:strVal val="#ppt_x"/>
                                          </p:val>
                                        </p:tav>
                                        <p:tav tm="100000">
                                          <p:val>
                                            <p:strVal val="#ppt_x"/>
                                          </p:val>
                                        </p:tav>
                                      </p:tavLst>
                                    </p:anim>
                                    <p:anim calcmode="lin" valueType="num">
                                      <p:cBhvr additive="base">
                                        <p:cTn id="34" dur="1500" fill="hold"/>
                                        <p:tgtEl>
                                          <p:spTgt spid="3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1500" fill="hold"/>
                                        <p:tgtEl>
                                          <p:spTgt spid="65"/>
                                        </p:tgtEl>
                                        <p:attrNameLst>
                                          <p:attrName>ppt_x</p:attrName>
                                        </p:attrNameLst>
                                      </p:cBhvr>
                                      <p:tavLst>
                                        <p:tav tm="0">
                                          <p:val>
                                            <p:strVal val="#ppt_x"/>
                                          </p:val>
                                        </p:tav>
                                        <p:tav tm="100000">
                                          <p:val>
                                            <p:strVal val="#ppt_x"/>
                                          </p:val>
                                        </p:tav>
                                      </p:tavLst>
                                    </p:anim>
                                    <p:anim calcmode="lin" valueType="num">
                                      <p:cBhvr additive="base">
                                        <p:cTn id="38" dur="1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971550" y="3508375"/>
            <a:ext cx="7034213" cy="1060450"/>
            <a:chOff x="971550" y="3508375"/>
            <a:chExt cx="7034213" cy="1060450"/>
          </a:xfrm>
        </p:grpSpPr>
        <p:sp>
          <p:nvSpPr>
            <p:cNvPr id="62" name="椭圆 8"/>
            <p:cNvSpPr>
              <a:spLocks noChangeArrowheads="1"/>
            </p:cNvSpPr>
            <p:nvPr/>
          </p:nvSpPr>
          <p:spPr bwMode="auto">
            <a:xfrm>
              <a:off x="971550" y="3508375"/>
              <a:ext cx="7034213" cy="790575"/>
            </a:xfrm>
            <a:custGeom>
              <a:avLst/>
              <a:gdLst>
                <a:gd name="T0" fmla="*/ 0 w 7034766"/>
                <a:gd name="T1" fmla="*/ 0 h 791278"/>
                <a:gd name="T2" fmla="*/ 7034766 w 7034766"/>
                <a:gd name="T3" fmla="*/ 791278 h 791278"/>
              </a:gdLst>
              <a:ahLst/>
              <a:cxnLst/>
              <a:rect l="T0" t="T1" r="T2" b="T3"/>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1">
                <a:lumMod val="65000"/>
                <a:lumOff val="35000"/>
              </a:schemeClr>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TextBox 87"/>
            <p:cNvSpPr>
              <a:spLocks noChangeArrowheads="1"/>
            </p:cNvSpPr>
            <p:nvPr/>
          </p:nvSpPr>
          <p:spPr bwMode="auto">
            <a:xfrm>
              <a:off x="2181225" y="4090988"/>
              <a:ext cx="4619625"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500"/>
                </a:lnSpc>
              </a:pPr>
              <a:r>
                <a:rPr lang="en-US" sz="1100" b="1" dirty="0">
                  <a:latin typeface="微软雅黑" panose="020B0503020204020204" pitchFamily="34" charset="-122"/>
                  <a:ea typeface="微软雅黑" panose="020B0503020204020204" pitchFamily="34" charset="-122"/>
                  <a:sym typeface="微软雅黑" panose="020B0503020204020204" pitchFamily="34" charset="-122"/>
                </a:rPr>
                <a:t>Please add text here. According to the need to adjust the font size. The text use justified.</a:t>
              </a:r>
              <a:endParaRPr lang="zh-CN" altLang="en-US" sz="11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 name="组合 91"/>
          <p:cNvGrpSpPr/>
          <p:nvPr/>
        </p:nvGrpSpPr>
        <p:grpSpPr>
          <a:xfrm>
            <a:off x="3627438" y="1038225"/>
            <a:ext cx="1728787" cy="2555875"/>
            <a:chOff x="3627438" y="1038225"/>
            <a:chExt cx="1728787" cy="2555875"/>
          </a:xfrm>
        </p:grpSpPr>
        <p:grpSp>
          <p:nvGrpSpPr>
            <p:cNvPr id="63" name="Group 5"/>
            <p:cNvGrpSpPr/>
            <p:nvPr/>
          </p:nvGrpSpPr>
          <p:grpSpPr bwMode="auto">
            <a:xfrm>
              <a:off x="3627438" y="1865313"/>
              <a:ext cx="1728787" cy="1728787"/>
              <a:chOff x="0" y="0"/>
              <a:chExt cx="1728192" cy="1728192"/>
            </a:xfrm>
          </p:grpSpPr>
          <p:sp>
            <p:nvSpPr>
              <p:cNvPr id="64" name="五角星 68"/>
              <p:cNvSpPr>
                <a:spLocks noChangeArrowheads="1"/>
              </p:cNvSpPr>
              <p:nvPr/>
            </p:nvSpPr>
            <p:spPr bwMode="auto">
              <a:xfrm>
                <a:off x="0" y="0"/>
                <a:ext cx="1728192" cy="1728192"/>
              </a:xfrm>
              <a:prstGeom prst="star5">
                <a:avLst/>
              </a:prstGeom>
              <a:solidFill>
                <a:schemeClr val="tx1">
                  <a:lumMod val="85000"/>
                  <a:lumOff val="15000"/>
                </a:schemeClr>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7A290B"/>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TextBox 70"/>
              <p:cNvSpPr>
                <a:spLocks noChangeArrowheads="1"/>
              </p:cNvSpPr>
              <p:nvPr/>
            </p:nvSpPr>
            <p:spPr bwMode="auto">
              <a:xfrm>
                <a:off x="606653" y="479375"/>
                <a:ext cx="51488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4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4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4" name="TextBox 88"/>
            <p:cNvSpPr>
              <a:spLocks noChangeArrowheads="1"/>
            </p:cNvSpPr>
            <p:nvPr/>
          </p:nvSpPr>
          <p:spPr bwMode="auto">
            <a:xfrm>
              <a:off x="3744913" y="1038225"/>
              <a:ext cx="1500187"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500"/>
                </a:lnSpc>
              </a:pPr>
              <a:r>
                <a:rPr lang="en-US" sz="1100" dirty="0">
                  <a:solidFill>
                    <a:srgbClr val="282828"/>
                  </a:solidFill>
                  <a:latin typeface="微软雅黑" panose="020B0503020204020204" pitchFamily="34" charset="-122"/>
                  <a:ea typeface="微软雅黑" panose="020B0503020204020204" pitchFamily="34" charset="-122"/>
                  <a:sym typeface="微软雅黑" panose="020B0503020204020204" pitchFamily="34" charset="-122"/>
                </a:rPr>
                <a:t>According to the need to adjust the font size. </a:t>
              </a:r>
              <a:endParaRPr lang="zh-CN" altLang="en-US" sz="1100" dirty="0">
                <a:solidFill>
                  <a:srgbClr val="282828"/>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1" name="组合 90"/>
          <p:cNvGrpSpPr/>
          <p:nvPr/>
        </p:nvGrpSpPr>
        <p:grpSpPr>
          <a:xfrm>
            <a:off x="2152650" y="1492250"/>
            <a:ext cx="1528763" cy="2232025"/>
            <a:chOff x="2152650" y="1492250"/>
            <a:chExt cx="1528763" cy="2232025"/>
          </a:xfrm>
        </p:grpSpPr>
        <p:grpSp>
          <p:nvGrpSpPr>
            <p:cNvPr id="67" name="Group 9"/>
            <p:cNvGrpSpPr/>
            <p:nvPr/>
          </p:nvGrpSpPr>
          <p:grpSpPr bwMode="auto">
            <a:xfrm rot="21120000">
              <a:off x="2282825" y="2327275"/>
              <a:ext cx="1398588" cy="1397000"/>
              <a:chOff x="0" y="0"/>
              <a:chExt cx="1728192" cy="1728192"/>
            </a:xfrm>
          </p:grpSpPr>
          <p:sp>
            <p:nvSpPr>
              <p:cNvPr id="68" name="五角星 72"/>
              <p:cNvSpPr>
                <a:spLocks noChangeArrowheads="1"/>
              </p:cNvSpPr>
              <p:nvPr/>
            </p:nvSpPr>
            <p:spPr bwMode="auto">
              <a:xfrm>
                <a:off x="0" y="0"/>
                <a:ext cx="1728192" cy="1728192"/>
              </a:xfrm>
              <a:prstGeom prst="star5">
                <a:avLst/>
              </a:prstGeom>
              <a:solidFill>
                <a:srgbClr val="808080"/>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282828"/>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TextBox 74"/>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3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5" name="TextBox 89"/>
            <p:cNvSpPr>
              <a:spLocks noChangeArrowheads="1"/>
            </p:cNvSpPr>
            <p:nvPr/>
          </p:nvSpPr>
          <p:spPr bwMode="auto">
            <a:xfrm>
              <a:off x="2152650" y="1492250"/>
              <a:ext cx="1501775"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500"/>
                </a:lnSpc>
              </a:pPr>
              <a:r>
                <a:rPr lang="en-US" sz="1100" dirty="0">
                  <a:solidFill>
                    <a:srgbClr val="282828"/>
                  </a:solidFill>
                  <a:latin typeface="微软雅黑" panose="020B0503020204020204" pitchFamily="34" charset="-122"/>
                  <a:ea typeface="微软雅黑" panose="020B0503020204020204" pitchFamily="34" charset="-122"/>
                  <a:sym typeface="微软雅黑" panose="020B0503020204020204" pitchFamily="34" charset="-122"/>
                </a:rPr>
                <a:t>According to the need to adjust the font size. </a:t>
              </a:r>
              <a:endParaRPr lang="zh-CN" altLang="en-US" sz="1100" dirty="0">
                <a:solidFill>
                  <a:srgbClr val="282828"/>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3" name="组合 92"/>
          <p:cNvGrpSpPr/>
          <p:nvPr/>
        </p:nvGrpSpPr>
        <p:grpSpPr>
          <a:xfrm>
            <a:off x="5300663" y="1492250"/>
            <a:ext cx="1522412" cy="2192338"/>
            <a:chOff x="5300663" y="1492250"/>
            <a:chExt cx="1522412" cy="2192338"/>
          </a:xfrm>
        </p:grpSpPr>
        <p:grpSp>
          <p:nvGrpSpPr>
            <p:cNvPr id="75" name="Group 17"/>
            <p:cNvGrpSpPr/>
            <p:nvPr/>
          </p:nvGrpSpPr>
          <p:grpSpPr bwMode="auto">
            <a:xfrm rot="480000">
              <a:off x="5300663" y="2286000"/>
              <a:ext cx="1398587" cy="1398588"/>
              <a:chOff x="0" y="0"/>
              <a:chExt cx="1728192" cy="1728192"/>
            </a:xfrm>
          </p:grpSpPr>
          <p:sp>
            <p:nvSpPr>
              <p:cNvPr id="76" name="五角星 80"/>
              <p:cNvSpPr>
                <a:spLocks noChangeArrowheads="1"/>
              </p:cNvSpPr>
              <p:nvPr/>
            </p:nvSpPr>
            <p:spPr bwMode="auto">
              <a:xfrm>
                <a:off x="0" y="0"/>
                <a:ext cx="1728192" cy="1728192"/>
              </a:xfrm>
              <a:prstGeom prst="star5">
                <a:avLst/>
              </a:prstGeom>
              <a:solidFill>
                <a:srgbClr val="808080"/>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282828"/>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TextBox 82"/>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3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6" name="TextBox 90"/>
            <p:cNvSpPr>
              <a:spLocks noChangeArrowheads="1"/>
            </p:cNvSpPr>
            <p:nvPr/>
          </p:nvSpPr>
          <p:spPr bwMode="auto">
            <a:xfrm>
              <a:off x="5321300" y="1492250"/>
              <a:ext cx="1501775"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500"/>
                </a:lnSpc>
              </a:pPr>
              <a:r>
                <a:rPr lang="en-US" sz="1100" dirty="0">
                  <a:solidFill>
                    <a:srgbClr val="282828"/>
                  </a:solidFill>
                  <a:latin typeface="微软雅黑" panose="020B0503020204020204" pitchFamily="34" charset="-122"/>
                  <a:ea typeface="微软雅黑" panose="020B0503020204020204" pitchFamily="34" charset="-122"/>
                  <a:sym typeface="微软雅黑" panose="020B0503020204020204" pitchFamily="34" charset="-122"/>
                </a:rPr>
                <a:t>According to the need to adjust the font size. </a:t>
              </a:r>
              <a:endParaRPr lang="zh-CN" altLang="en-US" sz="1100" dirty="0">
                <a:solidFill>
                  <a:srgbClr val="282828"/>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0" name="组合 89"/>
          <p:cNvGrpSpPr/>
          <p:nvPr/>
        </p:nvGrpSpPr>
        <p:grpSpPr>
          <a:xfrm>
            <a:off x="762000" y="1957388"/>
            <a:ext cx="1574800" cy="1992312"/>
            <a:chOff x="762000" y="1957388"/>
            <a:chExt cx="1574800" cy="1992312"/>
          </a:xfrm>
        </p:grpSpPr>
        <p:grpSp>
          <p:nvGrpSpPr>
            <p:cNvPr id="71" name="Group 13"/>
            <p:cNvGrpSpPr/>
            <p:nvPr/>
          </p:nvGrpSpPr>
          <p:grpSpPr bwMode="auto">
            <a:xfrm rot="20618073">
              <a:off x="1119188" y="2730500"/>
              <a:ext cx="1217612" cy="1219200"/>
              <a:chOff x="0" y="0"/>
              <a:chExt cx="1728192" cy="1728192"/>
            </a:xfrm>
          </p:grpSpPr>
          <p:sp>
            <p:nvSpPr>
              <p:cNvPr id="72" name="五角星 76"/>
              <p:cNvSpPr>
                <a:spLocks noChangeArrowheads="1"/>
              </p:cNvSpPr>
              <p:nvPr/>
            </p:nvSpPr>
            <p:spPr bwMode="auto">
              <a:xfrm>
                <a:off x="0" y="0"/>
                <a:ext cx="1728192" cy="1728192"/>
              </a:xfrm>
              <a:prstGeom prst="star5">
                <a:avLst/>
              </a:prstGeom>
              <a:solidFill>
                <a:schemeClr val="tx1">
                  <a:lumMod val="85000"/>
                  <a:lumOff val="15000"/>
                </a:schemeClr>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7A290B"/>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TextBox 78"/>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3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7" name="TextBox 91"/>
            <p:cNvSpPr>
              <a:spLocks noChangeArrowheads="1"/>
            </p:cNvSpPr>
            <p:nvPr/>
          </p:nvSpPr>
          <p:spPr bwMode="auto">
            <a:xfrm>
              <a:off x="762000" y="1957388"/>
              <a:ext cx="1500188"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500"/>
                </a:lnSpc>
              </a:pPr>
              <a:r>
                <a:rPr lang="en-US" sz="1100" dirty="0">
                  <a:solidFill>
                    <a:srgbClr val="282828"/>
                  </a:solidFill>
                  <a:latin typeface="微软雅黑" panose="020B0503020204020204" pitchFamily="34" charset="-122"/>
                  <a:ea typeface="微软雅黑" panose="020B0503020204020204" pitchFamily="34" charset="-122"/>
                  <a:sym typeface="微软雅黑" panose="020B0503020204020204" pitchFamily="34" charset="-122"/>
                </a:rPr>
                <a:t>According to the need to adjust the font size. </a:t>
              </a:r>
              <a:endParaRPr lang="zh-CN" altLang="en-US" sz="1100" dirty="0">
                <a:solidFill>
                  <a:srgbClr val="282828"/>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4" name="组合 93"/>
          <p:cNvGrpSpPr/>
          <p:nvPr/>
        </p:nvGrpSpPr>
        <p:grpSpPr>
          <a:xfrm>
            <a:off x="6645275" y="1957388"/>
            <a:ext cx="1628775" cy="1992312"/>
            <a:chOff x="6645275" y="1957388"/>
            <a:chExt cx="1628775" cy="1992312"/>
          </a:xfrm>
        </p:grpSpPr>
        <p:grpSp>
          <p:nvGrpSpPr>
            <p:cNvPr id="79" name="Group 21"/>
            <p:cNvGrpSpPr/>
            <p:nvPr/>
          </p:nvGrpSpPr>
          <p:grpSpPr bwMode="auto">
            <a:xfrm rot="967929">
              <a:off x="6645275" y="2730500"/>
              <a:ext cx="1217613" cy="1219200"/>
              <a:chOff x="0" y="0"/>
              <a:chExt cx="1728192" cy="1728192"/>
            </a:xfrm>
          </p:grpSpPr>
          <p:sp>
            <p:nvSpPr>
              <p:cNvPr id="80" name="五角星 84"/>
              <p:cNvSpPr>
                <a:spLocks noChangeArrowheads="1"/>
              </p:cNvSpPr>
              <p:nvPr/>
            </p:nvSpPr>
            <p:spPr bwMode="auto">
              <a:xfrm>
                <a:off x="0" y="0"/>
                <a:ext cx="1728192" cy="1728192"/>
              </a:xfrm>
              <a:prstGeom prst="star5">
                <a:avLst/>
              </a:prstGeom>
              <a:solidFill>
                <a:schemeClr val="tx1">
                  <a:lumMod val="85000"/>
                  <a:lumOff val="15000"/>
                </a:schemeClr>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7A290B"/>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TextBox 86"/>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3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8" name="TextBox 92"/>
            <p:cNvSpPr>
              <a:spLocks noChangeArrowheads="1"/>
            </p:cNvSpPr>
            <p:nvPr/>
          </p:nvSpPr>
          <p:spPr bwMode="auto">
            <a:xfrm>
              <a:off x="6772275" y="1957388"/>
              <a:ext cx="1501775"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500"/>
                </a:lnSpc>
              </a:pPr>
              <a:r>
                <a:rPr lang="en-US" sz="1100" dirty="0">
                  <a:solidFill>
                    <a:srgbClr val="282828"/>
                  </a:solidFill>
                  <a:latin typeface="微软雅黑" panose="020B0503020204020204" pitchFamily="34" charset="-122"/>
                  <a:ea typeface="微软雅黑" panose="020B0503020204020204" pitchFamily="34" charset="-122"/>
                  <a:sym typeface="微软雅黑" panose="020B0503020204020204" pitchFamily="34" charset="-122"/>
                </a:rPr>
                <a:t>According to the need to adjust the font size. </a:t>
              </a:r>
              <a:endParaRPr lang="zh-CN" altLang="en-US" sz="1100" dirty="0">
                <a:solidFill>
                  <a:srgbClr val="282828"/>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5"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barn(outVertical)">
                                      <p:cBhvr>
                                        <p:cTn id="7" dur="1000"/>
                                        <p:tgtEl>
                                          <p:spTgt spid="89"/>
                                        </p:tgtEl>
                                      </p:cBhvr>
                                    </p:animEffect>
                                  </p:childTnLst>
                                </p:cTn>
                              </p:par>
                            </p:childTnLst>
                          </p:cTn>
                        </p:par>
                        <p:par>
                          <p:cTn id="8" fill="hold">
                            <p:stCondLst>
                              <p:cond delay="1000"/>
                            </p:stCondLst>
                            <p:childTnLst>
                              <p:par>
                                <p:cTn id="9" presetID="52" presetClass="entr" presetSubtype="0"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Scale>
                                      <p:cBhvr>
                                        <p:cTn id="11" dur="1000" decel="50000" fill="hold">
                                          <p:stCondLst>
                                            <p:cond delay="0"/>
                                          </p:stCondLst>
                                        </p:cTn>
                                        <p:tgtEl>
                                          <p:spTgt spid="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90"/>
                                        </p:tgtEl>
                                        <p:attrNameLst>
                                          <p:attrName>ppt_x</p:attrName>
                                          <p:attrName>ppt_y</p:attrName>
                                        </p:attrNameLst>
                                      </p:cBhvr>
                                    </p:animMotion>
                                    <p:animEffect transition="in" filter="fade">
                                      <p:cBhvr>
                                        <p:cTn id="13" dur="1000"/>
                                        <p:tgtEl>
                                          <p:spTgt spid="90"/>
                                        </p:tgtEl>
                                      </p:cBhvr>
                                    </p:animEffect>
                                  </p:childTnLst>
                                </p:cTn>
                              </p:par>
                            </p:childTnLst>
                          </p:cTn>
                        </p:par>
                        <p:par>
                          <p:cTn id="14" fill="hold">
                            <p:stCondLst>
                              <p:cond delay="2000"/>
                            </p:stCondLst>
                            <p:childTnLst>
                              <p:par>
                                <p:cTn id="15" presetID="52" presetClass="entr" presetSubtype="0" fill="hold" nodeType="afterEffect">
                                  <p:stCondLst>
                                    <p:cond delay="0"/>
                                  </p:stCondLst>
                                  <p:childTnLst>
                                    <p:set>
                                      <p:cBhvr>
                                        <p:cTn id="16" dur="1" fill="hold">
                                          <p:stCondLst>
                                            <p:cond delay="0"/>
                                          </p:stCondLst>
                                        </p:cTn>
                                        <p:tgtEl>
                                          <p:spTgt spid="91"/>
                                        </p:tgtEl>
                                        <p:attrNameLst>
                                          <p:attrName>style.visibility</p:attrName>
                                        </p:attrNameLst>
                                      </p:cBhvr>
                                      <p:to>
                                        <p:strVal val="visible"/>
                                      </p:to>
                                    </p:set>
                                    <p:animScale>
                                      <p:cBhvr>
                                        <p:cTn id="17" dur="1000" decel="50000" fill="hold">
                                          <p:stCondLst>
                                            <p:cond delay="0"/>
                                          </p:stCondLst>
                                        </p:cTn>
                                        <p:tgtEl>
                                          <p:spTgt spid="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91"/>
                                        </p:tgtEl>
                                        <p:attrNameLst>
                                          <p:attrName>ppt_x</p:attrName>
                                          <p:attrName>ppt_y</p:attrName>
                                        </p:attrNameLst>
                                      </p:cBhvr>
                                    </p:animMotion>
                                    <p:animEffect transition="in" filter="fade">
                                      <p:cBhvr>
                                        <p:cTn id="19" dur="1000"/>
                                        <p:tgtEl>
                                          <p:spTgt spid="91"/>
                                        </p:tgtEl>
                                      </p:cBhvr>
                                    </p:animEffect>
                                  </p:childTnLst>
                                </p:cTn>
                              </p:par>
                            </p:childTnLst>
                          </p:cTn>
                        </p:par>
                        <p:par>
                          <p:cTn id="20" fill="hold">
                            <p:stCondLst>
                              <p:cond delay="3000"/>
                            </p:stCondLst>
                            <p:childTnLst>
                              <p:par>
                                <p:cTn id="21" presetID="52" presetClass="entr" presetSubtype="0" fill="hold" nodeType="afterEffect">
                                  <p:stCondLst>
                                    <p:cond delay="0"/>
                                  </p:stCondLst>
                                  <p:childTnLst>
                                    <p:set>
                                      <p:cBhvr>
                                        <p:cTn id="22" dur="1" fill="hold">
                                          <p:stCondLst>
                                            <p:cond delay="0"/>
                                          </p:stCondLst>
                                        </p:cTn>
                                        <p:tgtEl>
                                          <p:spTgt spid="92"/>
                                        </p:tgtEl>
                                        <p:attrNameLst>
                                          <p:attrName>style.visibility</p:attrName>
                                        </p:attrNameLst>
                                      </p:cBhvr>
                                      <p:to>
                                        <p:strVal val="visible"/>
                                      </p:to>
                                    </p:set>
                                    <p:animScale>
                                      <p:cBhvr>
                                        <p:cTn id="23" dur="100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92"/>
                                        </p:tgtEl>
                                        <p:attrNameLst>
                                          <p:attrName>ppt_x</p:attrName>
                                          <p:attrName>ppt_y</p:attrName>
                                        </p:attrNameLst>
                                      </p:cBhvr>
                                    </p:animMotion>
                                    <p:animEffect transition="in" filter="fade">
                                      <p:cBhvr>
                                        <p:cTn id="25" dur="1000"/>
                                        <p:tgtEl>
                                          <p:spTgt spid="92"/>
                                        </p:tgtEl>
                                      </p:cBhvr>
                                    </p:animEffect>
                                  </p:childTnLst>
                                </p:cTn>
                              </p:par>
                            </p:childTnLst>
                          </p:cTn>
                        </p:par>
                        <p:par>
                          <p:cTn id="26" fill="hold">
                            <p:stCondLst>
                              <p:cond delay="4000"/>
                            </p:stCondLst>
                            <p:childTnLst>
                              <p:par>
                                <p:cTn id="27" presetID="52" presetClass="entr" presetSubtype="0" fill="hold" nodeType="afterEffect">
                                  <p:stCondLst>
                                    <p:cond delay="0"/>
                                  </p:stCondLst>
                                  <p:childTnLst>
                                    <p:set>
                                      <p:cBhvr>
                                        <p:cTn id="28" dur="1" fill="hold">
                                          <p:stCondLst>
                                            <p:cond delay="0"/>
                                          </p:stCondLst>
                                        </p:cTn>
                                        <p:tgtEl>
                                          <p:spTgt spid="93"/>
                                        </p:tgtEl>
                                        <p:attrNameLst>
                                          <p:attrName>style.visibility</p:attrName>
                                        </p:attrNameLst>
                                      </p:cBhvr>
                                      <p:to>
                                        <p:strVal val="visible"/>
                                      </p:to>
                                    </p:set>
                                    <p:animScale>
                                      <p:cBhvr>
                                        <p:cTn id="29" dur="1000" decel="50000" fill="hold">
                                          <p:stCondLst>
                                            <p:cond delay="0"/>
                                          </p:stCondLst>
                                        </p:cTn>
                                        <p:tgtEl>
                                          <p:spTgt spid="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93"/>
                                        </p:tgtEl>
                                        <p:attrNameLst>
                                          <p:attrName>ppt_x</p:attrName>
                                          <p:attrName>ppt_y</p:attrName>
                                        </p:attrNameLst>
                                      </p:cBhvr>
                                    </p:animMotion>
                                    <p:animEffect transition="in" filter="fade">
                                      <p:cBhvr>
                                        <p:cTn id="31" dur="1000"/>
                                        <p:tgtEl>
                                          <p:spTgt spid="93"/>
                                        </p:tgtEl>
                                      </p:cBhvr>
                                    </p:animEffect>
                                  </p:childTnLst>
                                </p:cTn>
                              </p:par>
                            </p:childTnLst>
                          </p:cTn>
                        </p:par>
                        <p:par>
                          <p:cTn id="32" fill="hold">
                            <p:stCondLst>
                              <p:cond delay="5000"/>
                            </p:stCondLst>
                            <p:childTnLst>
                              <p:par>
                                <p:cTn id="33" presetID="52" presetClass="entr" presetSubtype="0"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Scale>
                                      <p:cBhvr>
                                        <p:cTn id="35" dur="1000" decel="50000" fill="hold">
                                          <p:stCondLst>
                                            <p:cond delay="0"/>
                                          </p:stCondLst>
                                        </p:cTn>
                                        <p:tgtEl>
                                          <p:spTgt spid="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94"/>
                                        </p:tgtEl>
                                        <p:attrNameLst>
                                          <p:attrName>ppt_x</p:attrName>
                                          <p:attrName>ppt_y</p:attrName>
                                        </p:attrNameLst>
                                      </p:cBhvr>
                                    </p:animMotion>
                                    <p:animEffect transition="in" filter="fade">
                                      <p:cBhvr>
                                        <p:cTn id="37"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13349" y="1968965"/>
            <a:ext cx="7462038" cy="2691018"/>
          </a:xfrm>
          <a:custGeom>
            <a:avLst/>
            <a:gdLst>
              <a:gd name="connsiteX0" fmla="*/ 0 w 7462038"/>
              <a:gd name="connsiteY0" fmla="*/ 153512 h 2729851"/>
              <a:gd name="connsiteX1" fmla="*/ 206908 w 7462038"/>
              <a:gd name="connsiteY1" fmla="*/ 153512 h 2729851"/>
              <a:gd name="connsiteX2" fmla="*/ 620724 w 7462038"/>
              <a:gd name="connsiteY2" fmla="*/ 180210 h 2729851"/>
              <a:gd name="connsiteX3" fmla="*/ 1047889 w 7462038"/>
              <a:gd name="connsiteY3" fmla="*/ 233605 h 2729851"/>
              <a:gd name="connsiteX4" fmla="*/ 1448356 w 7462038"/>
              <a:gd name="connsiteY4" fmla="*/ 293675 h 2729851"/>
              <a:gd name="connsiteX5" fmla="*/ 1962289 w 7462038"/>
              <a:gd name="connsiteY5" fmla="*/ 433839 h 2729851"/>
              <a:gd name="connsiteX6" fmla="*/ 2356082 w 7462038"/>
              <a:gd name="connsiteY6" fmla="*/ 580677 h 2729851"/>
              <a:gd name="connsiteX7" fmla="*/ 2763223 w 7462038"/>
              <a:gd name="connsiteY7" fmla="*/ 774236 h 2729851"/>
              <a:gd name="connsiteX8" fmla="*/ 3263807 w 7462038"/>
              <a:gd name="connsiteY8" fmla="*/ 1061237 h 2729851"/>
              <a:gd name="connsiteX9" fmla="*/ 3550809 w 7462038"/>
              <a:gd name="connsiteY9" fmla="*/ 1294843 h 2729851"/>
              <a:gd name="connsiteX10" fmla="*/ 3764391 w 7462038"/>
              <a:gd name="connsiteY10" fmla="*/ 1508426 h 2729851"/>
              <a:gd name="connsiteX11" fmla="*/ 4038044 w 7462038"/>
              <a:gd name="connsiteY11" fmla="*/ 1815451 h 2729851"/>
              <a:gd name="connsiteX12" fmla="*/ 4244952 w 7462038"/>
              <a:gd name="connsiteY12" fmla="*/ 2142499 h 2729851"/>
              <a:gd name="connsiteX13" fmla="*/ 4358418 w 7462038"/>
              <a:gd name="connsiteY13" fmla="*/ 2429500 h 2729851"/>
              <a:gd name="connsiteX14" fmla="*/ 4418488 w 7462038"/>
              <a:gd name="connsiteY14" fmla="*/ 2663106 h 2729851"/>
              <a:gd name="connsiteX15" fmla="*/ 4431837 w 7462038"/>
              <a:gd name="connsiteY15" fmla="*/ 2729851 h 2729851"/>
              <a:gd name="connsiteX16" fmla="*/ 7462038 w 7462038"/>
              <a:gd name="connsiteY16" fmla="*/ 2723176 h 2729851"/>
              <a:gd name="connsiteX17" fmla="*/ 7328549 w 7462038"/>
              <a:gd name="connsiteY17" fmla="*/ 2469547 h 2729851"/>
              <a:gd name="connsiteX18" fmla="*/ 7148339 w 7462038"/>
              <a:gd name="connsiteY18" fmla="*/ 2189220 h 2729851"/>
              <a:gd name="connsiteX19" fmla="*/ 6948105 w 7462038"/>
              <a:gd name="connsiteY19" fmla="*/ 1948940 h 2729851"/>
              <a:gd name="connsiteX20" fmla="*/ 6701150 w 7462038"/>
              <a:gd name="connsiteY20" fmla="*/ 1728683 h 2729851"/>
              <a:gd name="connsiteX21" fmla="*/ 6540964 w 7462038"/>
              <a:gd name="connsiteY21" fmla="*/ 1581845 h 2729851"/>
              <a:gd name="connsiteX22" fmla="*/ 6414149 w 7462038"/>
              <a:gd name="connsiteY22" fmla="*/ 1481728 h 2729851"/>
              <a:gd name="connsiteX23" fmla="*/ 6100450 w 7462038"/>
              <a:gd name="connsiteY23" fmla="*/ 1248122 h 2729851"/>
              <a:gd name="connsiteX24" fmla="*/ 5626564 w 7462038"/>
              <a:gd name="connsiteY24" fmla="*/ 987818 h 2729851"/>
              <a:gd name="connsiteX25" fmla="*/ 5266143 w 7462038"/>
              <a:gd name="connsiteY25" fmla="*/ 774236 h 2729851"/>
              <a:gd name="connsiteX26" fmla="*/ 4732187 w 7462038"/>
              <a:gd name="connsiteY26" fmla="*/ 540630 h 2729851"/>
              <a:gd name="connsiteX27" fmla="*/ 4318371 w 7462038"/>
              <a:gd name="connsiteY27" fmla="*/ 393792 h 2729851"/>
              <a:gd name="connsiteX28" fmla="*/ 3884531 w 7462038"/>
              <a:gd name="connsiteY28" fmla="*/ 300350 h 2729851"/>
              <a:gd name="connsiteX29" fmla="*/ 3330552 w 7462038"/>
              <a:gd name="connsiteY29" fmla="*/ 200233 h 2729851"/>
              <a:gd name="connsiteX30" fmla="*/ 2923410 w 7462038"/>
              <a:gd name="connsiteY30" fmla="*/ 146837 h 2729851"/>
              <a:gd name="connsiteX31" fmla="*/ 2603037 w 7462038"/>
              <a:gd name="connsiteY31" fmla="*/ 120140 h 2729851"/>
              <a:gd name="connsiteX32" fmla="*/ 2242616 w 7462038"/>
              <a:gd name="connsiteY32" fmla="*/ 73418 h 2729851"/>
              <a:gd name="connsiteX33" fmla="*/ 1948940 w 7462038"/>
              <a:gd name="connsiteY33" fmla="*/ 93442 h 2729851"/>
              <a:gd name="connsiteX34" fmla="*/ 1795428 w 7462038"/>
              <a:gd name="connsiteY34" fmla="*/ 80093 h 2729851"/>
              <a:gd name="connsiteX35" fmla="*/ 1481729 w 7462038"/>
              <a:gd name="connsiteY35" fmla="*/ 53395 h 2729851"/>
              <a:gd name="connsiteX36" fmla="*/ 1201402 w 7462038"/>
              <a:gd name="connsiteY36" fmla="*/ 53395 h 2729851"/>
              <a:gd name="connsiteX37" fmla="*/ 647422 w 7462038"/>
              <a:gd name="connsiteY37" fmla="*/ 20023 h 2729851"/>
              <a:gd name="connsiteX38" fmla="*/ 333723 w 7462038"/>
              <a:gd name="connsiteY38" fmla="*/ 0 h 2729851"/>
              <a:gd name="connsiteX39" fmla="*/ 33372 w 7462038"/>
              <a:gd name="connsiteY39" fmla="*/ 0 h 2729851"/>
              <a:gd name="connsiteX40" fmla="*/ 6675 w 7462038"/>
              <a:gd name="connsiteY40" fmla="*/ 0 h 2729851"/>
              <a:gd name="connsiteX41" fmla="*/ 0 w 7462038"/>
              <a:gd name="connsiteY41" fmla="*/ 153512 h 272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462038" h="2729851">
                <a:moveTo>
                  <a:pt x="0" y="153512"/>
                </a:moveTo>
                <a:lnTo>
                  <a:pt x="206908" y="153512"/>
                </a:lnTo>
                <a:lnTo>
                  <a:pt x="620724" y="180210"/>
                </a:lnTo>
                <a:lnTo>
                  <a:pt x="1047889" y="233605"/>
                </a:lnTo>
                <a:lnTo>
                  <a:pt x="1448356" y="293675"/>
                </a:lnTo>
                <a:lnTo>
                  <a:pt x="1962289" y="433839"/>
                </a:lnTo>
                <a:lnTo>
                  <a:pt x="2356082" y="580677"/>
                </a:lnTo>
                <a:lnTo>
                  <a:pt x="2763223" y="774236"/>
                </a:lnTo>
                <a:lnTo>
                  <a:pt x="3263807" y="1061237"/>
                </a:lnTo>
                <a:lnTo>
                  <a:pt x="3550809" y="1294843"/>
                </a:lnTo>
                <a:lnTo>
                  <a:pt x="3764391" y="1508426"/>
                </a:lnTo>
                <a:lnTo>
                  <a:pt x="4038044" y="1815451"/>
                </a:lnTo>
                <a:lnTo>
                  <a:pt x="4244952" y="2142499"/>
                </a:lnTo>
                <a:lnTo>
                  <a:pt x="4358418" y="2429500"/>
                </a:lnTo>
                <a:lnTo>
                  <a:pt x="4418488" y="2663106"/>
                </a:lnTo>
                <a:lnTo>
                  <a:pt x="4431837" y="2729851"/>
                </a:lnTo>
                <a:lnTo>
                  <a:pt x="7462038" y="2723176"/>
                </a:lnTo>
                <a:lnTo>
                  <a:pt x="7328549" y="2469547"/>
                </a:lnTo>
                <a:lnTo>
                  <a:pt x="7148339" y="2189220"/>
                </a:lnTo>
                <a:lnTo>
                  <a:pt x="6948105" y="1948940"/>
                </a:lnTo>
                <a:lnTo>
                  <a:pt x="6701150" y="1728683"/>
                </a:lnTo>
                <a:lnTo>
                  <a:pt x="6540964" y="1581845"/>
                </a:lnTo>
                <a:lnTo>
                  <a:pt x="6414149" y="1481728"/>
                </a:lnTo>
                <a:lnTo>
                  <a:pt x="6100450" y="1248122"/>
                </a:lnTo>
                <a:lnTo>
                  <a:pt x="5626564" y="987818"/>
                </a:lnTo>
                <a:lnTo>
                  <a:pt x="5266143" y="774236"/>
                </a:lnTo>
                <a:lnTo>
                  <a:pt x="4732187" y="540630"/>
                </a:lnTo>
                <a:lnTo>
                  <a:pt x="4318371" y="393792"/>
                </a:lnTo>
                <a:lnTo>
                  <a:pt x="3884531" y="300350"/>
                </a:lnTo>
                <a:lnTo>
                  <a:pt x="3330552" y="200233"/>
                </a:lnTo>
                <a:lnTo>
                  <a:pt x="2923410" y="146837"/>
                </a:lnTo>
                <a:lnTo>
                  <a:pt x="2603037" y="120140"/>
                </a:lnTo>
                <a:lnTo>
                  <a:pt x="2242616" y="73418"/>
                </a:lnTo>
                <a:lnTo>
                  <a:pt x="1948940" y="93442"/>
                </a:lnTo>
                <a:lnTo>
                  <a:pt x="1795428" y="80093"/>
                </a:lnTo>
                <a:lnTo>
                  <a:pt x="1481729" y="53395"/>
                </a:lnTo>
                <a:lnTo>
                  <a:pt x="1201402" y="53395"/>
                </a:lnTo>
                <a:lnTo>
                  <a:pt x="647422" y="20023"/>
                </a:lnTo>
                <a:lnTo>
                  <a:pt x="333723" y="0"/>
                </a:lnTo>
                <a:lnTo>
                  <a:pt x="33372" y="0"/>
                </a:lnTo>
                <a:lnTo>
                  <a:pt x="6675" y="0"/>
                </a:lnTo>
                <a:lnTo>
                  <a:pt x="0" y="153512"/>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18" descr="Hotel-And-Restaurant-Table-l.jpg"/>
          <p:cNvPicPr>
            <a:picLocks noChangeAspect="1"/>
          </p:cNvPicPr>
          <p:nvPr/>
        </p:nvPicPr>
        <p:blipFill>
          <a:blip r:embed="rId1"/>
          <a:stretch>
            <a:fillRect/>
          </a:stretch>
        </p:blipFill>
        <p:spPr>
          <a:xfrm>
            <a:off x="1819211" y="1562888"/>
            <a:ext cx="854873" cy="641155"/>
          </a:xfrm>
          <a:prstGeom prst="rect">
            <a:avLst/>
          </a:prstGeom>
          <a:effectLst>
            <a:outerShdw blurRad="50800" dist="25400" dir="12720000">
              <a:sysClr val="window" lastClr="FFFFFF">
                <a:lumMod val="50000"/>
                <a:alpha val="43000"/>
              </a:sysClr>
            </a:outerShdw>
            <a:reflection stA="50000" endPos="22000" dist="12700" dir="5400000" sy="-100000" algn="bl" rotWithShape="0"/>
          </a:effectLst>
        </p:spPr>
      </p:pic>
      <p:pic>
        <p:nvPicPr>
          <p:cNvPr id="5" name="Picture 19" descr="Health-Care-Professional-Blue-l.jpg"/>
          <p:cNvPicPr>
            <a:picLocks noChangeAspect="1"/>
          </p:cNvPicPr>
          <p:nvPr/>
        </p:nvPicPr>
        <p:blipFill>
          <a:blip r:embed="rId2"/>
          <a:stretch>
            <a:fillRect/>
          </a:stretch>
        </p:blipFill>
        <p:spPr>
          <a:xfrm>
            <a:off x="1986017" y="1599376"/>
            <a:ext cx="861822" cy="646368"/>
          </a:xfrm>
          <a:prstGeom prst="rect">
            <a:avLst/>
          </a:prstGeom>
          <a:effectLst>
            <a:outerShdw blurRad="50800" dist="25400" dir="12240000">
              <a:sysClr val="window" lastClr="FFFFFF">
                <a:lumMod val="50000"/>
                <a:alpha val="43000"/>
              </a:sysClr>
            </a:outerShdw>
            <a:reflection stA="50000" endPos="35000" dist="12700" dir="5400000" sy="-100000" algn="bl" rotWithShape="0"/>
          </a:effectLst>
        </p:spPr>
      </p:pic>
      <p:pic>
        <p:nvPicPr>
          <p:cNvPr id="6" name="Picture 20" descr="World-Wide-Web-Grey-l.jpg"/>
          <p:cNvPicPr>
            <a:picLocks noChangeAspect="1"/>
          </p:cNvPicPr>
          <p:nvPr/>
        </p:nvPicPr>
        <p:blipFill>
          <a:blip r:embed="rId3"/>
          <a:stretch>
            <a:fillRect/>
          </a:stretch>
        </p:blipFill>
        <p:spPr>
          <a:xfrm>
            <a:off x="2194520" y="1641078"/>
            <a:ext cx="931325" cy="698494"/>
          </a:xfrm>
          <a:prstGeom prst="rect">
            <a:avLst/>
          </a:prstGeom>
          <a:effectLst>
            <a:outerShdw blurRad="50800" dist="25400" dir="12240000">
              <a:sysClr val="window" lastClr="FFFFFF">
                <a:lumMod val="50000"/>
                <a:alpha val="43000"/>
              </a:sysClr>
            </a:outerShdw>
            <a:reflection stA="50000" endPos="35000" dist="12700" dir="5400000" sy="-100000" algn="bl" rotWithShape="0"/>
          </a:effectLst>
        </p:spPr>
      </p:pic>
      <p:pic>
        <p:nvPicPr>
          <p:cNvPr id="7" name="Picture 21" descr="wedding.jpg"/>
          <p:cNvPicPr>
            <a:picLocks noChangeAspect="1"/>
          </p:cNvPicPr>
          <p:nvPr/>
        </p:nvPicPr>
        <p:blipFill>
          <a:blip r:embed="rId4"/>
          <a:stretch>
            <a:fillRect/>
          </a:stretch>
        </p:blipFill>
        <p:spPr>
          <a:xfrm>
            <a:off x="2479017" y="1681509"/>
            <a:ext cx="988619" cy="741464"/>
          </a:xfrm>
          <a:prstGeom prst="rect">
            <a:avLst/>
          </a:prstGeom>
          <a:effectLst>
            <a:reflection stA="33000" endPos="34000" dist="12700" dir="5400000" sy="-100000" algn="bl" rotWithShape="0"/>
          </a:effectLst>
        </p:spPr>
      </p:pic>
      <p:pic>
        <p:nvPicPr>
          <p:cNvPr id="8" name="Picture 22" descr="education.jpg"/>
          <p:cNvPicPr>
            <a:picLocks noChangeAspect="1"/>
          </p:cNvPicPr>
          <p:nvPr/>
        </p:nvPicPr>
        <p:blipFill>
          <a:blip r:embed="rId5"/>
          <a:stretch>
            <a:fillRect/>
          </a:stretch>
        </p:blipFill>
        <p:spPr>
          <a:xfrm>
            <a:off x="2747670" y="1757353"/>
            <a:ext cx="1073196" cy="804897"/>
          </a:xfrm>
          <a:prstGeom prst="rect">
            <a:avLst/>
          </a:prstGeom>
          <a:effectLst>
            <a:outerShdw blurRad="50800" dist="25400" dir="11940000">
              <a:srgbClr val="000000">
                <a:alpha val="43000"/>
              </a:srgbClr>
            </a:outerShdw>
            <a:reflection stA="35000" endPos="26000" dist="12700" dir="5400000" sy="-100000" algn="bl" rotWithShape="0"/>
          </a:effectLst>
        </p:spPr>
      </p:pic>
      <p:pic>
        <p:nvPicPr>
          <p:cNvPr id="9" name="Picture 23" descr="science.jpg"/>
          <p:cNvPicPr>
            <a:picLocks noChangeAspect="1"/>
          </p:cNvPicPr>
          <p:nvPr/>
        </p:nvPicPr>
        <p:blipFill>
          <a:blip r:embed="rId6"/>
          <a:stretch>
            <a:fillRect/>
          </a:stretch>
        </p:blipFill>
        <p:spPr>
          <a:xfrm>
            <a:off x="3134757" y="1850565"/>
            <a:ext cx="1277528" cy="958144"/>
          </a:xfrm>
          <a:prstGeom prst="rect">
            <a:avLst/>
          </a:prstGeom>
          <a:effectLst>
            <a:outerShdw blurRad="50800" dist="25400" dir="11940000">
              <a:srgbClr val="000000">
                <a:alpha val="43000"/>
              </a:srgbClr>
            </a:outerShdw>
            <a:reflection stA="35000" endPos="26000" dist="12700" dir="5400000" sy="-100000" algn="bl" rotWithShape="0"/>
          </a:effectLst>
        </p:spPr>
      </p:pic>
      <p:pic>
        <p:nvPicPr>
          <p:cNvPr id="10" name="Picture 24" descr="Billede til free sample-templates.jpg"/>
          <p:cNvPicPr>
            <a:picLocks noChangeAspect="1"/>
          </p:cNvPicPr>
          <p:nvPr/>
        </p:nvPicPr>
        <p:blipFill>
          <a:blip r:embed="rId7"/>
          <a:stretch>
            <a:fillRect/>
          </a:stretch>
        </p:blipFill>
        <p:spPr>
          <a:xfrm>
            <a:off x="3569285" y="2009164"/>
            <a:ext cx="1455271" cy="1091453"/>
          </a:xfrm>
          <a:prstGeom prst="rect">
            <a:avLst/>
          </a:prstGeom>
          <a:effectLst>
            <a:outerShdw blurRad="50800" dist="25400" dir="12000000">
              <a:srgbClr val="000000">
                <a:alpha val="43000"/>
              </a:srgbClr>
            </a:outerShdw>
            <a:reflection stA="35000" endPos="26000" dist="12700" dir="5400000" sy="-100000" algn="bl" rotWithShape="0"/>
          </a:effectLst>
        </p:spPr>
      </p:pic>
      <p:pic>
        <p:nvPicPr>
          <p:cNvPr id="11" name="Picture 25" descr="music.jpg"/>
          <p:cNvPicPr>
            <a:picLocks noChangeAspect="1"/>
          </p:cNvPicPr>
          <p:nvPr/>
        </p:nvPicPr>
        <p:blipFill>
          <a:blip r:embed="rId8"/>
          <a:stretch>
            <a:fillRect/>
          </a:stretch>
        </p:blipFill>
        <p:spPr>
          <a:xfrm>
            <a:off x="4012857" y="2356476"/>
            <a:ext cx="1631605" cy="1223704"/>
          </a:xfrm>
          <a:prstGeom prst="rect">
            <a:avLst/>
          </a:prstGeom>
          <a:effectLst>
            <a:reflection stA="33000" endPos="34000" dist="12700" dir="5400000" sy="-100000" algn="bl" rotWithShape="0"/>
          </a:effectLst>
        </p:spPr>
      </p:pic>
      <p:pic>
        <p:nvPicPr>
          <p:cNvPr id="12" name="Picture 26" descr="buddism.jpg"/>
          <p:cNvPicPr>
            <a:picLocks noChangeAspect="1"/>
          </p:cNvPicPr>
          <p:nvPr/>
        </p:nvPicPr>
        <p:blipFill>
          <a:blip r:embed="rId9"/>
          <a:stretch>
            <a:fillRect/>
          </a:stretch>
        </p:blipFill>
        <p:spPr>
          <a:xfrm>
            <a:off x="4441566" y="2908812"/>
            <a:ext cx="1909882" cy="1432413"/>
          </a:xfrm>
          <a:prstGeom prst="rect">
            <a:avLst/>
          </a:prstGeom>
          <a:effectLst>
            <a:outerShdw blurRad="50800" dist="25400" dir="11940000">
              <a:srgbClr val="000000">
                <a:alpha val="43000"/>
              </a:srgbClr>
            </a:outerShdw>
            <a:reflection stA="35000" endPos="26000" dist="12700" dir="5400000" sy="-100000" algn="bl" rotWithShape="0"/>
          </a:effectLst>
        </p:spPr>
      </p:pic>
      <p:sp>
        <p:nvSpPr>
          <p:cNvPr id="13" name="TextBox 54"/>
          <p:cNvSpPr txBox="1">
            <a:spLocks noChangeArrowheads="1"/>
          </p:cNvSpPr>
          <p:nvPr/>
        </p:nvSpPr>
        <p:spPr bwMode="auto">
          <a:xfrm>
            <a:off x="5644463" y="1094783"/>
            <a:ext cx="31040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MS PGothic" panose="020B0600070205080204" charset="-128"/>
              </a:defRPr>
            </a:lvl1pPr>
            <a:lvl2pPr marL="37931725" indent="-37474525">
              <a:defRPr>
                <a:solidFill>
                  <a:schemeClr val="tx1"/>
                </a:solidFill>
                <a:latin typeface="Calibri" panose="020F0502020204030204" charset="0"/>
                <a:ea typeface="MS PGothic" panose="020B0600070205080204" charset="-128"/>
              </a:defRPr>
            </a:lvl2pPr>
            <a:lvl3pPr>
              <a:defRPr>
                <a:solidFill>
                  <a:schemeClr val="tx1"/>
                </a:solidFill>
                <a:latin typeface="Calibri" panose="020F0502020204030204" charset="0"/>
                <a:ea typeface="MS PGothic" panose="020B0600070205080204" charset="-128"/>
              </a:defRPr>
            </a:lvl3pPr>
            <a:lvl4pPr>
              <a:defRPr>
                <a:solidFill>
                  <a:schemeClr val="tx1"/>
                </a:solidFill>
                <a:latin typeface="Calibri" panose="020F0502020204030204" charset="0"/>
                <a:ea typeface="MS PGothic" panose="020B0600070205080204" charset="-128"/>
              </a:defRPr>
            </a:lvl4pPr>
            <a:lvl5pPr>
              <a:defRPr>
                <a:solidFill>
                  <a:schemeClr val="tx1"/>
                </a:solidFill>
                <a:latin typeface="Calibri" panose="020F0502020204030204" charset="0"/>
                <a:ea typeface="MS PGothic" panose="020B0600070205080204" charset="-128"/>
              </a:defRPr>
            </a:lvl5pPr>
            <a:lvl6pPr marL="457200" fontAlgn="base">
              <a:spcBef>
                <a:spcPct val="0"/>
              </a:spcBef>
              <a:spcAft>
                <a:spcPct val="0"/>
              </a:spcAft>
              <a:defRPr>
                <a:solidFill>
                  <a:schemeClr val="tx1"/>
                </a:solidFill>
                <a:latin typeface="Calibri" panose="020F0502020204030204" charset="0"/>
                <a:ea typeface="MS PGothic" panose="020B0600070205080204" charset="-128"/>
              </a:defRPr>
            </a:lvl6pPr>
            <a:lvl7pPr marL="914400" fontAlgn="base">
              <a:spcBef>
                <a:spcPct val="0"/>
              </a:spcBef>
              <a:spcAft>
                <a:spcPct val="0"/>
              </a:spcAft>
              <a:defRPr>
                <a:solidFill>
                  <a:schemeClr val="tx1"/>
                </a:solidFill>
                <a:latin typeface="Calibri" panose="020F0502020204030204" charset="0"/>
                <a:ea typeface="MS PGothic" panose="020B0600070205080204" charset="-128"/>
              </a:defRPr>
            </a:lvl7pPr>
            <a:lvl8pPr marL="1371600" fontAlgn="base">
              <a:spcBef>
                <a:spcPct val="0"/>
              </a:spcBef>
              <a:spcAft>
                <a:spcPct val="0"/>
              </a:spcAft>
              <a:defRPr>
                <a:solidFill>
                  <a:schemeClr val="tx1"/>
                </a:solidFill>
                <a:latin typeface="Calibri" panose="020F0502020204030204" charset="0"/>
                <a:ea typeface="MS PGothic" panose="020B0600070205080204" charset="-128"/>
              </a:defRPr>
            </a:lvl8pPr>
            <a:lvl9pPr marL="1828800" fontAlgn="base">
              <a:spcBef>
                <a:spcPct val="0"/>
              </a:spcBef>
              <a:spcAft>
                <a:spcPct val="0"/>
              </a:spcAft>
              <a:defRPr>
                <a:solidFill>
                  <a:schemeClr val="tx1"/>
                </a:solidFill>
                <a:latin typeface="Calibri" panose="020F0502020204030204" charset="0"/>
                <a:ea typeface="MS PGothic" panose="020B0600070205080204" charset="-128"/>
              </a:defRPr>
            </a:lvl9pPr>
          </a:lstStyle>
          <a:p>
            <a:r>
              <a:rPr lang="zh-CN" altLang="en-US" sz="2400" b="1" dirty="0" smtClean="0">
                <a:solidFill>
                  <a:srgbClr val="262626"/>
                </a:solidFill>
                <a:latin typeface="+mn-ea"/>
                <a:ea typeface="+mn-ea"/>
                <a:cs typeface="Calibri" panose="020F0502020204030204" charset="0"/>
              </a:rPr>
              <a:t>图片展示动画</a:t>
            </a:r>
            <a:endParaRPr lang="nb-NO" altLang="zh-CN" sz="1400" b="1" dirty="0">
              <a:solidFill>
                <a:srgbClr val="262626"/>
              </a:solidFill>
              <a:latin typeface="+mn-ea"/>
              <a:ea typeface="+mn-ea"/>
              <a:cs typeface="Calibri" panose="020F0502020204030204" charset="0"/>
            </a:endParaRPr>
          </a:p>
          <a:p>
            <a:r>
              <a:rPr lang="en-US" altLang="zh-CN" sz="1100" dirty="0" smtClean="0">
                <a:solidFill>
                  <a:srgbClr val="262626"/>
                </a:solidFill>
                <a:latin typeface="+mn-ea"/>
                <a:ea typeface="+mn-ea"/>
                <a:cs typeface="Arial" panose="020B0604020202020204" pitchFamily="34" charset="0"/>
              </a:rPr>
              <a:t>PowerPoint 2007 </a:t>
            </a:r>
            <a:r>
              <a:rPr lang="zh-CN" altLang="en-US" sz="1100" dirty="0" smtClean="0">
                <a:solidFill>
                  <a:srgbClr val="262626"/>
                </a:solidFill>
                <a:latin typeface="+mn-ea"/>
                <a:ea typeface="+mn-ea"/>
                <a:cs typeface="Arial" panose="020B0604020202020204" pitchFamily="34" charset="0"/>
              </a:rPr>
              <a:t>以上版本可直接替换图片</a:t>
            </a:r>
            <a:endParaRPr lang="en-GB" sz="1100" dirty="0">
              <a:solidFill>
                <a:srgbClr val="262626"/>
              </a:solidFill>
              <a:latin typeface="+mn-ea"/>
              <a:ea typeface="+mn-ea"/>
              <a:cs typeface="Arial" panose="020B0604020202020204" pitchFamily="34" charset="0"/>
            </a:endParaRPr>
          </a:p>
        </p:txBody>
      </p:sp>
      <p:sp>
        <p:nvSpPr>
          <p:cNvPr id="15" name="文本框 8"/>
          <p:cNvSpPr txBox="1"/>
          <p:nvPr/>
        </p:nvSpPr>
        <p:spPr>
          <a:xfrm>
            <a:off x="489190" y="3097870"/>
            <a:ext cx="2484135" cy="9002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t>EXAMPLE TEXT</a:t>
            </a:r>
            <a:endParaRPr lang="en-US" altLang="zh-CN" b="1" dirty="0"/>
          </a:p>
          <a:p>
            <a:r>
              <a:rPr lang="en-US" altLang="zh-CN" sz="1200" dirty="0"/>
              <a:t>Lorem ipsum dolor sit amet, consectetuer adipiscing elit. Maecenas porttitor congue massa. </a:t>
            </a:r>
            <a:endParaRPr lang="en-US" altLang="zh-CN" sz="1200" dirty="0"/>
          </a:p>
        </p:txBody>
      </p:sp>
      <p:sp>
        <p:nvSpPr>
          <p:cNvPr id="16"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Scale>
                                      <p:cBhvr>
                                        <p:cTn id="1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4"/>
                                        </p:tgtEl>
                                        <p:attrNameLst>
                                          <p:attrName>ppt_x</p:attrName>
                                          <p:attrName>ppt_y</p:attrName>
                                        </p:attrNameLst>
                                      </p:cBhvr>
                                    </p:animMotion>
                                    <p:animEffect transition="in" filter="fade">
                                      <p:cBhvr>
                                        <p:cTn id="13" dur="1000"/>
                                        <p:tgtEl>
                                          <p:spTgt spid="4"/>
                                        </p:tgtEl>
                                      </p:cBhvr>
                                    </p:animEffect>
                                  </p:childTnLst>
                                </p:cTn>
                              </p:par>
                            </p:childTnLst>
                          </p:cTn>
                        </p:par>
                        <p:par>
                          <p:cTn id="14" fill="hold">
                            <p:stCondLst>
                              <p:cond delay="1500"/>
                            </p:stCondLst>
                            <p:childTnLst>
                              <p:par>
                                <p:cTn id="15" presetID="5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Scale>
                                      <p:cBhvr>
                                        <p:cTn id="1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
                                        </p:tgtEl>
                                        <p:attrNameLst>
                                          <p:attrName>ppt_x</p:attrName>
                                          <p:attrName>ppt_y</p:attrName>
                                        </p:attrNameLst>
                                      </p:cBhvr>
                                    </p:animMotion>
                                    <p:animEffect transition="in" filter="fade">
                                      <p:cBhvr>
                                        <p:cTn id="19" dur="1000"/>
                                        <p:tgtEl>
                                          <p:spTgt spid="5"/>
                                        </p:tgtEl>
                                      </p:cBhvr>
                                    </p:animEffect>
                                  </p:childTnLst>
                                </p:cTn>
                              </p:par>
                            </p:childTnLst>
                          </p:cTn>
                        </p:par>
                        <p:par>
                          <p:cTn id="20" fill="hold">
                            <p:stCondLst>
                              <p:cond delay="2500"/>
                            </p:stCondLst>
                            <p:childTnLst>
                              <p:par>
                                <p:cTn id="21" presetID="5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Scale>
                                      <p:cBhvr>
                                        <p:cTn id="2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6"/>
                                        </p:tgtEl>
                                        <p:attrNameLst>
                                          <p:attrName>ppt_x</p:attrName>
                                          <p:attrName>ppt_y</p:attrName>
                                        </p:attrNameLst>
                                      </p:cBhvr>
                                    </p:animMotion>
                                    <p:animEffect transition="in" filter="fade">
                                      <p:cBhvr>
                                        <p:cTn id="25" dur="1000"/>
                                        <p:tgtEl>
                                          <p:spTgt spid="6"/>
                                        </p:tgtEl>
                                      </p:cBhvr>
                                    </p:animEffect>
                                  </p:childTnLst>
                                </p:cTn>
                              </p:par>
                            </p:childTnLst>
                          </p:cTn>
                        </p:par>
                        <p:par>
                          <p:cTn id="26" fill="hold">
                            <p:stCondLst>
                              <p:cond delay="3500"/>
                            </p:stCondLst>
                            <p:childTnLst>
                              <p:par>
                                <p:cTn id="27" presetID="5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Scale>
                                      <p:cBhvr>
                                        <p:cTn id="2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7"/>
                                        </p:tgtEl>
                                        <p:attrNameLst>
                                          <p:attrName>ppt_x</p:attrName>
                                          <p:attrName>ppt_y</p:attrName>
                                        </p:attrNameLst>
                                      </p:cBhvr>
                                    </p:animMotion>
                                    <p:animEffect transition="in" filter="fade">
                                      <p:cBhvr>
                                        <p:cTn id="31" dur="1000"/>
                                        <p:tgtEl>
                                          <p:spTgt spid="7"/>
                                        </p:tgtEl>
                                      </p:cBhvr>
                                    </p:animEffect>
                                  </p:childTnLst>
                                </p:cTn>
                              </p:par>
                            </p:childTnLst>
                          </p:cTn>
                        </p:par>
                        <p:par>
                          <p:cTn id="32" fill="hold">
                            <p:stCondLst>
                              <p:cond delay="4500"/>
                            </p:stCondLst>
                            <p:childTnLst>
                              <p:par>
                                <p:cTn id="33" presetID="52"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Scale>
                                      <p:cBhvr>
                                        <p:cTn id="3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8"/>
                                        </p:tgtEl>
                                        <p:attrNameLst>
                                          <p:attrName>ppt_x</p:attrName>
                                          <p:attrName>ppt_y</p:attrName>
                                        </p:attrNameLst>
                                      </p:cBhvr>
                                    </p:animMotion>
                                    <p:animEffect transition="in" filter="fade">
                                      <p:cBhvr>
                                        <p:cTn id="37" dur="1000"/>
                                        <p:tgtEl>
                                          <p:spTgt spid="8"/>
                                        </p:tgtEl>
                                      </p:cBhvr>
                                    </p:animEffect>
                                  </p:childTnLst>
                                </p:cTn>
                              </p:par>
                            </p:childTnLst>
                          </p:cTn>
                        </p:par>
                        <p:par>
                          <p:cTn id="38" fill="hold">
                            <p:stCondLst>
                              <p:cond delay="5500"/>
                            </p:stCondLst>
                            <p:childTnLst>
                              <p:par>
                                <p:cTn id="39" presetID="52"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Scale>
                                      <p:cBhvr>
                                        <p:cTn id="4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9"/>
                                        </p:tgtEl>
                                        <p:attrNameLst>
                                          <p:attrName>ppt_x</p:attrName>
                                          <p:attrName>ppt_y</p:attrName>
                                        </p:attrNameLst>
                                      </p:cBhvr>
                                    </p:animMotion>
                                    <p:animEffect transition="in" filter="fade">
                                      <p:cBhvr>
                                        <p:cTn id="43" dur="1000"/>
                                        <p:tgtEl>
                                          <p:spTgt spid="9"/>
                                        </p:tgtEl>
                                      </p:cBhvr>
                                    </p:animEffect>
                                  </p:childTnLst>
                                </p:cTn>
                              </p:par>
                            </p:childTnLst>
                          </p:cTn>
                        </p:par>
                        <p:par>
                          <p:cTn id="44" fill="hold">
                            <p:stCondLst>
                              <p:cond delay="6500"/>
                            </p:stCondLst>
                            <p:childTnLst>
                              <p:par>
                                <p:cTn id="45" presetID="52"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Scale>
                                      <p:cBhvr>
                                        <p:cTn id="4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0"/>
                                        </p:tgtEl>
                                        <p:attrNameLst>
                                          <p:attrName>ppt_x</p:attrName>
                                          <p:attrName>ppt_y</p:attrName>
                                        </p:attrNameLst>
                                      </p:cBhvr>
                                    </p:animMotion>
                                    <p:animEffect transition="in" filter="fade">
                                      <p:cBhvr>
                                        <p:cTn id="49" dur="1000"/>
                                        <p:tgtEl>
                                          <p:spTgt spid="10"/>
                                        </p:tgtEl>
                                      </p:cBhvr>
                                    </p:animEffect>
                                  </p:childTnLst>
                                </p:cTn>
                              </p:par>
                            </p:childTnLst>
                          </p:cTn>
                        </p:par>
                        <p:par>
                          <p:cTn id="50" fill="hold">
                            <p:stCondLst>
                              <p:cond delay="7500"/>
                            </p:stCondLst>
                            <p:childTnLst>
                              <p:par>
                                <p:cTn id="51" presetID="52" presetClass="entr" presetSubtype="0"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Scale>
                                      <p:cBhvr>
                                        <p:cTn id="5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11"/>
                                        </p:tgtEl>
                                        <p:attrNameLst>
                                          <p:attrName>ppt_x</p:attrName>
                                          <p:attrName>ppt_y</p:attrName>
                                        </p:attrNameLst>
                                      </p:cBhvr>
                                    </p:animMotion>
                                    <p:animEffect transition="in" filter="fade">
                                      <p:cBhvr>
                                        <p:cTn id="55" dur="1000"/>
                                        <p:tgtEl>
                                          <p:spTgt spid="11"/>
                                        </p:tgtEl>
                                      </p:cBhvr>
                                    </p:animEffect>
                                  </p:childTnLst>
                                </p:cTn>
                              </p:par>
                            </p:childTnLst>
                          </p:cTn>
                        </p:par>
                        <p:par>
                          <p:cTn id="56" fill="hold">
                            <p:stCondLst>
                              <p:cond delay="8500"/>
                            </p:stCondLst>
                            <p:childTnLst>
                              <p:par>
                                <p:cTn id="57" presetID="52" presetClass="entr" presetSubtype="0"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Scale>
                                      <p:cBhvr>
                                        <p:cTn id="5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2"/>
                                        </p:tgtEl>
                                        <p:attrNameLst>
                                          <p:attrName>ppt_x</p:attrName>
                                          <p:attrName>ppt_y</p:attrName>
                                        </p:attrNameLst>
                                      </p:cBhvr>
                                    </p:animMotion>
                                    <p:animEffect transition="in" filter="fade">
                                      <p:cBhvr>
                                        <p:cTn id="61" dur="1000"/>
                                        <p:tgtEl>
                                          <p:spTgt spid="12"/>
                                        </p:tgtEl>
                                      </p:cBhvr>
                                    </p:animEffect>
                                  </p:childTnLst>
                                </p:cTn>
                              </p:par>
                            </p:childTnLst>
                          </p:cTn>
                        </p:par>
                        <p:par>
                          <p:cTn id="62" fill="hold">
                            <p:stCondLst>
                              <p:cond delay="9500"/>
                            </p:stCondLst>
                            <p:childTnLst>
                              <p:par>
                                <p:cTn id="63" presetID="22" presetClass="entr" presetSubtype="8"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par>
                          <p:cTn id="66" fill="hold">
                            <p:stCondLst>
                              <p:cond delay="10000"/>
                            </p:stCondLst>
                            <p:childTnLst>
                              <p:par>
                                <p:cTn id="67" presetID="22" presetClass="entr" presetSubtype="8"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left)">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3528" y="1491629"/>
            <a:ext cx="8492971" cy="2657179"/>
            <a:chOff x="323528" y="1491629"/>
            <a:chExt cx="8492971" cy="2657179"/>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3528" y="1491629"/>
              <a:ext cx="8492971" cy="2657179"/>
            </a:xfrm>
            <a:prstGeom prst="rect">
              <a:avLst/>
            </a:prstGeom>
          </p:spPr>
        </p:pic>
        <p:sp>
          <p:nvSpPr>
            <p:cNvPr id="3" name="TextBox 2"/>
            <p:cNvSpPr txBox="1"/>
            <p:nvPr/>
          </p:nvSpPr>
          <p:spPr>
            <a:xfrm>
              <a:off x="1403648" y="3003798"/>
              <a:ext cx="417102" cy="369332"/>
            </a:xfrm>
            <a:prstGeom prst="rect">
              <a:avLst/>
            </a:prstGeom>
            <a:noFill/>
          </p:spPr>
          <p:txBody>
            <a:bodyPr wrap="none" rtlCol="0">
              <a:spAutoFit/>
            </a:bodyPr>
            <a:lstStyle/>
            <a:p>
              <a:r>
                <a:rPr lang="zh-CN" altLang="en-US" b="1" dirty="0" smtClean="0"/>
                <a:t>叁</a:t>
              </a:r>
              <a:endParaRPr lang="zh-CN" altLang="en-US" b="1" dirty="0"/>
            </a:p>
          </p:txBody>
        </p:sp>
      </p:grpSp>
      <p:sp>
        <p:nvSpPr>
          <p:cNvPr id="5" name="TextBox 4"/>
          <p:cNvSpPr txBox="1"/>
          <p:nvPr/>
        </p:nvSpPr>
        <p:spPr>
          <a:xfrm>
            <a:off x="3707904" y="2603689"/>
            <a:ext cx="3480440" cy="584775"/>
          </a:xfrm>
          <a:prstGeom prst="rect">
            <a:avLst/>
          </a:prstGeom>
          <a:noFill/>
        </p:spPr>
        <p:txBody>
          <a:bodyPr wrap="none" rtlCol="0">
            <a:spAutoFit/>
          </a:bodyPr>
          <a:lstStyle/>
          <a:p>
            <a:r>
              <a:rPr lang="zh-CN" altLang="en-US" sz="3200" b="1" dirty="0" smtClean="0">
                <a:solidFill>
                  <a:schemeClr val="bg1"/>
                </a:solidFill>
              </a:rPr>
              <a:t>輸入你的章節標題</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324950" y="1507915"/>
            <a:ext cx="1151494" cy="2407984"/>
            <a:chOff x="5324950" y="1507915"/>
            <a:chExt cx="1151494" cy="2407984"/>
          </a:xfrm>
        </p:grpSpPr>
        <p:sp>
          <p:nvSpPr>
            <p:cNvPr id="19" name="WordArt 366"/>
            <p:cNvSpPr>
              <a:spLocks noChangeArrowheads="1" noChangeShapeType="1" noTextEdit="1"/>
            </p:cNvSpPr>
            <p:nvPr/>
          </p:nvSpPr>
          <p:spPr bwMode="auto">
            <a:xfrm rot="5400000">
              <a:off x="4696705" y="2136160"/>
              <a:ext cx="2407984" cy="1151494"/>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23311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dirty="0" smtClean="0">
                  <a:ln>
                    <a:noFill/>
                  </a:ln>
                  <a:effectLst/>
                  <a:uLnTx/>
                  <a:uFillTx/>
                  <a:latin typeface="Arial Black" panose="020B0A04020102020204"/>
                </a:rPr>
                <a:t>CONTENTS</a:t>
              </a:r>
              <a:endParaRPr kumimoji="0" lang="zh-CN" altLang="en-US" sz="1400" b="0" i="0" u="none" strike="noStrike" kern="10" cap="none" spc="-70" normalizeH="0" baseline="0" noProof="0" dirty="0" smtClean="0">
                <a:ln>
                  <a:noFill/>
                </a:ln>
                <a:effectLst/>
                <a:uLnTx/>
                <a:uFillTx/>
                <a:latin typeface="Arial Black" panose="020B0A04020102020204"/>
              </a:endParaRPr>
            </a:p>
          </p:txBody>
        </p:sp>
        <p:sp>
          <p:nvSpPr>
            <p:cNvPr id="20" name="WordArt 367"/>
            <p:cNvSpPr>
              <a:spLocks noChangeArrowheads="1" noChangeShapeType="1" noTextEdit="1"/>
            </p:cNvSpPr>
            <p:nvPr/>
          </p:nvSpPr>
          <p:spPr bwMode="auto">
            <a:xfrm rot="5400000">
              <a:off x="5168610" y="2449994"/>
              <a:ext cx="1674166" cy="523826"/>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299468"/>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00" b="1" i="0" u="none" strike="noStrike" kern="10" cap="none" spc="-40" normalizeH="0" baseline="0" noProof="0" dirty="0" smtClean="0">
                  <a:ln>
                    <a:noFill/>
                  </a:ln>
                  <a:solidFill>
                    <a:schemeClr val="tx1">
                      <a:lumMod val="85000"/>
                      <a:lumOff val="15000"/>
                    </a:schemeClr>
                  </a:solidFill>
                  <a:effectLst/>
                  <a:uLnTx/>
                  <a:uFillTx/>
                  <a:latin typeface="Arial" panose="020B0604020202020204"/>
                  <a:cs typeface="Arial" panose="020B0604020202020204"/>
                </a:rPr>
                <a:t>CLICK TO ADD CONTENTS !</a:t>
              </a:r>
              <a:endParaRPr kumimoji="0" lang="zh-CN" altLang="en-US" sz="800" b="1" i="0" u="none" strike="noStrike" kern="10" cap="none" spc="-40" normalizeH="0" baseline="0" noProof="0" dirty="0" smtClean="0">
                <a:ln>
                  <a:noFill/>
                </a:ln>
                <a:solidFill>
                  <a:schemeClr val="tx1">
                    <a:lumMod val="85000"/>
                    <a:lumOff val="15000"/>
                  </a:schemeClr>
                </a:solidFill>
                <a:effectLst/>
                <a:uLnTx/>
                <a:uFillTx/>
                <a:latin typeface="Arial" panose="020B0604020202020204"/>
                <a:cs typeface="Arial" panose="020B0604020202020204"/>
              </a:endParaRPr>
            </a:p>
          </p:txBody>
        </p:sp>
      </p:grpSp>
      <p:grpSp>
        <p:nvGrpSpPr>
          <p:cNvPr id="21" name="Group 368"/>
          <p:cNvGrpSpPr/>
          <p:nvPr/>
        </p:nvGrpSpPr>
        <p:grpSpPr bwMode="auto">
          <a:xfrm rot="10800000">
            <a:off x="2081037" y="1507339"/>
            <a:ext cx="1151494" cy="2407984"/>
            <a:chOff x="3923" y="1207"/>
            <a:chExt cx="998" cy="2087"/>
          </a:xfrm>
        </p:grpSpPr>
        <p:sp>
          <p:nvSpPr>
            <p:cNvPr id="30" name="WordArt 369"/>
            <p:cNvSpPr>
              <a:spLocks noChangeArrowheads="1" noChangeShapeType="1" noTextEdit="1"/>
            </p:cNvSpPr>
            <p:nvPr/>
          </p:nvSpPr>
          <p:spPr bwMode="auto">
            <a:xfrm rot="5400000">
              <a:off x="3378" y="1752"/>
              <a:ext cx="2087" cy="998"/>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23311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dirty="0" smtClean="0">
                  <a:ln>
                    <a:noFill/>
                  </a:ln>
                  <a:effectLst/>
                  <a:uLnTx/>
                  <a:uFillTx/>
                  <a:latin typeface="Arial Black" panose="020B0A04020102020204"/>
                </a:rPr>
                <a:t>CONTENTS</a:t>
              </a:r>
              <a:endParaRPr kumimoji="0" lang="zh-CN" altLang="en-US" sz="1400" b="0" i="0" u="none" strike="noStrike" kern="10" cap="none" spc="-70" normalizeH="0" baseline="0" noProof="0" dirty="0" smtClean="0">
                <a:ln>
                  <a:noFill/>
                </a:ln>
                <a:effectLst/>
                <a:uLnTx/>
                <a:uFillTx/>
                <a:latin typeface="Arial Black" panose="020B0A04020102020204"/>
              </a:endParaRPr>
            </a:p>
          </p:txBody>
        </p:sp>
        <p:sp>
          <p:nvSpPr>
            <p:cNvPr id="31" name="WordArt 370"/>
            <p:cNvSpPr>
              <a:spLocks noChangeArrowheads="1" noChangeShapeType="1" noTextEdit="1"/>
            </p:cNvSpPr>
            <p:nvPr/>
          </p:nvSpPr>
          <p:spPr bwMode="auto">
            <a:xfrm rot="5400000">
              <a:off x="3787" y="2024"/>
              <a:ext cx="1451" cy="454"/>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299468"/>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00" b="1" i="0" u="none" strike="noStrike" kern="10" cap="none" spc="-40" normalizeH="0" baseline="0" noProof="0" dirty="0" smtClean="0">
                  <a:ln>
                    <a:noFill/>
                  </a:ln>
                  <a:solidFill>
                    <a:schemeClr val="tx1">
                      <a:lumMod val="85000"/>
                      <a:lumOff val="15000"/>
                    </a:schemeClr>
                  </a:solidFill>
                  <a:effectLst/>
                  <a:uLnTx/>
                  <a:uFillTx/>
                  <a:latin typeface="Arial" panose="020B0604020202020204"/>
                  <a:cs typeface="Arial" panose="020B0604020202020204"/>
                </a:rPr>
                <a:t>CLICK TO ADD CONTENTS !</a:t>
              </a:r>
              <a:endParaRPr kumimoji="0" lang="zh-CN" altLang="en-US" sz="800" b="1" i="0" u="none" strike="noStrike" kern="10" cap="none" spc="-40" normalizeH="0" baseline="0" noProof="0" dirty="0" smtClean="0">
                <a:ln>
                  <a:noFill/>
                </a:ln>
                <a:solidFill>
                  <a:schemeClr val="tx1">
                    <a:lumMod val="85000"/>
                    <a:lumOff val="15000"/>
                  </a:schemeClr>
                </a:solidFill>
                <a:effectLst/>
                <a:uLnTx/>
                <a:uFillTx/>
                <a:latin typeface="Arial" panose="020B0604020202020204"/>
                <a:cs typeface="Arial" panose="020B0604020202020204"/>
              </a:endParaRPr>
            </a:p>
          </p:txBody>
        </p:sp>
      </p:grpSp>
      <p:grpSp>
        <p:nvGrpSpPr>
          <p:cNvPr id="35" name="组合 34"/>
          <p:cNvGrpSpPr/>
          <p:nvPr/>
        </p:nvGrpSpPr>
        <p:grpSpPr>
          <a:xfrm>
            <a:off x="2499867" y="1068894"/>
            <a:ext cx="3558324" cy="3424483"/>
            <a:chOff x="2499867" y="1068894"/>
            <a:chExt cx="3558324" cy="3424483"/>
          </a:xfrm>
        </p:grpSpPr>
        <p:sp>
          <p:nvSpPr>
            <p:cNvPr id="3" name="Line 348"/>
            <p:cNvSpPr>
              <a:spLocks noChangeShapeType="1"/>
            </p:cNvSpPr>
            <p:nvPr/>
          </p:nvSpPr>
          <p:spPr bwMode="auto">
            <a:xfrm>
              <a:off x="3860199" y="1769252"/>
              <a:ext cx="785739" cy="1884158"/>
            </a:xfrm>
            <a:prstGeom prst="line">
              <a:avLst/>
            </a:prstGeom>
            <a:noFill/>
            <a:ln w="19050" cap="rnd">
              <a:solidFill>
                <a:schemeClr val="tx1">
                  <a:lumMod val="75000"/>
                  <a:lumOff val="25000"/>
                </a:schemeClr>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Line 349"/>
            <p:cNvSpPr>
              <a:spLocks noChangeShapeType="1"/>
            </p:cNvSpPr>
            <p:nvPr/>
          </p:nvSpPr>
          <p:spPr bwMode="auto">
            <a:xfrm flipH="1">
              <a:off x="3860199" y="1769252"/>
              <a:ext cx="837660" cy="1884158"/>
            </a:xfrm>
            <a:prstGeom prst="line">
              <a:avLst/>
            </a:prstGeom>
            <a:noFill/>
            <a:ln w="19050" cap="rnd">
              <a:solidFill>
                <a:schemeClr val="tx1">
                  <a:lumMod val="75000"/>
                  <a:lumOff val="25000"/>
                </a:schemeClr>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Line 350"/>
            <p:cNvSpPr>
              <a:spLocks noChangeShapeType="1"/>
            </p:cNvSpPr>
            <p:nvPr/>
          </p:nvSpPr>
          <p:spPr bwMode="auto">
            <a:xfrm flipH="1">
              <a:off x="3337527" y="2293077"/>
              <a:ext cx="1883004" cy="837660"/>
            </a:xfrm>
            <a:prstGeom prst="line">
              <a:avLst/>
            </a:prstGeom>
            <a:noFill/>
            <a:ln w="19050" cap="rnd">
              <a:solidFill>
                <a:schemeClr val="tx1">
                  <a:lumMod val="75000"/>
                  <a:lumOff val="25000"/>
                </a:schemeClr>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 name="Line 351"/>
            <p:cNvSpPr>
              <a:spLocks noChangeShapeType="1"/>
            </p:cNvSpPr>
            <p:nvPr/>
          </p:nvSpPr>
          <p:spPr bwMode="auto">
            <a:xfrm flipH="1" flipV="1">
              <a:off x="3337527" y="2396920"/>
              <a:ext cx="1936079" cy="680743"/>
            </a:xfrm>
            <a:prstGeom prst="line">
              <a:avLst/>
            </a:prstGeom>
            <a:noFill/>
            <a:ln w="19050" cap="rnd">
              <a:solidFill>
                <a:schemeClr val="tx1">
                  <a:lumMod val="75000"/>
                  <a:lumOff val="25000"/>
                </a:schemeClr>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 name="Oval 352"/>
            <p:cNvSpPr>
              <a:spLocks noChangeArrowheads="1"/>
            </p:cNvSpPr>
            <p:nvPr/>
          </p:nvSpPr>
          <p:spPr bwMode="auto">
            <a:xfrm>
              <a:off x="3441369" y="1873094"/>
              <a:ext cx="1675320" cy="1675320"/>
            </a:xfrm>
            <a:prstGeom prst="ellipse">
              <a:avLst/>
            </a:prstGeom>
            <a:solidFill>
              <a:schemeClr val="tx1">
                <a:lumMod val="95000"/>
                <a:lumOff val="5000"/>
              </a:schemeClr>
            </a:solidFill>
            <a:ln w="12700" algn="ctr">
              <a:noFill/>
              <a:rou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8" name="Oval 353"/>
            <p:cNvSpPr>
              <a:spLocks noChangeArrowheads="1"/>
            </p:cNvSpPr>
            <p:nvPr/>
          </p:nvSpPr>
          <p:spPr bwMode="auto">
            <a:xfrm>
              <a:off x="3494444" y="1926169"/>
              <a:ext cx="1569170" cy="1569170"/>
            </a:xfrm>
            <a:prstGeom prst="ellipse">
              <a:avLst/>
            </a:prstGeom>
            <a:solidFill>
              <a:schemeClr val="tx1">
                <a:lumMod val="65000"/>
                <a:lumOff val="35000"/>
              </a:schemeClr>
            </a:solidFill>
            <a:ln w="12700" algn="ctr">
              <a:solidFill>
                <a:schemeClr val="bg1"/>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9" name="Freeform 354"/>
            <p:cNvSpPr/>
            <p:nvPr/>
          </p:nvSpPr>
          <p:spPr bwMode="auto">
            <a:xfrm>
              <a:off x="4344796" y="1141583"/>
              <a:ext cx="996885" cy="782277"/>
            </a:xfrm>
            <a:custGeom>
              <a:avLst/>
              <a:gdLst>
                <a:gd name="T0" fmla="*/ 864 w 864"/>
                <a:gd name="T1" fmla="*/ 357 h 678"/>
                <a:gd name="T2" fmla="*/ 864 w 864"/>
                <a:gd name="T3" fmla="*/ 357 h 678"/>
                <a:gd name="T4" fmla="*/ 817 w 864"/>
                <a:gd name="T5" fmla="*/ 317 h 678"/>
                <a:gd name="T6" fmla="*/ 770 w 864"/>
                <a:gd name="T7" fmla="*/ 277 h 678"/>
                <a:gd name="T8" fmla="*/ 720 w 864"/>
                <a:gd name="T9" fmla="*/ 240 h 678"/>
                <a:gd name="T10" fmla="*/ 670 w 864"/>
                <a:gd name="T11" fmla="*/ 207 h 678"/>
                <a:gd name="T12" fmla="*/ 617 w 864"/>
                <a:gd name="T13" fmla="*/ 177 h 678"/>
                <a:gd name="T14" fmla="*/ 567 w 864"/>
                <a:gd name="T15" fmla="*/ 147 h 678"/>
                <a:gd name="T16" fmla="*/ 510 w 864"/>
                <a:gd name="T17" fmla="*/ 124 h 678"/>
                <a:gd name="T18" fmla="*/ 457 w 864"/>
                <a:gd name="T19" fmla="*/ 97 h 678"/>
                <a:gd name="T20" fmla="*/ 400 w 864"/>
                <a:gd name="T21" fmla="*/ 77 h 678"/>
                <a:gd name="T22" fmla="*/ 347 w 864"/>
                <a:gd name="T23" fmla="*/ 60 h 678"/>
                <a:gd name="T24" fmla="*/ 290 w 864"/>
                <a:gd name="T25" fmla="*/ 43 h 678"/>
                <a:gd name="T26" fmla="*/ 233 w 864"/>
                <a:gd name="T27" fmla="*/ 30 h 678"/>
                <a:gd name="T28" fmla="*/ 173 w 864"/>
                <a:gd name="T29" fmla="*/ 17 h 678"/>
                <a:gd name="T30" fmla="*/ 116 w 864"/>
                <a:gd name="T31" fmla="*/ 10 h 678"/>
                <a:gd name="T32" fmla="*/ 56 w 864"/>
                <a:gd name="T33" fmla="*/ 3 h 678"/>
                <a:gd name="T34" fmla="*/ 0 w 864"/>
                <a:gd name="T35" fmla="*/ 0 h 678"/>
                <a:gd name="T36" fmla="*/ 0 w 864"/>
                <a:gd name="T37" fmla="*/ 454 h 678"/>
                <a:gd name="T38" fmla="*/ 0 w 864"/>
                <a:gd name="T39" fmla="*/ 454 h 678"/>
                <a:gd name="T40" fmla="*/ 73 w 864"/>
                <a:gd name="T41" fmla="*/ 461 h 678"/>
                <a:gd name="T42" fmla="*/ 146 w 864"/>
                <a:gd name="T43" fmla="*/ 474 h 678"/>
                <a:gd name="T44" fmla="*/ 217 w 864"/>
                <a:gd name="T45" fmla="*/ 494 h 678"/>
                <a:gd name="T46" fmla="*/ 287 w 864"/>
                <a:gd name="T47" fmla="*/ 521 h 678"/>
                <a:gd name="T48" fmla="*/ 353 w 864"/>
                <a:gd name="T49" fmla="*/ 551 h 678"/>
                <a:gd name="T50" fmla="*/ 420 w 864"/>
                <a:gd name="T51" fmla="*/ 588 h 678"/>
                <a:gd name="T52" fmla="*/ 483 w 864"/>
                <a:gd name="T53" fmla="*/ 631 h 678"/>
                <a:gd name="T54" fmla="*/ 543 w 864"/>
                <a:gd name="T55" fmla="*/ 678 h 678"/>
                <a:gd name="T56" fmla="*/ 864 w 864"/>
                <a:gd name="T57" fmla="*/ 357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864" y="357"/>
                  </a:moveTo>
                  <a:lnTo>
                    <a:pt x="864" y="357"/>
                  </a:lnTo>
                  <a:lnTo>
                    <a:pt x="817" y="317"/>
                  </a:lnTo>
                  <a:lnTo>
                    <a:pt x="770" y="277"/>
                  </a:lnTo>
                  <a:lnTo>
                    <a:pt x="720" y="240"/>
                  </a:lnTo>
                  <a:lnTo>
                    <a:pt x="670" y="207"/>
                  </a:lnTo>
                  <a:lnTo>
                    <a:pt x="617" y="177"/>
                  </a:lnTo>
                  <a:lnTo>
                    <a:pt x="567" y="147"/>
                  </a:lnTo>
                  <a:lnTo>
                    <a:pt x="510" y="124"/>
                  </a:lnTo>
                  <a:lnTo>
                    <a:pt x="457" y="97"/>
                  </a:lnTo>
                  <a:lnTo>
                    <a:pt x="400" y="77"/>
                  </a:lnTo>
                  <a:lnTo>
                    <a:pt x="347" y="60"/>
                  </a:lnTo>
                  <a:lnTo>
                    <a:pt x="290" y="43"/>
                  </a:lnTo>
                  <a:lnTo>
                    <a:pt x="233" y="30"/>
                  </a:lnTo>
                  <a:lnTo>
                    <a:pt x="173" y="17"/>
                  </a:lnTo>
                  <a:lnTo>
                    <a:pt x="116" y="10"/>
                  </a:lnTo>
                  <a:lnTo>
                    <a:pt x="56" y="3"/>
                  </a:lnTo>
                  <a:lnTo>
                    <a:pt x="0" y="0"/>
                  </a:lnTo>
                  <a:lnTo>
                    <a:pt x="0" y="454"/>
                  </a:lnTo>
                  <a:lnTo>
                    <a:pt x="73" y="461"/>
                  </a:lnTo>
                  <a:lnTo>
                    <a:pt x="146" y="474"/>
                  </a:lnTo>
                  <a:lnTo>
                    <a:pt x="217" y="494"/>
                  </a:lnTo>
                  <a:lnTo>
                    <a:pt x="287" y="521"/>
                  </a:lnTo>
                  <a:lnTo>
                    <a:pt x="353" y="551"/>
                  </a:lnTo>
                  <a:lnTo>
                    <a:pt x="420" y="588"/>
                  </a:lnTo>
                  <a:lnTo>
                    <a:pt x="483" y="631"/>
                  </a:lnTo>
                  <a:lnTo>
                    <a:pt x="543" y="678"/>
                  </a:lnTo>
                  <a:lnTo>
                    <a:pt x="864" y="357"/>
                  </a:lnTo>
                  <a:close/>
                </a:path>
              </a:pathLst>
            </a:cu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16200000" scaled="1"/>
              <a:tileRect/>
            </a:gra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 name="Freeform 355"/>
            <p:cNvSpPr/>
            <p:nvPr/>
          </p:nvSpPr>
          <p:spPr bwMode="auto">
            <a:xfrm>
              <a:off x="5064768" y="1645795"/>
              <a:ext cx="784585" cy="998038"/>
            </a:xfrm>
            <a:custGeom>
              <a:avLst/>
              <a:gdLst>
                <a:gd name="T0" fmla="*/ 0 w 680"/>
                <a:gd name="T1" fmla="*/ 321 h 865"/>
                <a:gd name="T2" fmla="*/ 0 w 680"/>
                <a:gd name="T3" fmla="*/ 321 h 865"/>
                <a:gd name="T4" fmla="*/ 50 w 680"/>
                <a:gd name="T5" fmla="*/ 384 h 865"/>
                <a:gd name="T6" fmla="*/ 90 w 680"/>
                <a:gd name="T7" fmla="*/ 444 h 865"/>
                <a:gd name="T8" fmla="*/ 130 w 680"/>
                <a:gd name="T9" fmla="*/ 511 h 865"/>
                <a:gd name="T10" fmla="*/ 160 w 680"/>
                <a:gd name="T11" fmla="*/ 581 h 865"/>
                <a:gd name="T12" fmla="*/ 183 w 680"/>
                <a:gd name="T13" fmla="*/ 651 h 865"/>
                <a:gd name="T14" fmla="*/ 203 w 680"/>
                <a:gd name="T15" fmla="*/ 722 h 865"/>
                <a:gd name="T16" fmla="*/ 216 w 680"/>
                <a:gd name="T17" fmla="*/ 795 h 865"/>
                <a:gd name="T18" fmla="*/ 223 w 680"/>
                <a:gd name="T19" fmla="*/ 865 h 865"/>
                <a:gd name="T20" fmla="*/ 680 w 680"/>
                <a:gd name="T21" fmla="*/ 865 h 865"/>
                <a:gd name="T22" fmla="*/ 680 w 680"/>
                <a:gd name="T23" fmla="*/ 865 h 865"/>
                <a:gd name="T24" fmla="*/ 677 w 680"/>
                <a:gd name="T25" fmla="*/ 808 h 865"/>
                <a:gd name="T26" fmla="*/ 670 w 680"/>
                <a:gd name="T27" fmla="*/ 752 h 865"/>
                <a:gd name="T28" fmla="*/ 660 w 680"/>
                <a:gd name="T29" fmla="*/ 691 h 865"/>
                <a:gd name="T30" fmla="*/ 650 w 680"/>
                <a:gd name="T31" fmla="*/ 635 h 865"/>
                <a:gd name="T32" fmla="*/ 637 w 680"/>
                <a:gd name="T33" fmla="*/ 578 h 865"/>
                <a:gd name="T34" fmla="*/ 620 w 680"/>
                <a:gd name="T35" fmla="*/ 521 h 865"/>
                <a:gd name="T36" fmla="*/ 600 w 680"/>
                <a:gd name="T37" fmla="*/ 464 h 865"/>
                <a:gd name="T38" fmla="*/ 580 w 680"/>
                <a:gd name="T39" fmla="*/ 408 h 865"/>
                <a:gd name="T40" fmla="*/ 557 w 680"/>
                <a:gd name="T41" fmla="*/ 354 h 865"/>
                <a:gd name="T42" fmla="*/ 530 w 680"/>
                <a:gd name="T43" fmla="*/ 301 h 865"/>
                <a:gd name="T44" fmla="*/ 500 w 680"/>
                <a:gd name="T45" fmla="*/ 247 h 865"/>
                <a:gd name="T46" fmla="*/ 470 w 680"/>
                <a:gd name="T47" fmla="*/ 197 h 865"/>
                <a:gd name="T48" fmla="*/ 436 w 680"/>
                <a:gd name="T49" fmla="*/ 144 h 865"/>
                <a:gd name="T50" fmla="*/ 400 w 680"/>
                <a:gd name="T51" fmla="*/ 97 h 865"/>
                <a:gd name="T52" fmla="*/ 363 w 680"/>
                <a:gd name="T53" fmla="*/ 47 h 865"/>
                <a:gd name="T54" fmla="*/ 320 w 680"/>
                <a:gd name="T55" fmla="*/ 0 h 865"/>
                <a:gd name="T56" fmla="*/ 0 w 680"/>
                <a:gd name="T57" fmla="*/ 321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0" h="865">
                  <a:moveTo>
                    <a:pt x="0" y="321"/>
                  </a:moveTo>
                  <a:lnTo>
                    <a:pt x="0" y="321"/>
                  </a:lnTo>
                  <a:lnTo>
                    <a:pt x="50" y="384"/>
                  </a:lnTo>
                  <a:lnTo>
                    <a:pt x="90" y="444"/>
                  </a:lnTo>
                  <a:lnTo>
                    <a:pt x="130" y="511"/>
                  </a:lnTo>
                  <a:lnTo>
                    <a:pt x="160" y="581"/>
                  </a:lnTo>
                  <a:lnTo>
                    <a:pt x="183" y="651"/>
                  </a:lnTo>
                  <a:lnTo>
                    <a:pt x="203" y="722"/>
                  </a:lnTo>
                  <a:lnTo>
                    <a:pt x="216" y="795"/>
                  </a:lnTo>
                  <a:lnTo>
                    <a:pt x="223" y="865"/>
                  </a:lnTo>
                  <a:lnTo>
                    <a:pt x="680" y="865"/>
                  </a:lnTo>
                  <a:lnTo>
                    <a:pt x="677" y="808"/>
                  </a:lnTo>
                  <a:lnTo>
                    <a:pt x="670" y="752"/>
                  </a:lnTo>
                  <a:lnTo>
                    <a:pt x="660" y="691"/>
                  </a:lnTo>
                  <a:lnTo>
                    <a:pt x="650" y="635"/>
                  </a:lnTo>
                  <a:lnTo>
                    <a:pt x="637" y="578"/>
                  </a:lnTo>
                  <a:lnTo>
                    <a:pt x="620" y="521"/>
                  </a:lnTo>
                  <a:lnTo>
                    <a:pt x="600" y="464"/>
                  </a:lnTo>
                  <a:lnTo>
                    <a:pt x="580" y="408"/>
                  </a:lnTo>
                  <a:lnTo>
                    <a:pt x="557" y="354"/>
                  </a:lnTo>
                  <a:lnTo>
                    <a:pt x="530" y="301"/>
                  </a:lnTo>
                  <a:lnTo>
                    <a:pt x="500" y="247"/>
                  </a:lnTo>
                  <a:lnTo>
                    <a:pt x="470" y="197"/>
                  </a:lnTo>
                  <a:lnTo>
                    <a:pt x="436" y="144"/>
                  </a:lnTo>
                  <a:lnTo>
                    <a:pt x="400" y="97"/>
                  </a:lnTo>
                  <a:lnTo>
                    <a:pt x="363" y="47"/>
                  </a:lnTo>
                  <a:lnTo>
                    <a:pt x="320" y="0"/>
                  </a:lnTo>
                  <a:lnTo>
                    <a:pt x="0" y="321"/>
                  </a:lnTo>
                  <a:close/>
                </a:path>
              </a:pathLst>
            </a:cu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16200000" scaled="1"/>
              <a:tileRect/>
            </a:gra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11" name="Freeform 356"/>
            <p:cNvSpPr/>
            <p:nvPr/>
          </p:nvSpPr>
          <p:spPr bwMode="auto">
            <a:xfrm>
              <a:off x="5064768" y="2775366"/>
              <a:ext cx="784585" cy="1001500"/>
            </a:xfrm>
            <a:custGeom>
              <a:avLst/>
              <a:gdLst>
                <a:gd name="T0" fmla="*/ 223 w 680"/>
                <a:gd name="T1" fmla="*/ 0 h 868"/>
                <a:gd name="T2" fmla="*/ 223 w 680"/>
                <a:gd name="T3" fmla="*/ 0 h 868"/>
                <a:gd name="T4" fmla="*/ 216 w 680"/>
                <a:gd name="T5" fmla="*/ 73 h 868"/>
                <a:gd name="T6" fmla="*/ 203 w 680"/>
                <a:gd name="T7" fmla="*/ 146 h 868"/>
                <a:gd name="T8" fmla="*/ 183 w 680"/>
                <a:gd name="T9" fmla="*/ 217 h 868"/>
                <a:gd name="T10" fmla="*/ 160 w 680"/>
                <a:gd name="T11" fmla="*/ 287 h 868"/>
                <a:gd name="T12" fmla="*/ 130 w 680"/>
                <a:gd name="T13" fmla="*/ 357 h 868"/>
                <a:gd name="T14" fmla="*/ 90 w 680"/>
                <a:gd name="T15" fmla="*/ 420 h 868"/>
                <a:gd name="T16" fmla="*/ 50 w 680"/>
                <a:gd name="T17" fmla="*/ 484 h 868"/>
                <a:gd name="T18" fmla="*/ 0 w 680"/>
                <a:gd name="T19" fmla="*/ 544 h 868"/>
                <a:gd name="T20" fmla="*/ 320 w 680"/>
                <a:gd name="T21" fmla="*/ 868 h 868"/>
                <a:gd name="T22" fmla="*/ 320 w 680"/>
                <a:gd name="T23" fmla="*/ 868 h 868"/>
                <a:gd name="T24" fmla="*/ 363 w 680"/>
                <a:gd name="T25" fmla="*/ 821 h 868"/>
                <a:gd name="T26" fmla="*/ 400 w 680"/>
                <a:gd name="T27" fmla="*/ 771 h 868"/>
                <a:gd name="T28" fmla="*/ 436 w 680"/>
                <a:gd name="T29" fmla="*/ 724 h 868"/>
                <a:gd name="T30" fmla="*/ 470 w 680"/>
                <a:gd name="T31" fmla="*/ 671 h 868"/>
                <a:gd name="T32" fmla="*/ 500 w 680"/>
                <a:gd name="T33" fmla="*/ 621 h 868"/>
                <a:gd name="T34" fmla="*/ 530 w 680"/>
                <a:gd name="T35" fmla="*/ 567 h 868"/>
                <a:gd name="T36" fmla="*/ 557 w 680"/>
                <a:gd name="T37" fmla="*/ 514 h 868"/>
                <a:gd name="T38" fmla="*/ 580 w 680"/>
                <a:gd name="T39" fmla="*/ 460 h 868"/>
                <a:gd name="T40" fmla="*/ 600 w 680"/>
                <a:gd name="T41" fmla="*/ 404 h 868"/>
                <a:gd name="T42" fmla="*/ 620 w 680"/>
                <a:gd name="T43" fmla="*/ 347 h 868"/>
                <a:gd name="T44" fmla="*/ 637 w 680"/>
                <a:gd name="T45" fmla="*/ 290 h 868"/>
                <a:gd name="T46" fmla="*/ 650 w 680"/>
                <a:gd name="T47" fmla="*/ 233 h 868"/>
                <a:gd name="T48" fmla="*/ 660 w 680"/>
                <a:gd name="T49" fmla="*/ 177 h 868"/>
                <a:gd name="T50" fmla="*/ 670 w 680"/>
                <a:gd name="T51" fmla="*/ 116 h 868"/>
                <a:gd name="T52" fmla="*/ 677 w 680"/>
                <a:gd name="T53" fmla="*/ 60 h 868"/>
                <a:gd name="T54" fmla="*/ 680 w 680"/>
                <a:gd name="T55" fmla="*/ 0 h 868"/>
                <a:gd name="T56" fmla="*/ 223 w 680"/>
                <a:gd name="T57" fmla="*/ 0 h 8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0" h="868">
                  <a:moveTo>
                    <a:pt x="223" y="0"/>
                  </a:moveTo>
                  <a:lnTo>
                    <a:pt x="223" y="0"/>
                  </a:lnTo>
                  <a:lnTo>
                    <a:pt x="216" y="73"/>
                  </a:lnTo>
                  <a:lnTo>
                    <a:pt x="203" y="146"/>
                  </a:lnTo>
                  <a:lnTo>
                    <a:pt x="183" y="217"/>
                  </a:lnTo>
                  <a:lnTo>
                    <a:pt x="160" y="287"/>
                  </a:lnTo>
                  <a:lnTo>
                    <a:pt x="130" y="357"/>
                  </a:lnTo>
                  <a:lnTo>
                    <a:pt x="90" y="420"/>
                  </a:lnTo>
                  <a:lnTo>
                    <a:pt x="50" y="484"/>
                  </a:lnTo>
                  <a:lnTo>
                    <a:pt x="0" y="544"/>
                  </a:lnTo>
                  <a:lnTo>
                    <a:pt x="320" y="868"/>
                  </a:lnTo>
                  <a:lnTo>
                    <a:pt x="363" y="821"/>
                  </a:lnTo>
                  <a:lnTo>
                    <a:pt x="400" y="771"/>
                  </a:lnTo>
                  <a:lnTo>
                    <a:pt x="436" y="724"/>
                  </a:lnTo>
                  <a:lnTo>
                    <a:pt x="470" y="671"/>
                  </a:lnTo>
                  <a:lnTo>
                    <a:pt x="500" y="621"/>
                  </a:lnTo>
                  <a:lnTo>
                    <a:pt x="530" y="567"/>
                  </a:lnTo>
                  <a:lnTo>
                    <a:pt x="557" y="514"/>
                  </a:lnTo>
                  <a:lnTo>
                    <a:pt x="580" y="460"/>
                  </a:lnTo>
                  <a:lnTo>
                    <a:pt x="600" y="404"/>
                  </a:lnTo>
                  <a:lnTo>
                    <a:pt x="620" y="347"/>
                  </a:lnTo>
                  <a:lnTo>
                    <a:pt x="637" y="290"/>
                  </a:lnTo>
                  <a:lnTo>
                    <a:pt x="650" y="233"/>
                  </a:lnTo>
                  <a:lnTo>
                    <a:pt x="660" y="177"/>
                  </a:lnTo>
                  <a:lnTo>
                    <a:pt x="670" y="116"/>
                  </a:lnTo>
                  <a:lnTo>
                    <a:pt x="677" y="60"/>
                  </a:lnTo>
                  <a:lnTo>
                    <a:pt x="680" y="0"/>
                  </a:lnTo>
                  <a:lnTo>
                    <a:pt x="223" y="0"/>
                  </a:lnTo>
                  <a:close/>
                </a:path>
              </a:pathLst>
            </a:cu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16200000" scaled="1"/>
              <a:tileRect/>
            </a:gra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Freeform 357"/>
            <p:cNvSpPr/>
            <p:nvPr/>
          </p:nvSpPr>
          <p:spPr bwMode="auto">
            <a:xfrm>
              <a:off x="4344796" y="3498800"/>
              <a:ext cx="996885" cy="782277"/>
            </a:xfrm>
            <a:custGeom>
              <a:avLst/>
              <a:gdLst>
                <a:gd name="T0" fmla="*/ 543 w 864"/>
                <a:gd name="T1" fmla="*/ 0 h 678"/>
                <a:gd name="T2" fmla="*/ 543 w 864"/>
                <a:gd name="T3" fmla="*/ 0 h 678"/>
                <a:gd name="T4" fmla="*/ 483 w 864"/>
                <a:gd name="T5" fmla="*/ 47 h 678"/>
                <a:gd name="T6" fmla="*/ 420 w 864"/>
                <a:gd name="T7" fmla="*/ 90 h 678"/>
                <a:gd name="T8" fmla="*/ 353 w 864"/>
                <a:gd name="T9" fmla="*/ 127 h 678"/>
                <a:gd name="T10" fmla="*/ 287 w 864"/>
                <a:gd name="T11" fmla="*/ 157 h 678"/>
                <a:gd name="T12" fmla="*/ 217 w 864"/>
                <a:gd name="T13" fmla="*/ 184 h 678"/>
                <a:gd name="T14" fmla="*/ 146 w 864"/>
                <a:gd name="T15" fmla="*/ 204 h 678"/>
                <a:gd name="T16" fmla="*/ 73 w 864"/>
                <a:gd name="T17" fmla="*/ 217 h 678"/>
                <a:gd name="T18" fmla="*/ 0 w 864"/>
                <a:gd name="T19" fmla="*/ 224 h 678"/>
                <a:gd name="T20" fmla="*/ 0 w 864"/>
                <a:gd name="T21" fmla="*/ 678 h 678"/>
                <a:gd name="T22" fmla="*/ 0 w 864"/>
                <a:gd name="T23" fmla="*/ 678 h 678"/>
                <a:gd name="T24" fmla="*/ 56 w 864"/>
                <a:gd name="T25" fmla="*/ 675 h 678"/>
                <a:gd name="T26" fmla="*/ 116 w 864"/>
                <a:gd name="T27" fmla="*/ 668 h 678"/>
                <a:gd name="T28" fmla="*/ 173 w 864"/>
                <a:gd name="T29" fmla="*/ 661 h 678"/>
                <a:gd name="T30" fmla="*/ 233 w 864"/>
                <a:gd name="T31" fmla="*/ 648 h 678"/>
                <a:gd name="T32" fmla="*/ 290 w 864"/>
                <a:gd name="T33" fmla="*/ 635 h 678"/>
                <a:gd name="T34" fmla="*/ 347 w 864"/>
                <a:gd name="T35" fmla="*/ 618 h 678"/>
                <a:gd name="T36" fmla="*/ 400 w 864"/>
                <a:gd name="T37" fmla="*/ 601 h 678"/>
                <a:gd name="T38" fmla="*/ 457 w 864"/>
                <a:gd name="T39" fmla="*/ 581 h 678"/>
                <a:gd name="T40" fmla="*/ 510 w 864"/>
                <a:gd name="T41" fmla="*/ 554 h 678"/>
                <a:gd name="T42" fmla="*/ 567 w 864"/>
                <a:gd name="T43" fmla="*/ 531 h 678"/>
                <a:gd name="T44" fmla="*/ 617 w 864"/>
                <a:gd name="T45" fmla="*/ 501 h 678"/>
                <a:gd name="T46" fmla="*/ 670 w 864"/>
                <a:gd name="T47" fmla="*/ 471 h 678"/>
                <a:gd name="T48" fmla="*/ 720 w 864"/>
                <a:gd name="T49" fmla="*/ 438 h 678"/>
                <a:gd name="T50" fmla="*/ 770 w 864"/>
                <a:gd name="T51" fmla="*/ 401 h 678"/>
                <a:gd name="T52" fmla="*/ 817 w 864"/>
                <a:gd name="T53" fmla="*/ 361 h 678"/>
                <a:gd name="T54" fmla="*/ 864 w 864"/>
                <a:gd name="T55" fmla="*/ 321 h 678"/>
                <a:gd name="T56" fmla="*/ 543 w 864"/>
                <a:gd name="T57" fmla="*/ 0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16200000" scaled="1"/>
              <a:tileRect/>
            </a:gra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 name="Freeform 358"/>
            <p:cNvSpPr/>
            <p:nvPr/>
          </p:nvSpPr>
          <p:spPr bwMode="auto">
            <a:xfrm>
              <a:off x="3216378" y="3498800"/>
              <a:ext cx="996885" cy="782277"/>
            </a:xfrm>
            <a:custGeom>
              <a:avLst/>
              <a:gdLst>
                <a:gd name="T0" fmla="*/ 0 w 864"/>
                <a:gd name="T1" fmla="*/ 321 h 678"/>
                <a:gd name="T2" fmla="*/ 0 w 864"/>
                <a:gd name="T3" fmla="*/ 321 h 678"/>
                <a:gd name="T4" fmla="*/ 47 w 864"/>
                <a:gd name="T5" fmla="*/ 361 h 678"/>
                <a:gd name="T6" fmla="*/ 94 w 864"/>
                <a:gd name="T7" fmla="*/ 401 h 678"/>
                <a:gd name="T8" fmla="*/ 144 w 864"/>
                <a:gd name="T9" fmla="*/ 438 h 678"/>
                <a:gd name="T10" fmla="*/ 194 w 864"/>
                <a:gd name="T11" fmla="*/ 471 h 678"/>
                <a:gd name="T12" fmla="*/ 244 w 864"/>
                <a:gd name="T13" fmla="*/ 501 h 678"/>
                <a:gd name="T14" fmla="*/ 297 w 864"/>
                <a:gd name="T15" fmla="*/ 531 h 678"/>
                <a:gd name="T16" fmla="*/ 351 w 864"/>
                <a:gd name="T17" fmla="*/ 554 h 678"/>
                <a:gd name="T18" fmla="*/ 407 w 864"/>
                <a:gd name="T19" fmla="*/ 581 h 678"/>
                <a:gd name="T20" fmla="*/ 461 w 864"/>
                <a:gd name="T21" fmla="*/ 601 h 678"/>
                <a:gd name="T22" fmla="*/ 517 w 864"/>
                <a:gd name="T23" fmla="*/ 618 h 678"/>
                <a:gd name="T24" fmla="*/ 574 w 864"/>
                <a:gd name="T25" fmla="*/ 635 h 678"/>
                <a:gd name="T26" fmla="*/ 631 w 864"/>
                <a:gd name="T27" fmla="*/ 648 h 678"/>
                <a:gd name="T28" fmla="*/ 691 w 864"/>
                <a:gd name="T29" fmla="*/ 661 h 678"/>
                <a:gd name="T30" fmla="*/ 748 w 864"/>
                <a:gd name="T31" fmla="*/ 668 h 678"/>
                <a:gd name="T32" fmla="*/ 804 w 864"/>
                <a:gd name="T33" fmla="*/ 675 h 678"/>
                <a:gd name="T34" fmla="*/ 864 w 864"/>
                <a:gd name="T35" fmla="*/ 678 h 678"/>
                <a:gd name="T36" fmla="*/ 864 w 864"/>
                <a:gd name="T37" fmla="*/ 224 h 678"/>
                <a:gd name="T38" fmla="*/ 864 w 864"/>
                <a:gd name="T39" fmla="*/ 224 h 678"/>
                <a:gd name="T40" fmla="*/ 791 w 864"/>
                <a:gd name="T41" fmla="*/ 217 h 678"/>
                <a:gd name="T42" fmla="*/ 718 w 864"/>
                <a:gd name="T43" fmla="*/ 204 h 678"/>
                <a:gd name="T44" fmla="*/ 647 w 864"/>
                <a:gd name="T45" fmla="*/ 184 h 678"/>
                <a:gd name="T46" fmla="*/ 577 w 864"/>
                <a:gd name="T47" fmla="*/ 157 h 678"/>
                <a:gd name="T48" fmla="*/ 511 w 864"/>
                <a:gd name="T49" fmla="*/ 127 h 678"/>
                <a:gd name="T50" fmla="*/ 444 w 864"/>
                <a:gd name="T51" fmla="*/ 90 h 678"/>
                <a:gd name="T52" fmla="*/ 381 w 864"/>
                <a:gd name="T53" fmla="*/ 47 h 678"/>
                <a:gd name="T54" fmla="*/ 321 w 864"/>
                <a:gd name="T55" fmla="*/ 0 h 678"/>
                <a:gd name="T56" fmla="*/ 0 w 864"/>
                <a:gd name="T57" fmla="*/ 321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0" y="321"/>
                  </a:moveTo>
                  <a:lnTo>
                    <a:pt x="0" y="321"/>
                  </a:lnTo>
                  <a:lnTo>
                    <a:pt x="47" y="361"/>
                  </a:lnTo>
                  <a:lnTo>
                    <a:pt x="94" y="401"/>
                  </a:lnTo>
                  <a:lnTo>
                    <a:pt x="144" y="438"/>
                  </a:lnTo>
                  <a:lnTo>
                    <a:pt x="194" y="471"/>
                  </a:lnTo>
                  <a:lnTo>
                    <a:pt x="244" y="501"/>
                  </a:lnTo>
                  <a:lnTo>
                    <a:pt x="297" y="531"/>
                  </a:lnTo>
                  <a:lnTo>
                    <a:pt x="351" y="554"/>
                  </a:lnTo>
                  <a:lnTo>
                    <a:pt x="407" y="581"/>
                  </a:lnTo>
                  <a:lnTo>
                    <a:pt x="461" y="601"/>
                  </a:lnTo>
                  <a:lnTo>
                    <a:pt x="517" y="618"/>
                  </a:lnTo>
                  <a:lnTo>
                    <a:pt x="574" y="635"/>
                  </a:lnTo>
                  <a:lnTo>
                    <a:pt x="631" y="648"/>
                  </a:lnTo>
                  <a:lnTo>
                    <a:pt x="691" y="661"/>
                  </a:lnTo>
                  <a:lnTo>
                    <a:pt x="748" y="668"/>
                  </a:lnTo>
                  <a:lnTo>
                    <a:pt x="804" y="675"/>
                  </a:lnTo>
                  <a:lnTo>
                    <a:pt x="864" y="678"/>
                  </a:lnTo>
                  <a:lnTo>
                    <a:pt x="864" y="224"/>
                  </a:lnTo>
                  <a:lnTo>
                    <a:pt x="791" y="217"/>
                  </a:lnTo>
                  <a:lnTo>
                    <a:pt x="718" y="204"/>
                  </a:lnTo>
                  <a:lnTo>
                    <a:pt x="647" y="184"/>
                  </a:lnTo>
                  <a:lnTo>
                    <a:pt x="577" y="157"/>
                  </a:lnTo>
                  <a:lnTo>
                    <a:pt x="511" y="127"/>
                  </a:lnTo>
                  <a:lnTo>
                    <a:pt x="444" y="90"/>
                  </a:lnTo>
                  <a:lnTo>
                    <a:pt x="381" y="47"/>
                  </a:lnTo>
                  <a:lnTo>
                    <a:pt x="321" y="0"/>
                  </a:lnTo>
                  <a:lnTo>
                    <a:pt x="0" y="321"/>
                  </a:lnTo>
                  <a:close/>
                </a:path>
              </a:pathLst>
            </a:cu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16200000" scaled="1"/>
              <a:tileRect/>
            </a:gra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14" name="Freeform 359"/>
            <p:cNvSpPr/>
            <p:nvPr/>
          </p:nvSpPr>
          <p:spPr bwMode="auto">
            <a:xfrm>
              <a:off x="2708705" y="2775366"/>
              <a:ext cx="785739" cy="1001500"/>
            </a:xfrm>
            <a:custGeom>
              <a:avLst/>
              <a:gdLst>
                <a:gd name="T0" fmla="*/ 454 w 681"/>
                <a:gd name="T1" fmla="*/ 0 h 868"/>
                <a:gd name="T2" fmla="*/ 0 w 681"/>
                <a:gd name="T3" fmla="*/ 0 h 868"/>
                <a:gd name="T4" fmla="*/ 0 w 681"/>
                <a:gd name="T5" fmla="*/ 0 h 868"/>
                <a:gd name="T6" fmla="*/ 3 w 681"/>
                <a:gd name="T7" fmla="*/ 60 h 868"/>
                <a:gd name="T8" fmla="*/ 10 w 681"/>
                <a:gd name="T9" fmla="*/ 116 h 868"/>
                <a:gd name="T10" fmla="*/ 20 w 681"/>
                <a:gd name="T11" fmla="*/ 177 h 868"/>
                <a:gd name="T12" fmla="*/ 30 w 681"/>
                <a:gd name="T13" fmla="*/ 233 h 868"/>
                <a:gd name="T14" fmla="*/ 43 w 681"/>
                <a:gd name="T15" fmla="*/ 290 h 868"/>
                <a:gd name="T16" fmla="*/ 60 w 681"/>
                <a:gd name="T17" fmla="*/ 347 h 868"/>
                <a:gd name="T18" fmla="*/ 80 w 681"/>
                <a:gd name="T19" fmla="*/ 404 h 868"/>
                <a:gd name="T20" fmla="*/ 100 w 681"/>
                <a:gd name="T21" fmla="*/ 460 h 868"/>
                <a:gd name="T22" fmla="*/ 123 w 681"/>
                <a:gd name="T23" fmla="*/ 514 h 868"/>
                <a:gd name="T24" fmla="*/ 150 w 681"/>
                <a:gd name="T25" fmla="*/ 567 h 868"/>
                <a:gd name="T26" fmla="*/ 177 w 681"/>
                <a:gd name="T27" fmla="*/ 621 h 868"/>
                <a:gd name="T28" fmla="*/ 210 w 681"/>
                <a:gd name="T29" fmla="*/ 671 h 868"/>
                <a:gd name="T30" fmla="*/ 244 w 681"/>
                <a:gd name="T31" fmla="*/ 724 h 868"/>
                <a:gd name="T32" fmla="*/ 280 w 681"/>
                <a:gd name="T33" fmla="*/ 771 h 868"/>
                <a:gd name="T34" fmla="*/ 317 w 681"/>
                <a:gd name="T35" fmla="*/ 821 h 868"/>
                <a:gd name="T36" fmla="*/ 360 w 681"/>
                <a:gd name="T37" fmla="*/ 868 h 868"/>
                <a:gd name="T38" fmla="*/ 681 w 681"/>
                <a:gd name="T39" fmla="*/ 544 h 868"/>
                <a:gd name="T40" fmla="*/ 681 w 681"/>
                <a:gd name="T41" fmla="*/ 544 h 868"/>
                <a:gd name="T42" fmla="*/ 630 w 681"/>
                <a:gd name="T43" fmla="*/ 484 h 868"/>
                <a:gd name="T44" fmla="*/ 587 w 681"/>
                <a:gd name="T45" fmla="*/ 420 h 868"/>
                <a:gd name="T46" fmla="*/ 550 w 681"/>
                <a:gd name="T47" fmla="*/ 357 h 868"/>
                <a:gd name="T48" fmla="*/ 520 w 681"/>
                <a:gd name="T49" fmla="*/ 287 h 868"/>
                <a:gd name="T50" fmla="*/ 494 w 681"/>
                <a:gd name="T51" fmla="*/ 217 h 868"/>
                <a:gd name="T52" fmla="*/ 477 w 681"/>
                <a:gd name="T53" fmla="*/ 146 h 868"/>
                <a:gd name="T54" fmla="*/ 464 w 681"/>
                <a:gd name="T55" fmla="*/ 73 h 868"/>
                <a:gd name="T56" fmla="*/ 454 w 681"/>
                <a:gd name="T57" fmla="*/ 0 h 868"/>
                <a:gd name="T58" fmla="*/ 454 w 681"/>
                <a:gd name="T59" fmla="*/ 0 h 8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81" h="868">
                  <a:moveTo>
                    <a:pt x="454" y="0"/>
                  </a:moveTo>
                  <a:lnTo>
                    <a:pt x="0" y="0"/>
                  </a:lnTo>
                  <a:lnTo>
                    <a:pt x="3" y="60"/>
                  </a:lnTo>
                  <a:lnTo>
                    <a:pt x="10" y="116"/>
                  </a:lnTo>
                  <a:lnTo>
                    <a:pt x="20" y="177"/>
                  </a:lnTo>
                  <a:lnTo>
                    <a:pt x="30" y="233"/>
                  </a:lnTo>
                  <a:lnTo>
                    <a:pt x="43" y="290"/>
                  </a:lnTo>
                  <a:lnTo>
                    <a:pt x="60" y="347"/>
                  </a:lnTo>
                  <a:lnTo>
                    <a:pt x="80" y="404"/>
                  </a:lnTo>
                  <a:lnTo>
                    <a:pt x="100" y="460"/>
                  </a:lnTo>
                  <a:lnTo>
                    <a:pt x="123" y="514"/>
                  </a:lnTo>
                  <a:lnTo>
                    <a:pt x="150" y="567"/>
                  </a:lnTo>
                  <a:lnTo>
                    <a:pt x="177" y="621"/>
                  </a:lnTo>
                  <a:lnTo>
                    <a:pt x="210" y="671"/>
                  </a:lnTo>
                  <a:lnTo>
                    <a:pt x="244" y="724"/>
                  </a:lnTo>
                  <a:lnTo>
                    <a:pt x="280" y="771"/>
                  </a:lnTo>
                  <a:lnTo>
                    <a:pt x="317" y="821"/>
                  </a:lnTo>
                  <a:lnTo>
                    <a:pt x="360" y="868"/>
                  </a:lnTo>
                  <a:lnTo>
                    <a:pt x="681" y="544"/>
                  </a:lnTo>
                  <a:lnTo>
                    <a:pt x="630" y="484"/>
                  </a:lnTo>
                  <a:lnTo>
                    <a:pt x="587" y="420"/>
                  </a:lnTo>
                  <a:lnTo>
                    <a:pt x="550" y="357"/>
                  </a:lnTo>
                  <a:lnTo>
                    <a:pt x="520" y="287"/>
                  </a:lnTo>
                  <a:lnTo>
                    <a:pt x="494" y="217"/>
                  </a:lnTo>
                  <a:lnTo>
                    <a:pt x="477" y="146"/>
                  </a:lnTo>
                  <a:lnTo>
                    <a:pt x="464" y="73"/>
                  </a:lnTo>
                  <a:lnTo>
                    <a:pt x="454" y="0"/>
                  </a:lnTo>
                  <a:close/>
                </a:path>
              </a:pathLst>
            </a:cu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16200000" scaled="1"/>
              <a:tileRect/>
            </a:gra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 name="Freeform 360"/>
            <p:cNvSpPr/>
            <p:nvPr/>
          </p:nvSpPr>
          <p:spPr bwMode="auto">
            <a:xfrm>
              <a:off x="2708705" y="1645795"/>
              <a:ext cx="785739" cy="998038"/>
            </a:xfrm>
            <a:custGeom>
              <a:avLst/>
              <a:gdLst>
                <a:gd name="T0" fmla="*/ 454 w 681"/>
                <a:gd name="T1" fmla="*/ 865 h 865"/>
                <a:gd name="T2" fmla="*/ 454 w 681"/>
                <a:gd name="T3" fmla="*/ 865 h 865"/>
                <a:gd name="T4" fmla="*/ 464 w 681"/>
                <a:gd name="T5" fmla="*/ 795 h 865"/>
                <a:gd name="T6" fmla="*/ 477 w 681"/>
                <a:gd name="T7" fmla="*/ 722 h 865"/>
                <a:gd name="T8" fmla="*/ 494 w 681"/>
                <a:gd name="T9" fmla="*/ 651 h 865"/>
                <a:gd name="T10" fmla="*/ 520 w 681"/>
                <a:gd name="T11" fmla="*/ 581 h 865"/>
                <a:gd name="T12" fmla="*/ 550 w 681"/>
                <a:gd name="T13" fmla="*/ 511 h 865"/>
                <a:gd name="T14" fmla="*/ 587 w 681"/>
                <a:gd name="T15" fmla="*/ 444 h 865"/>
                <a:gd name="T16" fmla="*/ 630 w 681"/>
                <a:gd name="T17" fmla="*/ 384 h 865"/>
                <a:gd name="T18" fmla="*/ 681 w 681"/>
                <a:gd name="T19" fmla="*/ 321 h 865"/>
                <a:gd name="T20" fmla="*/ 360 w 681"/>
                <a:gd name="T21" fmla="*/ 0 h 865"/>
                <a:gd name="T22" fmla="*/ 360 w 681"/>
                <a:gd name="T23" fmla="*/ 0 h 865"/>
                <a:gd name="T24" fmla="*/ 317 w 681"/>
                <a:gd name="T25" fmla="*/ 47 h 865"/>
                <a:gd name="T26" fmla="*/ 280 w 681"/>
                <a:gd name="T27" fmla="*/ 97 h 865"/>
                <a:gd name="T28" fmla="*/ 244 w 681"/>
                <a:gd name="T29" fmla="*/ 144 h 865"/>
                <a:gd name="T30" fmla="*/ 210 w 681"/>
                <a:gd name="T31" fmla="*/ 197 h 865"/>
                <a:gd name="T32" fmla="*/ 177 w 681"/>
                <a:gd name="T33" fmla="*/ 247 h 865"/>
                <a:gd name="T34" fmla="*/ 150 w 681"/>
                <a:gd name="T35" fmla="*/ 301 h 865"/>
                <a:gd name="T36" fmla="*/ 123 w 681"/>
                <a:gd name="T37" fmla="*/ 354 h 865"/>
                <a:gd name="T38" fmla="*/ 100 w 681"/>
                <a:gd name="T39" fmla="*/ 408 h 865"/>
                <a:gd name="T40" fmla="*/ 80 w 681"/>
                <a:gd name="T41" fmla="*/ 464 h 865"/>
                <a:gd name="T42" fmla="*/ 60 w 681"/>
                <a:gd name="T43" fmla="*/ 521 h 865"/>
                <a:gd name="T44" fmla="*/ 43 w 681"/>
                <a:gd name="T45" fmla="*/ 578 h 865"/>
                <a:gd name="T46" fmla="*/ 30 w 681"/>
                <a:gd name="T47" fmla="*/ 635 h 865"/>
                <a:gd name="T48" fmla="*/ 20 w 681"/>
                <a:gd name="T49" fmla="*/ 691 h 865"/>
                <a:gd name="T50" fmla="*/ 10 w 681"/>
                <a:gd name="T51" fmla="*/ 752 h 865"/>
                <a:gd name="T52" fmla="*/ 3 w 681"/>
                <a:gd name="T53" fmla="*/ 808 h 865"/>
                <a:gd name="T54" fmla="*/ 0 w 681"/>
                <a:gd name="T55" fmla="*/ 865 h 865"/>
                <a:gd name="T56" fmla="*/ 454 w 681"/>
                <a:gd name="T57" fmla="*/ 865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1" h="865">
                  <a:moveTo>
                    <a:pt x="454" y="865"/>
                  </a:moveTo>
                  <a:lnTo>
                    <a:pt x="454" y="865"/>
                  </a:lnTo>
                  <a:lnTo>
                    <a:pt x="464" y="795"/>
                  </a:lnTo>
                  <a:lnTo>
                    <a:pt x="477" y="722"/>
                  </a:lnTo>
                  <a:lnTo>
                    <a:pt x="494" y="651"/>
                  </a:lnTo>
                  <a:lnTo>
                    <a:pt x="520" y="581"/>
                  </a:lnTo>
                  <a:lnTo>
                    <a:pt x="550" y="511"/>
                  </a:lnTo>
                  <a:lnTo>
                    <a:pt x="587" y="444"/>
                  </a:lnTo>
                  <a:lnTo>
                    <a:pt x="630" y="384"/>
                  </a:lnTo>
                  <a:lnTo>
                    <a:pt x="681" y="321"/>
                  </a:lnTo>
                  <a:lnTo>
                    <a:pt x="360" y="0"/>
                  </a:lnTo>
                  <a:lnTo>
                    <a:pt x="317" y="47"/>
                  </a:lnTo>
                  <a:lnTo>
                    <a:pt x="280" y="97"/>
                  </a:lnTo>
                  <a:lnTo>
                    <a:pt x="244" y="144"/>
                  </a:lnTo>
                  <a:lnTo>
                    <a:pt x="210" y="197"/>
                  </a:lnTo>
                  <a:lnTo>
                    <a:pt x="177" y="247"/>
                  </a:lnTo>
                  <a:lnTo>
                    <a:pt x="150" y="301"/>
                  </a:lnTo>
                  <a:lnTo>
                    <a:pt x="123" y="354"/>
                  </a:lnTo>
                  <a:lnTo>
                    <a:pt x="100" y="408"/>
                  </a:lnTo>
                  <a:lnTo>
                    <a:pt x="80" y="464"/>
                  </a:lnTo>
                  <a:lnTo>
                    <a:pt x="60" y="521"/>
                  </a:lnTo>
                  <a:lnTo>
                    <a:pt x="43" y="578"/>
                  </a:lnTo>
                  <a:lnTo>
                    <a:pt x="30" y="635"/>
                  </a:lnTo>
                  <a:lnTo>
                    <a:pt x="20" y="691"/>
                  </a:lnTo>
                  <a:lnTo>
                    <a:pt x="10" y="752"/>
                  </a:lnTo>
                  <a:lnTo>
                    <a:pt x="3" y="808"/>
                  </a:lnTo>
                  <a:lnTo>
                    <a:pt x="0" y="865"/>
                  </a:lnTo>
                  <a:lnTo>
                    <a:pt x="454" y="865"/>
                  </a:lnTo>
                  <a:close/>
                </a:path>
              </a:pathLst>
            </a:cu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16200000" scaled="1"/>
              <a:tileRect/>
            </a:gra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 name="Freeform 361"/>
            <p:cNvSpPr/>
            <p:nvPr/>
          </p:nvSpPr>
          <p:spPr bwMode="auto">
            <a:xfrm>
              <a:off x="3216378" y="1141583"/>
              <a:ext cx="996885" cy="782277"/>
            </a:xfrm>
            <a:custGeom>
              <a:avLst/>
              <a:gdLst>
                <a:gd name="T0" fmla="*/ 321 w 864"/>
                <a:gd name="T1" fmla="*/ 678 h 678"/>
                <a:gd name="T2" fmla="*/ 321 w 864"/>
                <a:gd name="T3" fmla="*/ 678 h 678"/>
                <a:gd name="T4" fmla="*/ 381 w 864"/>
                <a:gd name="T5" fmla="*/ 631 h 678"/>
                <a:gd name="T6" fmla="*/ 444 w 864"/>
                <a:gd name="T7" fmla="*/ 588 h 678"/>
                <a:gd name="T8" fmla="*/ 511 w 864"/>
                <a:gd name="T9" fmla="*/ 551 h 678"/>
                <a:gd name="T10" fmla="*/ 577 w 864"/>
                <a:gd name="T11" fmla="*/ 521 h 678"/>
                <a:gd name="T12" fmla="*/ 647 w 864"/>
                <a:gd name="T13" fmla="*/ 494 h 678"/>
                <a:gd name="T14" fmla="*/ 718 w 864"/>
                <a:gd name="T15" fmla="*/ 474 h 678"/>
                <a:gd name="T16" fmla="*/ 791 w 864"/>
                <a:gd name="T17" fmla="*/ 461 h 678"/>
                <a:gd name="T18" fmla="*/ 864 w 864"/>
                <a:gd name="T19" fmla="*/ 454 h 678"/>
                <a:gd name="T20" fmla="*/ 864 w 864"/>
                <a:gd name="T21" fmla="*/ 0 h 678"/>
                <a:gd name="T22" fmla="*/ 864 w 864"/>
                <a:gd name="T23" fmla="*/ 0 h 678"/>
                <a:gd name="T24" fmla="*/ 804 w 864"/>
                <a:gd name="T25" fmla="*/ 3 h 678"/>
                <a:gd name="T26" fmla="*/ 748 w 864"/>
                <a:gd name="T27" fmla="*/ 10 h 678"/>
                <a:gd name="T28" fmla="*/ 691 w 864"/>
                <a:gd name="T29" fmla="*/ 17 h 678"/>
                <a:gd name="T30" fmla="*/ 631 w 864"/>
                <a:gd name="T31" fmla="*/ 30 h 678"/>
                <a:gd name="T32" fmla="*/ 574 w 864"/>
                <a:gd name="T33" fmla="*/ 43 h 678"/>
                <a:gd name="T34" fmla="*/ 517 w 864"/>
                <a:gd name="T35" fmla="*/ 60 h 678"/>
                <a:gd name="T36" fmla="*/ 461 w 864"/>
                <a:gd name="T37" fmla="*/ 77 h 678"/>
                <a:gd name="T38" fmla="*/ 407 w 864"/>
                <a:gd name="T39" fmla="*/ 97 h 678"/>
                <a:gd name="T40" fmla="*/ 351 w 864"/>
                <a:gd name="T41" fmla="*/ 124 h 678"/>
                <a:gd name="T42" fmla="*/ 297 w 864"/>
                <a:gd name="T43" fmla="*/ 147 h 678"/>
                <a:gd name="T44" fmla="*/ 244 w 864"/>
                <a:gd name="T45" fmla="*/ 177 h 678"/>
                <a:gd name="T46" fmla="*/ 194 w 864"/>
                <a:gd name="T47" fmla="*/ 207 h 678"/>
                <a:gd name="T48" fmla="*/ 144 w 864"/>
                <a:gd name="T49" fmla="*/ 240 h 678"/>
                <a:gd name="T50" fmla="*/ 94 w 864"/>
                <a:gd name="T51" fmla="*/ 277 h 678"/>
                <a:gd name="T52" fmla="*/ 47 w 864"/>
                <a:gd name="T53" fmla="*/ 317 h 678"/>
                <a:gd name="T54" fmla="*/ 0 w 864"/>
                <a:gd name="T55" fmla="*/ 357 h 678"/>
                <a:gd name="T56" fmla="*/ 321 w 864"/>
                <a:gd name="T57" fmla="*/ 678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321" y="678"/>
                  </a:moveTo>
                  <a:lnTo>
                    <a:pt x="321" y="678"/>
                  </a:lnTo>
                  <a:lnTo>
                    <a:pt x="381" y="631"/>
                  </a:lnTo>
                  <a:lnTo>
                    <a:pt x="444" y="588"/>
                  </a:lnTo>
                  <a:lnTo>
                    <a:pt x="511" y="551"/>
                  </a:lnTo>
                  <a:lnTo>
                    <a:pt x="577" y="521"/>
                  </a:lnTo>
                  <a:lnTo>
                    <a:pt x="647" y="494"/>
                  </a:lnTo>
                  <a:lnTo>
                    <a:pt x="718" y="474"/>
                  </a:lnTo>
                  <a:lnTo>
                    <a:pt x="791" y="461"/>
                  </a:lnTo>
                  <a:lnTo>
                    <a:pt x="864" y="454"/>
                  </a:lnTo>
                  <a:lnTo>
                    <a:pt x="864" y="0"/>
                  </a:lnTo>
                  <a:lnTo>
                    <a:pt x="804" y="3"/>
                  </a:lnTo>
                  <a:lnTo>
                    <a:pt x="748" y="10"/>
                  </a:lnTo>
                  <a:lnTo>
                    <a:pt x="691" y="17"/>
                  </a:lnTo>
                  <a:lnTo>
                    <a:pt x="631" y="30"/>
                  </a:lnTo>
                  <a:lnTo>
                    <a:pt x="574" y="43"/>
                  </a:lnTo>
                  <a:lnTo>
                    <a:pt x="517" y="60"/>
                  </a:lnTo>
                  <a:lnTo>
                    <a:pt x="461" y="77"/>
                  </a:lnTo>
                  <a:lnTo>
                    <a:pt x="407" y="97"/>
                  </a:lnTo>
                  <a:lnTo>
                    <a:pt x="351" y="124"/>
                  </a:lnTo>
                  <a:lnTo>
                    <a:pt x="297" y="147"/>
                  </a:lnTo>
                  <a:lnTo>
                    <a:pt x="244" y="177"/>
                  </a:lnTo>
                  <a:lnTo>
                    <a:pt x="194" y="207"/>
                  </a:lnTo>
                  <a:lnTo>
                    <a:pt x="144" y="240"/>
                  </a:lnTo>
                  <a:lnTo>
                    <a:pt x="94" y="277"/>
                  </a:lnTo>
                  <a:lnTo>
                    <a:pt x="47" y="317"/>
                  </a:lnTo>
                  <a:lnTo>
                    <a:pt x="0" y="357"/>
                  </a:lnTo>
                  <a:lnTo>
                    <a:pt x="321" y="678"/>
                  </a:lnTo>
                  <a:close/>
                </a:path>
              </a:pathLst>
            </a:cu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16200000" scaled="1"/>
              <a:tileRect/>
            </a:gra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Arc 362"/>
            <p:cNvSpPr/>
            <p:nvPr/>
          </p:nvSpPr>
          <p:spPr bwMode="auto">
            <a:xfrm>
              <a:off x="2499867" y="1068894"/>
              <a:ext cx="3558324" cy="3424483"/>
            </a:xfrm>
            <a:custGeom>
              <a:avLst/>
              <a:gdLst>
                <a:gd name="T0" fmla="*/ 152 w 43200"/>
                <a:gd name="T1" fmla="*/ 0 h 41548"/>
                <a:gd name="T2" fmla="*/ 67 w 43200"/>
                <a:gd name="T3" fmla="*/ 0 h 41548"/>
                <a:gd name="T4" fmla="*/ 110 w 43200"/>
                <a:gd name="T5" fmla="*/ 102 h 41548"/>
                <a:gd name="T6" fmla="*/ 0 60000 65536"/>
                <a:gd name="T7" fmla="*/ 0 60000 65536"/>
                <a:gd name="T8" fmla="*/ 0 60000 65536"/>
                <a:gd name="T9" fmla="*/ 0 w 43200"/>
                <a:gd name="T10" fmla="*/ 0 h 41548"/>
                <a:gd name="T11" fmla="*/ 43200 w 43200"/>
                <a:gd name="T12" fmla="*/ 41548 h 41548"/>
              </a:gdLst>
              <a:ahLst/>
              <a:cxnLst>
                <a:cxn ang="T6">
                  <a:pos x="T0" y="T1"/>
                </a:cxn>
                <a:cxn ang="T7">
                  <a:pos x="T2" y="T3"/>
                </a:cxn>
                <a:cxn ang="T8">
                  <a:pos x="T4" y="T5"/>
                </a:cxn>
              </a:cxnLst>
              <a:rect l="T9" t="T10" r="T11" b="T12"/>
              <a:pathLst>
                <a:path w="43200" h="41548" fill="none" extrusionOk="0">
                  <a:moveTo>
                    <a:pt x="29884" y="-1"/>
                  </a:moveTo>
                  <a:cubicBezTo>
                    <a:pt x="37945" y="3347"/>
                    <a:pt x="43200" y="11218"/>
                    <a:pt x="43200" y="19948"/>
                  </a:cubicBezTo>
                  <a:cubicBezTo>
                    <a:pt x="43200" y="31877"/>
                    <a:pt x="33529" y="41548"/>
                    <a:pt x="21600" y="41548"/>
                  </a:cubicBezTo>
                  <a:cubicBezTo>
                    <a:pt x="9670" y="41548"/>
                    <a:pt x="0" y="31877"/>
                    <a:pt x="0" y="19948"/>
                  </a:cubicBezTo>
                  <a:cubicBezTo>
                    <a:pt x="-1" y="11283"/>
                    <a:pt x="5177" y="3458"/>
                    <a:pt x="13151" y="69"/>
                  </a:cubicBezTo>
                </a:path>
                <a:path w="43200" h="41548" stroke="0" extrusionOk="0">
                  <a:moveTo>
                    <a:pt x="29884" y="-1"/>
                  </a:moveTo>
                  <a:cubicBezTo>
                    <a:pt x="37945" y="3347"/>
                    <a:pt x="43200" y="11218"/>
                    <a:pt x="43200" y="19948"/>
                  </a:cubicBezTo>
                  <a:cubicBezTo>
                    <a:pt x="43200" y="31877"/>
                    <a:pt x="33529" y="41548"/>
                    <a:pt x="21600" y="41548"/>
                  </a:cubicBezTo>
                  <a:cubicBezTo>
                    <a:pt x="9670" y="41548"/>
                    <a:pt x="0" y="31877"/>
                    <a:pt x="0" y="19948"/>
                  </a:cubicBezTo>
                  <a:cubicBezTo>
                    <a:pt x="-1" y="11283"/>
                    <a:pt x="5177" y="3458"/>
                    <a:pt x="13151" y="69"/>
                  </a:cubicBezTo>
                  <a:lnTo>
                    <a:pt x="21600" y="19948"/>
                  </a:lnTo>
                  <a:lnTo>
                    <a:pt x="29884" y="-1"/>
                  </a:lnTo>
                  <a:close/>
                </a:path>
              </a:pathLst>
            </a:custGeom>
            <a:noFill/>
            <a:ln w="19050" cap="rnd">
              <a:solidFill>
                <a:schemeClr val="tx1">
                  <a:lumMod val="75000"/>
                  <a:lumOff val="25000"/>
                </a:schemeClr>
              </a:solidFill>
              <a:prstDash val="sysDot"/>
              <a:round/>
              <a:headEnd type="oval" w="med" len="med"/>
              <a:tailEnd type="triangle" w="lg" len="lg"/>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18" name="Group 363"/>
            <p:cNvGrpSpPr/>
            <p:nvPr/>
          </p:nvGrpSpPr>
          <p:grpSpPr bwMode="auto">
            <a:xfrm>
              <a:off x="3860199" y="2554990"/>
              <a:ext cx="839968" cy="305757"/>
              <a:chOff x="2560" y="618"/>
              <a:chExt cx="728" cy="265"/>
            </a:xfrm>
          </p:grpSpPr>
          <p:sp>
            <p:nvSpPr>
              <p:cNvPr id="32" name="WordArt 364"/>
              <p:cNvSpPr>
                <a:spLocks noChangeArrowheads="1" noChangeShapeType="1" noTextEdit="1"/>
              </p:cNvSpPr>
              <p:nvPr/>
            </p:nvSpPr>
            <p:spPr bwMode="auto">
              <a:xfrm>
                <a:off x="2653" y="618"/>
                <a:ext cx="544" cy="162"/>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dirty="0" smtClean="0">
                    <a:ln>
                      <a:noFill/>
                    </a:ln>
                    <a:solidFill>
                      <a:schemeClr val="bg1">
                        <a:alpha val="70195"/>
                      </a:schemeClr>
                    </a:solidFill>
                    <a:effectLst/>
                    <a:uLnTx/>
                    <a:uFillTx/>
                    <a:latin typeface="Arial Black" panose="020B0A04020102020204"/>
                  </a:rPr>
                  <a:t>TEXT</a:t>
                </a:r>
                <a:endParaRPr kumimoji="0" lang="zh-CN" altLang="en-US" sz="1400" b="0" i="0" u="none" strike="noStrike" kern="10" cap="none" spc="-70" normalizeH="0" baseline="0" noProof="0" dirty="0" smtClean="0">
                  <a:ln>
                    <a:noFill/>
                  </a:ln>
                  <a:solidFill>
                    <a:schemeClr val="bg1">
                      <a:alpha val="70195"/>
                    </a:schemeClr>
                  </a:solidFill>
                  <a:effectLst/>
                  <a:uLnTx/>
                  <a:uFillTx/>
                  <a:latin typeface="Arial Black" panose="020B0A04020102020204"/>
                </a:endParaRPr>
              </a:p>
            </p:txBody>
          </p:sp>
          <p:sp>
            <p:nvSpPr>
              <p:cNvPr id="33" name="WordArt 365"/>
              <p:cNvSpPr>
                <a:spLocks noChangeArrowheads="1" noChangeShapeType="1" noTextEdit="1"/>
              </p:cNvSpPr>
              <p:nvPr/>
            </p:nvSpPr>
            <p:spPr bwMode="auto">
              <a:xfrm>
                <a:off x="2560" y="799"/>
                <a:ext cx="728" cy="84"/>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dirty="0" smtClean="0">
                    <a:ln>
                      <a:noFill/>
                    </a:ln>
                    <a:solidFill>
                      <a:schemeClr val="bg1">
                        <a:alpha val="70195"/>
                      </a:schemeClr>
                    </a:solidFill>
                    <a:effectLst/>
                    <a:uLnTx/>
                    <a:uFillTx/>
                    <a:latin typeface="Arial Black" panose="020B0A04020102020204"/>
                  </a:rPr>
                  <a:t>ADD CONTENTS</a:t>
                </a:r>
                <a:endParaRPr kumimoji="0" lang="zh-CN" altLang="en-US" sz="1400" b="0" i="0" u="none" strike="noStrike" kern="10" cap="none" spc="-70" normalizeH="0" baseline="0" noProof="0" dirty="0" smtClean="0">
                  <a:ln>
                    <a:noFill/>
                  </a:ln>
                  <a:solidFill>
                    <a:schemeClr val="bg1">
                      <a:alpha val="70195"/>
                    </a:schemeClr>
                  </a:solidFill>
                  <a:effectLst/>
                  <a:uLnTx/>
                  <a:uFillTx/>
                  <a:latin typeface="Arial Black" panose="020B0A04020102020204"/>
                </a:endParaRPr>
              </a:p>
            </p:txBody>
          </p:sp>
        </p:grpSp>
        <p:sp>
          <p:nvSpPr>
            <p:cNvPr id="22" name="WordArt 371"/>
            <p:cNvSpPr>
              <a:spLocks noChangeArrowheads="1" noChangeShapeType="1" noTextEdit="1"/>
            </p:cNvSpPr>
            <p:nvPr/>
          </p:nvSpPr>
          <p:spPr bwMode="auto">
            <a:xfrm>
              <a:off x="4592863" y="1455418"/>
              <a:ext cx="365755" cy="10499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smtClean="0">
                  <a:ln>
                    <a:noFill/>
                  </a:ln>
                  <a:solidFill>
                    <a:schemeClr val="bg1"/>
                  </a:solidFill>
                  <a:effectLst/>
                  <a:uLnTx/>
                  <a:uFillTx/>
                  <a:latin typeface="Arial Black" panose="020B0A04020102020204"/>
                </a:rPr>
                <a:t>TEXT</a:t>
              </a:r>
              <a:endParaRPr kumimoji="0" lang="zh-CN" altLang="en-US" sz="1400" b="0" i="0" u="none" strike="noStrike" kern="10" cap="none" spc="-70" normalizeH="0" baseline="0" noProof="0" smtClean="0">
                <a:ln>
                  <a:noFill/>
                </a:ln>
                <a:solidFill>
                  <a:schemeClr val="bg1"/>
                </a:solidFill>
                <a:effectLst/>
                <a:uLnTx/>
                <a:uFillTx/>
                <a:latin typeface="Arial Black" panose="020B0A04020102020204"/>
              </a:endParaRPr>
            </a:p>
          </p:txBody>
        </p:sp>
        <p:sp>
          <p:nvSpPr>
            <p:cNvPr id="23" name="WordArt 372"/>
            <p:cNvSpPr>
              <a:spLocks noChangeArrowheads="1" noChangeShapeType="1" noTextEdit="1"/>
            </p:cNvSpPr>
            <p:nvPr/>
          </p:nvSpPr>
          <p:spPr bwMode="auto">
            <a:xfrm>
              <a:off x="5273606" y="2136160"/>
              <a:ext cx="365755" cy="10499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smtClean="0">
                  <a:ln>
                    <a:noFill/>
                  </a:ln>
                  <a:solidFill>
                    <a:schemeClr val="bg1"/>
                  </a:solidFill>
                  <a:effectLst/>
                  <a:uLnTx/>
                  <a:uFillTx/>
                  <a:latin typeface="Arial Black" panose="020B0A04020102020204"/>
                </a:rPr>
                <a:t>TEXT</a:t>
              </a:r>
              <a:endParaRPr kumimoji="0" lang="zh-CN" altLang="en-US" sz="1400" b="0" i="0" u="none" strike="noStrike" kern="10" cap="none" spc="-70" normalizeH="0" baseline="0" noProof="0" smtClean="0">
                <a:ln>
                  <a:noFill/>
                </a:ln>
                <a:solidFill>
                  <a:schemeClr val="bg1"/>
                </a:solidFill>
                <a:effectLst/>
                <a:uLnTx/>
                <a:uFillTx/>
                <a:latin typeface="Arial Black" panose="020B0A04020102020204"/>
              </a:endParaRPr>
            </a:p>
          </p:txBody>
        </p:sp>
        <p:sp>
          <p:nvSpPr>
            <p:cNvPr id="24" name="WordArt 373"/>
            <p:cNvSpPr>
              <a:spLocks noChangeArrowheads="1" noChangeShapeType="1" noTextEdit="1"/>
            </p:cNvSpPr>
            <p:nvPr/>
          </p:nvSpPr>
          <p:spPr bwMode="auto">
            <a:xfrm>
              <a:off x="5326681" y="3130737"/>
              <a:ext cx="365755" cy="10499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smtClean="0">
                  <a:ln>
                    <a:noFill/>
                  </a:ln>
                  <a:solidFill>
                    <a:schemeClr val="bg1"/>
                  </a:solidFill>
                  <a:effectLst/>
                  <a:uLnTx/>
                  <a:uFillTx/>
                  <a:latin typeface="Arial Black" panose="020B0A04020102020204"/>
                </a:rPr>
                <a:t>TEXT</a:t>
              </a:r>
              <a:endParaRPr kumimoji="0" lang="zh-CN" altLang="en-US" sz="1400" b="0" i="0" u="none" strike="noStrike" kern="10" cap="none" spc="-70" normalizeH="0" baseline="0" noProof="0" smtClean="0">
                <a:ln>
                  <a:noFill/>
                </a:ln>
                <a:solidFill>
                  <a:schemeClr val="bg1"/>
                </a:solidFill>
                <a:effectLst/>
                <a:uLnTx/>
                <a:uFillTx/>
                <a:latin typeface="Arial Black" panose="020B0A04020102020204"/>
              </a:endParaRPr>
            </a:p>
          </p:txBody>
        </p:sp>
        <p:sp>
          <p:nvSpPr>
            <p:cNvPr id="25" name="WordArt 374"/>
            <p:cNvSpPr>
              <a:spLocks noChangeArrowheads="1" noChangeShapeType="1" noTextEdit="1"/>
            </p:cNvSpPr>
            <p:nvPr/>
          </p:nvSpPr>
          <p:spPr bwMode="auto">
            <a:xfrm>
              <a:off x="4592863" y="3862248"/>
              <a:ext cx="365755" cy="10499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smtClean="0">
                  <a:ln>
                    <a:noFill/>
                  </a:ln>
                  <a:solidFill>
                    <a:schemeClr val="bg1"/>
                  </a:solidFill>
                  <a:effectLst/>
                  <a:uLnTx/>
                  <a:uFillTx/>
                  <a:latin typeface="Arial Black" panose="020B0A04020102020204"/>
                </a:rPr>
                <a:t>TEXT</a:t>
              </a:r>
              <a:endParaRPr kumimoji="0" lang="zh-CN" altLang="en-US" sz="1400" b="0" i="0" u="none" strike="noStrike" kern="10" cap="none" spc="-70" normalizeH="0" baseline="0" noProof="0" smtClean="0">
                <a:ln>
                  <a:noFill/>
                </a:ln>
                <a:solidFill>
                  <a:schemeClr val="bg1"/>
                </a:solidFill>
                <a:effectLst/>
                <a:uLnTx/>
                <a:uFillTx/>
                <a:latin typeface="Arial Black" panose="020B0A04020102020204"/>
              </a:endParaRPr>
            </a:p>
          </p:txBody>
        </p:sp>
        <p:sp>
          <p:nvSpPr>
            <p:cNvPr id="26" name="WordArt 375"/>
            <p:cNvSpPr>
              <a:spLocks noChangeArrowheads="1" noChangeShapeType="1" noTextEdit="1"/>
            </p:cNvSpPr>
            <p:nvPr/>
          </p:nvSpPr>
          <p:spPr bwMode="auto">
            <a:xfrm>
              <a:off x="3598286" y="3863401"/>
              <a:ext cx="365755" cy="10499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smtClean="0">
                  <a:ln>
                    <a:noFill/>
                  </a:ln>
                  <a:solidFill>
                    <a:schemeClr val="bg1"/>
                  </a:solidFill>
                  <a:effectLst/>
                  <a:uLnTx/>
                  <a:uFillTx/>
                  <a:latin typeface="Arial Black" panose="020B0A04020102020204"/>
                </a:rPr>
                <a:t>TEXT</a:t>
              </a:r>
              <a:endParaRPr kumimoji="0" lang="zh-CN" altLang="en-US" sz="1400" b="0" i="0" u="none" strike="noStrike" kern="10" cap="none" spc="-70" normalizeH="0" baseline="0" noProof="0" smtClean="0">
                <a:ln>
                  <a:noFill/>
                </a:ln>
                <a:solidFill>
                  <a:schemeClr val="bg1"/>
                </a:solidFill>
                <a:effectLst/>
                <a:uLnTx/>
                <a:uFillTx/>
                <a:latin typeface="Arial Black" panose="020B0A04020102020204"/>
              </a:endParaRPr>
            </a:p>
          </p:txBody>
        </p:sp>
        <p:sp>
          <p:nvSpPr>
            <p:cNvPr id="27" name="WordArt 376"/>
            <p:cNvSpPr>
              <a:spLocks noChangeArrowheads="1" noChangeShapeType="1" noTextEdit="1"/>
            </p:cNvSpPr>
            <p:nvPr/>
          </p:nvSpPr>
          <p:spPr bwMode="auto">
            <a:xfrm>
              <a:off x="2865622" y="3130737"/>
              <a:ext cx="365755" cy="10499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smtClean="0">
                  <a:ln>
                    <a:noFill/>
                  </a:ln>
                  <a:solidFill>
                    <a:schemeClr val="bg1"/>
                  </a:solidFill>
                  <a:effectLst/>
                  <a:uLnTx/>
                  <a:uFillTx/>
                  <a:latin typeface="Arial Black" panose="020B0A04020102020204"/>
                </a:rPr>
                <a:t>TEXT</a:t>
              </a:r>
              <a:endParaRPr kumimoji="0" lang="zh-CN" altLang="en-US" sz="1400" b="0" i="0" u="none" strike="noStrike" kern="10" cap="none" spc="-70" normalizeH="0" baseline="0" noProof="0" smtClean="0">
                <a:ln>
                  <a:noFill/>
                </a:ln>
                <a:solidFill>
                  <a:schemeClr val="bg1"/>
                </a:solidFill>
                <a:effectLst/>
                <a:uLnTx/>
                <a:uFillTx/>
                <a:latin typeface="Arial Black" panose="020B0A04020102020204"/>
              </a:endParaRPr>
            </a:p>
          </p:txBody>
        </p:sp>
        <p:sp>
          <p:nvSpPr>
            <p:cNvPr id="28" name="WordArt 377"/>
            <p:cNvSpPr>
              <a:spLocks noChangeArrowheads="1" noChangeShapeType="1" noTextEdit="1"/>
            </p:cNvSpPr>
            <p:nvPr/>
          </p:nvSpPr>
          <p:spPr bwMode="auto">
            <a:xfrm>
              <a:off x="2865622" y="2136160"/>
              <a:ext cx="365755" cy="10499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smtClean="0">
                  <a:ln>
                    <a:noFill/>
                  </a:ln>
                  <a:solidFill>
                    <a:schemeClr val="bg1"/>
                  </a:solidFill>
                  <a:effectLst/>
                  <a:uLnTx/>
                  <a:uFillTx/>
                  <a:latin typeface="Arial Black" panose="020B0A04020102020204"/>
                </a:rPr>
                <a:t>TEXT</a:t>
              </a:r>
              <a:endParaRPr kumimoji="0" lang="zh-CN" altLang="en-US" sz="1400" b="0" i="0" u="none" strike="noStrike" kern="10" cap="none" spc="-70" normalizeH="0" baseline="0" noProof="0" smtClean="0">
                <a:ln>
                  <a:noFill/>
                </a:ln>
                <a:solidFill>
                  <a:schemeClr val="bg1"/>
                </a:solidFill>
                <a:effectLst/>
                <a:uLnTx/>
                <a:uFillTx/>
                <a:latin typeface="Arial Black" panose="020B0A04020102020204"/>
              </a:endParaRPr>
            </a:p>
          </p:txBody>
        </p:sp>
        <p:sp>
          <p:nvSpPr>
            <p:cNvPr id="29" name="WordArt 378"/>
            <p:cNvSpPr>
              <a:spLocks noChangeArrowheads="1" noChangeShapeType="1" noTextEdit="1"/>
            </p:cNvSpPr>
            <p:nvPr/>
          </p:nvSpPr>
          <p:spPr bwMode="auto">
            <a:xfrm>
              <a:off x="3599440" y="1455418"/>
              <a:ext cx="365755" cy="10499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dirty="0" smtClean="0">
                  <a:ln>
                    <a:noFill/>
                  </a:ln>
                  <a:solidFill>
                    <a:schemeClr val="bg1"/>
                  </a:solidFill>
                  <a:effectLst/>
                  <a:uLnTx/>
                  <a:uFillTx/>
                  <a:latin typeface="Arial Black" panose="020B0A04020102020204"/>
                </a:rPr>
                <a:t>TEXT</a:t>
              </a:r>
              <a:endParaRPr kumimoji="0" lang="zh-CN" altLang="en-US" sz="1400" b="0" i="0" u="none" strike="noStrike" kern="10" cap="none" spc="-70" normalizeH="0" baseline="0" noProof="0" dirty="0" smtClean="0">
                <a:ln>
                  <a:noFill/>
                </a:ln>
                <a:solidFill>
                  <a:schemeClr val="bg1"/>
                </a:solidFill>
                <a:effectLst/>
                <a:uLnTx/>
                <a:uFillTx/>
                <a:latin typeface="Arial Black" panose="020B0A04020102020204"/>
              </a:endParaRPr>
            </a:p>
          </p:txBody>
        </p:sp>
      </p:grpSp>
      <p:sp>
        <p:nvSpPr>
          <p:cNvPr id="37"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6*min(max(#ppt_w*#ppt_h,.3),1)-7.4)/-.7*#ppt_w"/>
                                          </p:val>
                                        </p:tav>
                                        <p:tav tm="100000">
                                          <p:val>
                                            <p:strVal val="#ppt_w"/>
                                          </p:val>
                                        </p:tav>
                                      </p:tavLst>
                                    </p:anim>
                                    <p:anim calcmode="lin" valueType="num">
                                      <p:cBhvr>
                                        <p:cTn id="8" dur="1000" fill="hold"/>
                                        <p:tgtEl>
                                          <p:spTgt spid="35"/>
                                        </p:tgtEl>
                                        <p:attrNameLst>
                                          <p:attrName>ppt_h</p:attrName>
                                        </p:attrNameLst>
                                      </p:cBhvr>
                                      <p:tavLst>
                                        <p:tav tm="0">
                                          <p:val>
                                            <p:strVal val="(6*min(max(#ppt_w*#ppt_h,.3),1)-7.4)/-.7*#ppt_h"/>
                                          </p:val>
                                        </p:tav>
                                        <p:tav tm="100000">
                                          <p:val>
                                            <p:strVal val="#ppt_h"/>
                                          </p:val>
                                        </p:tav>
                                      </p:tavLst>
                                    </p:anim>
                                    <p:anim calcmode="lin" valueType="num">
                                      <p:cBhvr>
                                        <p:cTn id="9" dur="1000" fill="hold"/>
                                        <p:tgtEl>
                                          <p:spTgt spid="35"/>
                                        </p:tgtEl>
                                        <p:attrNameLst>
                                          <p:attrName>ppt_x</p:attrName>
                                        </p:attrNameLst>
                                      </p:cBhvr>
                                      <p:tavLst>
                                        <p:tav tm="0">
                                          <p:val>
                                            <p:fltVal val="0.5"/>
                                          </p:val>
                                        </p:tav>
                                        <p:tav tm="100000">
                                          <p:val>
                                            <p:strVal val="#ppt_x"/>
                                          </p:val>
                                        </p:tav>
                                      </p:tavLst>
                                    </p:anim>
                                    <p:anim calcmode="lin" valueType="num">
                                      <p:cBhvr>
                                        <p:cTn id="10" dur="10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down)">
                                      <p:cBhvr>
                                        <p:cTn id="14" dur="1000"/>
                                        <p:tgtEl>
                                          <p:spTgt spid="21"/>
                                        </p:tgtEl>
                                      </p:cBhvr>
                                    </p:animEffect>
                                  </p:childTnLst>
                                </p:cTn>
                              </p:par>
                            </p:childTnLst>
                          </p:cTn>
                        </p:par>
                        <p:par>
                          <p:cTn id="15" fill="hold">
                            <p:stCondLst>
                              <p:cond delay="2000"/>
                            </p:stCondLst>
                            <p:childTnLst>
                              <p:par>
                                <p:cTn id="16" presetID="22" presetClass="entr" presetSubtype="4"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down)">
                                      <p:cBhvr>
                                        <p:cTn id="18"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3528" y="1491629"/>
            <a:ext cx="8492971" cy="2657179"/>
            <a:chOff x="323528" y="1491629"/>
            <a:chExt cx="8492971" cy="2657179"/>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3528" y="1491629"/>
              <a:ext cx="8492971" cy="2657179"/>
            </a:xfrm>
            <a:prstGeom prst="rect">
              <a:avLst/>
            </a:prstGeom>
          </p:spPr>
        </p:pic>
        <p:sp>
          <p:nvSpPr>
            <p:cNvPr id="3" name="TextBox 2"/>
            <p:cNvSpPr txBox="1"/>
            <p:nvPr/>
          </p:nvSpPr>
          <p:spPr>
            <a:xfrm>
              <a:off x="1403648" y="3003798"/>
              <a:ext cx="417102" cy="369332"/>
            </a:xfrm>
            <a:prstGeom prst="rect">
              <a:avLst/>
            </a:prstGeom>
            <a:noFill/>
          </p:spPr>
          <p:txBody>
            <a:bodyPr wrap="none" rtlCol="0">
              <a:spAutoFit/>
            </a:bodyPr>
            <a:lstStyle/>
            <a:p>
              <a:r>
                <a:rPr lang="zh-CN" altLang="en-US" b="1" dirty="0" smtClean="0"/>
                <a:t>壹</a:t>
              </a:r>
              <a:endParaRPr lang="zh-CN" altLang="en-US" b="1" dirty="0"/>
            </a:p>
          </p:txBody>
        </p:sp>
      </p:grpSp>
      <p:sp>
        <p:nvSpPr>
          <p:cNvPr id="5" name="TextBox 4"/>
          <p:cNvSpPr txBox="1"/>
          <p:nvPr/>
        </p:nvSpPr>
        <p:spPr>
          <a:xfrm>
            <a:off x="3707904" y="2603689"/>
            <a:ext cx="3480440" cy="584775"/>
          </a:xfrm>
          <a:prstGeom prst="rect">
            <a:avLst/>
          </a:prstGeom>
          <a:noFill/>
        </p:spPr>
        <p:txBody>
          <a:bodyPr wrap="none" rtlCol="0">
            <a:spAutoFit/>
          </a:bodyPr>
          <a:lstStyle/>
          <a:p>
            <a:r>
              <a:rPr lang="zh-CN" altLang="en-US" sz="3200" b="1" dirty="0" smtClean="0">
                <a:solidFill>
                  <a:schemeClr val="bg1"/>
                </a:solidFill>
              </a:rPr>
              <a:t>輸入你的章節標題</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34496" y="860449"/>
            <a:ext cx="2268664" cy="2279571"/>
            <a:chOff x="3501683" y="1116781"/>
            <a:chExt cx="2268664" cy="2279571"/>
          </a:xfrm>
        </p:grpSpPr>
        <p:sp>
          <p:nvSpPr>
            <p:cNvPr id="3" name="Oval 8"/>
            <p:cNvSpPr>
              <a:spLocks noChangeArrowheads="1"/>
            </p:cNvSpPr>
            <p:nvPr/>
          </p:nvSpPr>
          <p:spPr bwMode="auto">
            <a:xfrm>
              <a:off x="3501683" y="1116781"/>
              <a:ext cx="2268664" cy="2279571"/>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4" name="Oval 9"/>
            <p:cNvSpPr>
              <a:spLocks noChangeArrowheads="1"/>
            </p:cNvSpPr>
            <p:nvPr/>
          </p:nvSpPr>
          <p:spPr bwMode="auto">
            <a:xfrm>
              <a:off x="4304130" y="1163525"/>
              <a:ext cx="604562" cy="609236"/>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grpSp>
          <p:nvGrpSpPr>
            <p:cNvPr id="5" name="Group 40"/>
            <p:cNvGrpSpPr/>
            <p:nvPr/>
          </p:nvGrpSpPr>
          <p:grpSpPr bwMode="auto">
            <a:xfrm>
              <a:off x="4067291" y="1824180"/>
              <a:ext cx="1134332" cy="412909"/>
              <a:chOff x="0" y="0"/>
              <a:chExt cx="728" cy="265"/>
            </a:xfrm>
          </p:grpSpPr>
          <p:sp>
            <p:nvSpPr>
              <p:cNvPr id="6" name="WordArt 56"/>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70" normalizeH="0" baseline="0" noProof="0" smtClean="0">
                    <a:ln>
                      <a:noFill/>
                    </a:ln>
                    <a:solidFill>
                      <a:srgbClr val="FFFFFF"/>
                    </a:solidFill>
                    <a:effectLst/>
                    <a:uLnTx/>
                    <a:uFillTx/>
                    <a:latin typeface="Arial Black" panose="020B0A04020102020204"/>
                  </a:rPr>
                  <a:t>TEXT</a:t>
                </a:r>
                <a:endParaRPr kumimoji="0" lang="zh-CN" altLang="en-US" sz="1400" b="0" i="0" u="none" strike="noStrike" kern="0" cap="none" spc="-70" normalizeH="0" baseline="0" noProof="0" smtClean="0">
                  <a:ln>
                    <a:noFill/>
                  </a:ln>
                  <a:solidFill>
                    <a:srgbClr val="FFFFFF"/>
                  </a:solidFill>
                  <a:effectLst/>
                  <a:uLnTx/>
                  <a:uFillTx/>
                  <a:latin typeface="Arial Black" panose="020B0A04020102020204"/>
                </a:endParaRPr>
              </a:p>
            </p:txBody>
          </p:sp>
          <p:sp>
            <p:nvSpPr>
              <p:cNvPr id="7" name="WordArt 57"/>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00" b="1" i="0" u="none" strike="noStrike" kern="0" cap="none" spc="-40" normalizeH="0" baseline="0" noProof="0" smtClean="0">
                    <a:ln>
                      <a:noFill/>
                    </a:ln>
                    <a:solidFill>
                      <a:srgbClr val="FFFFFF"/>
                    </a:solidFill>
                    <a:effectLst/>
                    <a:uLnTx/>
                    <a:uFillTx/>
                    <a:latin typeface="Arial" panose="020B0604020202020204"/>
                    <a:cs typeface="Arial" panose="020B0604020202020204"/>
                  </a:rPr>
                  <a:t>ADD CONTENTS</a:t>
                </a:r>
                <a:endParaRPr kumimoji="0" lang="zh-CN" altLang="en-US" sz="800" b="1" i="0" u="none" strike="noStrike" kern="0" cap="none" spc="-40" normalizeH="0" baseline="0" noProof="0" smtClean="0">
                  <a:ln>
                    <a:noFill/>
                  </a:ln>
                  <a:solidFill>
                    <a:srgbClr val="FFFFFF"/>
                  </a:solidFill>
                  <a:effectLst/>
                  <a:uLnTx/>
                  <a:uFillTx/>
                  <a:latin typeface="Arial" panose="020B0604020202020204"/>
                  <a:cs typeface="Arial" panose="020B0604020202020204"/>
                </a:endParaRPr>
              </a:p>
            </p:txBody>
          </p:sp>
        </p:grpSp>
      </p:grpSp>
      <p:grpSp>
        <p:nvGrpSpPr>
          <p:cNvPr id="8" name="组合 7"/>
          <p:cNvGrpSpPr/>
          <p:nvPr/>
        </p:nvGrpSpPr>
        <p:grpSpPr>
          <a:xfrm>
            <a:off x="522587" y="2378086"/>
            <a:ext cx="2720527" cy="2087919"/>
            <a:chOff x="3289774" y="2634418"/>
            <a:chExt cx="2720527" cy="2087919"/>
          </a:xfrm>
        </p:grpSpPr>
        <p:sp>
          <p:nvSpPr>
            <p:cNvPr id="9" name="AutoShape 10"/>
            <p:cNvSpPr>
              <a:spLocks noChangeArrowheads="1"/>
            </p:cNvSpPr>
            <p:nvPr/>
          </p:nvSpPr>
          <p:spPr bwMode="auto">
            <a:xfrm>
              <a:off x="3361449" y="2634418"/>
              <a:ext cx="2578736" cy="2087919"/>
            </a:xfrm>
            <a:prstGeom prst="roundRect">
              <a:avLst>
                <a:gd name="adj" fmla="val 5074"/>
              </a:avLst>
            </a:prstGeom>
            <a:gradFill rotWithShape="1">
              <a:gsLst>
                <a:gs pos="0">
                  <a:srgbClr val="7F7F7F"/>
                </a:gs>
                <a:gs pos="100000">
                  <a:srgbClr val="E6E6E6"/>
                </a:gs>
              </a:gsLst>
              <a:lin ang="5400000" scaled="1"/>
            </a:gradFill>
            <a:ln w="19050" cmpd="sng">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0" name="AutoShape 17"/>
            <p:cNvSpPr>
              <a:spLocks noChangeArrowheads="1"/>
            </p:cNvSpPr>
            <p:nvPr/>
          </p:nvSpPr>
          <p:spPr bwMode="auto">
            <a:xfrm>
              <a:off x="3289774" y="3187560"/>
              <a:ext cx="2720527" cy="297607"/>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1" name="AutoShape 19"/>
            <p:cNvSpPr>
              <a:spLocks noChangeArrowheads="1"/>
            </p:cNvSpPr>
            <p:nvPr/>
          </p:nvSpPr>
          <p:spPr bwMode="auto">
            <a:xfrm>
              <a:off x="3526613" y="2885279"/>
              <a:ext cx="2259315" cy="436282"/>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12" name="Oval 20"/>
            <p:cNvSpPr>
              <a:spLocks noChangeArrowheads="1"/>
            </p:cNvSpPr>
            <p:nvPr/>
          </p:nvSpPr>
          <p:spPr bwMode="auto">
            <a:xfrm flipV="1">
              <a:off x="3637242" y="2919559"/>
              <a:ext cx="2038058" cy="9972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3" name="AutoShape 22"/>
            <p:cNvSpPr>
              <a:spLocks noChangeArrowheads="1"/>
            </p:cNvSpPr>
            <p:nvPr/>
          </p:nvSpPr>
          <p:spPr bwMode="auto">
            <a:xfrm>
              <a:off x="3289774" y="3734471"/>
              <a:ext cx="2720527" cy="314746"/>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4" name="AutoShape 24"/>
            <p:cNvSpPr>
              <a:spLocks noChangeArrowheads="1"/>
            </p:cNvSpPr>
            <p:nvPr/>
          </p:nvSpPr>
          <p:spPr bwMode="auto">
            <a:xfrm>
              <a:off x="3526613" y="3415050"/>
              <a:ext cx="2259315" cy="461212"/>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15" name="Oval 25"/>
            <p:cNvSpPr>
              <a:spLocks noChangeArrowheads="1"/>
            </p:cNvSpPr>
            <p:nvPr/>
          </p:nvSpPr>
          <p:spPr bwMode="auto">
            <a:xfrm flipV="1">
              <a:off x="3637242" y="3450888"/>
              <a:ext cx="2038058" cy="105954"/>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6" name="AutoShape 27"/>
            <p:cNvSpPr>
              <a:spLocks noChangeArrowheads="1"/>
            </p:cNvSpPr>
            <p:nvPr/>
          </p:nvSpPr>
          <p:spPr bwMode="auto">
            <a:xfrm>
              <a:off x="3289774" y="4282939"/>
              <a:ext cx="2720527" cy="297606"/>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7" name="AutoShape 29"/>
            <p:cNvSpPr>
              <a:spLocks noChangeArrowheads="1"/>
            </p:cNvSpPr>
            <p:nvPr/>
          </p:nvSpPr>
          <p:spPr bwMode="auto">
            <a:xfrm>
              <a:off x="3526613" y="3979100"/>
              <a:ext cx="2259315" cy="437840"/>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18" name="Oval 30"/>
            <p:cNvSpPr>
              <a:spLocks noChangeArrowheads="1"/>
            </p:cNvSpPr>
            <p:nvPr/>
          </p:nvSpPr>
          <p:spPr bwMode="auto">
            <a:xfrm flipV="1">
              <a:off x="3637242" y="4013379"/>
              <a:ext cx="2038058" cy="101280"/>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9" name="WordArt 46"/>
            <p:cNvSpPr>
              <a:spLocks noChangeArrowheads="1" noChangeShapeType="1" noTextEdit="1"/>
            </p:cNvSpPr>
            <p:nvPr/>
          </p:nvSpPr>
          <p:spPr bwMode="auto">
            <a:xfrm>
              <a:off x="3855383" y="3589562"/>
              <a:ext cx="1625148" cy="10907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endParaRPr>
            </a:p>
          </p:txBody>
        </p:sp>
        <p:sp>
          <p:nvSpPr>
            <p:cNvPr id="20" name="WordArt 47"/>
            <p:cNvSpPr>
              <a:spLocks noChangeArrowheads="1" noChangeShapeType="1" noTextEdit="1"/>
            </p:cNvSpPr>
            <p:nvPr/>
          </p:nvSpPr>
          <p:spPr bwMode="auto">
            <a:xfrm>
              <a:off x="3855383" y="3061351"/>
              <a:ext cx="1625148" cy="10907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endParaRPr>
            </a:p>
          </p:txBody>
        </p:sp>
        <p:sp>
          <p:nvSpPr>
            <p:cNvPr id="21" name="WordArt 48"/>
            <p:cNvSpPr>
              <a:spLocks noChangeArrowheads="1" noChangeShapeType="1" noTextEdit="1"/>
            </p:cNvSpPr>
            <p:nvPr/>
          </p:nvSpPr>
          <p:spPr bwMode="auto">
            <a:xfrm>
              <a:off x="3855383" y="4122449"/>
              <a:ext cx="1625148" cy="10907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endParaRPr>
            </a:p>
          </p:txBody>
        </p:sp>
      </p:grpSp>
      <p:grpSp>
        <p:nvGrpSpPr>
          <p:cNvPr id="22" name="组合 21"/>
          <p:cNvGrpSpPr/>
          <p:nvPr/>
        </p:nvGrpSpPr>
        <p:grpSpPr>
          <a:xfrm>
            <a:off x="3530449" y="930787"/>
            <a:ext cx="2268664" cy="2279571"/>
            <a:chOff x="3501683" y="1116781"/>
            <a:chExt cx="2268664" cy="2279571"/>
          </a:xfrm>
        </p:grpSpPr>
        <p:sp>
          <p:nvSpPr>
            <p:cNvPr id="23" name="Oval 8"/>
            <p:cNvSpPr>
              <a:spLocks noChangeArrowheads="1"/>
            </p:cNvSpPr>
            <p:nvPr/>
          </p:nvSpPr>
          <p:spPr bwMode="auto">
            <a:xfrm>
              <a:off x="3501683" y="1116781"/>
              <a:ext cx="2268664" cy="2279571"/>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24" name="Oval 9"/>
            <p:cNvSpPr>
              <a:spLocks noChangeArrowheads="1"/>
            </p:cNvSpPr>
            <p:nvPr/>
          </p:nvSpPr>
          <p:spPr bwMode="auto">
            <a:xfrm>
              <a:off x="4304130" y="1163525"/>
              <a:ext cx="604562" cy="609236"/>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grpSp>
          <p:nvGrpSpPr>
            <p:cNvPr id="25" name="Group 40"/>
            <p:cNvGrpSpPr/>
            <p:nvPr/>
          </p:nvGrpSpPr>
          <p:grpSpPr bwMode="auto">
            <a:xfrm>
              <a:off x="4067291" y="1824180"/>
              <a:ext cx="1134332" cy="412909"/>
              <a:chOff x="0" y="0"/>
              <a:chExt cx="728" cy="265"/>
            </a:xfrm>
          </p:grpSpPr>
          <p:sp>
            <p:nvSpPr>
              <p:cNvPr id="26" name="WordArt 56"/>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70" normalizeH="0" baseline="0" noProof="0" smtClean="0">
                    <a:ln>
                      <a:noFill/>
                    </a:ln>
                    <a:solidFill>
                      <a:srgbClr val="FFFFFF"/>
                    </a:solidFill>
                    <a:effectLst/>
                    <a:uLnTx/>
                    <a:uFillTx/>
                    <a:latin typeface="Arial Black" panose="020B0A04020102020204"/>
                  </a:rPr>
                  <a:t>TEXT</a:t>
                </a:r>
                <a:endParaRPr kumimoji="0" lang="zh-CN" altLang="en-US" sz="1400" b="0" i="0" u="none" strike="noStrike" kern="0" cap="none" spc="-70" normalizeH="0" baseline="0" noProof="0" smtClean="0">
                  <a:ln>
                    <a:noFill/>
                  </a:ln>
                  <a:solidFill>
                    <a:srgbClr val="FFFFFF"/>
                  </a:solidFill>
                  <a:effectLst/>
                  <a:uLnTx/>
                  <a:uFillTx/>
                  <a:latin typeface="Arial Black" panose="020B0A04020102020204"/>
                </a:endParaRPr>
              </a:p>
            </p:txBody>
          </p:sp>
          <p:sp>
            <p:nvSpPr>
              <p:cNvPr id="27" name="WordArt 57"/>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00" b="1" i="0" u="none" strike="noStrike" kern="0" cap="none" spc="-40" normalizeH="0" baseline="0" noProof="0" smtClean="0">
                    <a:ln>
                      <a:noFill/>
                    </a:ln>
                    <a:solidFill>
                      <a:srgbClr val="FFFFFF"/>
                    </a:solidFill>
                    <a:effectLst/>
                    <a:uLnTx/>
                    <a:uFillTx/>
                    <a:latin typeface="Arial" panose="020B0604020202020204"/>
                    <a:cs typeface="Arial" panose="020B0604020202020204"/>
                  </a:rPr>
                  <a:t>ADD CONTENTS</a:t>
                </a:r>
                <a:endParaRPr kumimoji="0" lang="zh-CN" altLang="en-US" sz="800" b="1" i="0" u="none" strike="noStrike" kern="0" cap="none" spc="-40" normalizeH="0" baseline="0" noProof="0" smtClean="0">
                  <a:ln>
                    <a:noFill/>
                  </a:ln>
                  <a:solidFill>
                    <a:srgbClr val="FFFFFF"/>
                  </a:solidFill>
                  <a:effectLst/>
                  <a:uLnTx/>
                  <a:uFillTx/>
                  <a:latin typeface="Arial" panose="020B0604020202020204"/>
                  <a:cs typeface="Arial" panose="020B0604020202020204"/>
                </a:endParaRPr>
              </a:p>
            </p:txBody>
          </p:sp>
        </p:grpSp>
      </p:grpSp>
      <p:grpSp>
        <p:nvGrpSpPr>
          <p:cNvPr id="28" name="组合 27"/>
          <p:cNvGrpSpPr/>
          <p:nvPr/>
        </p:nvGrpSpPr>
        <p:grpSpPr>
          <a:xfrm>
            <a:off x="3318540" y="2448424"/>
            <a:ext cx="2720527" cy="2087919"/>
            <a:chOff x="3289774" y="2634418"/>
            <a:chExt cx="2720527" cy="2087919"/>
          </a:xfrm>
        </p:grpSpPr>
        <p:sp>
          <p:nvSpPr>
            <p:cNvPr id="29" name="AutoShape 10"/>
            <p:cNvSpPr>
              <a:spLocks noChangeArrowheads="1"/>
            </p:cNvSpPr>
            <p:nvPr/>
          </p:nvSpPr>
          <p:spPr bwMode="auto">
            <a:xfrm>
              <a:off x="3361449" y="2634418"/>
              <a:ext cx="2578736" cy="2087919"/>
            </a:xfrm>
            <a:prstGeom prst="roundRect">
              <a:avLst>
                <a:gd name="adj" fmla="val 5074"/>
              </a:avLst>
            </a:prstGeom>
            <a:gradFill rotWithShape="1">
              <a:gsLst>
                <a:gs pos="0">
                  <a:srgbClr val="7F7F7F"/>
                </a:gs>
                <a:gs pos="100000">
                  <a:srgbClr val="E6E6E6"/>
                </a:gs>
              </a:gsLst>
              <a:lin ang="5400000" scaled="1"/>
            </a:gradFill>
            <a:ln w="19050" cmpd="sng">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30" name="AutoShape 17"/>
            <p:cNvSpPr>
              <a:spLocks noChangeArrowheads="1"/>
            </p:cNvSpPr>
            <p:nvPr/>
          </p:nvSpPr>
          <p:spPr bwMode="auto">
            <a:xfrm>
              <a:off x="3289774" y="3187560"/>
              <a:ext cx="2720527" cy="297607"/>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31" name="AutoShape 19"/>
            <p:cNvSpPr>
              <a:spLocks noChangeArrowheads="1"/>
            </p:cNvSpPr>
            <p:nvPr/>
          </p:nvSpPr>
          <p:spPr bwMode="auto">
            <a:xfrm>
              <a:off x="3526613" y="2885279"/>
              <a:ext cx="2259315" cy="436282"/>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32" name="Oval 20"/>
            <p:cNvSpPr>
              <a:spLocks noChangeArrowheads="1"/>
            </p:cNvSpPr>
            <p:nvPr/>
          </p:nvSpPr>
          <p:spPr bwMode="auto">
            <a:xfrm flipV="1">
              <a:off x="3637242" y="2919559"/>
              <a:ext cx="2038058" cy="9972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33" name="AutoShape 22"/>
            <p:cNvSpPr>
              <a:spLocks noChangeArrowheads="1"/>
            </p:cNvSpPr>
            <p:nvPr/>
          </p:nvSpPr>
          <p:spPr bwMode="auto">
            <a:xfrm>
              <a:off x="3289774" y="3734471"/>
              <a:ext cx="2720527" cy="314746"/>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34" name="AutoShape 24"/>
            <p:cNvSpPr>
              <a:spLocks noChangeArrowheads="1"/>
            </p:cNvSpPr>
            <p:nvPr/>
          </p:nvSpPr>
          <p:spPr bwMode="auto">
            <a:xfrm>
              <a:off x="3526613" y="3415050"/>
              <a:ext cx="2259315" cy="461212"/>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35" name="Oval 25"/>
            <p:cNvSpPr>
              <a:spLocks noChangeArrowheads="1"/>
            </p:cNvSpPr>
            <p:nvPr/>
          </p:nvSpPr>
          <p:spPr bwMode="auto">
            <a:xfrm flipV="1">
              <a:off x="3637242" y="3450888"/>
              <a:ext cx="2038058" cy="105954"/>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36" name="AutoShape 27"/>
            <p:cNvSpPr>
              <a:spLocks noChangeArrowheads="1"/>
            </p:cNvSpPr>
            <p:nvPr/>
          </p:nvSpPr>
          <p:spPr bwMode="auto">
            <a:xfrm>
              <a:off x="3289774" y="4282939"/>
              <a:ext cx="2720527" cy="297606"/>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37" name="AutoShape 29"/>
            <p:cNvSpPr>
              <a:spLocks noChangeArrowheads="1"/>
            </p:cNvSpPr>
            <p:nvPr/>
          </p:nvSpPr>
          <p:spPr bwMode="auto">
            <a:xfrm>
              <a:off x="3526613" y="3979100"/>
              <a:ext cx="2259315" cy="437840"/>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38" name="Oval 30"/>
            <p:cNvSpPr>
              <a:spLocks noChangeArrowheads="1"/>
            </p:cNvSpPr>
            <p:nvPr/>
          </p:nvSpPr>
          <p:spPr bwMode="auto">
            <a:xfrm flipV="1">
              <a:off x="3637242" y="4013379"/>
              <a:ext cx="2038058" cy="101280"/>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39" name="WordArt 46"/>
            <p:cNvSpPr>
              <a:spLocks noChangeArrowheads="1" noChangeShapeType="1" noTextEdit="1"/>
            </p:cNvSpPr>
            <p:nvPr/>
          </p:nvSpPr>
          <p:spPr bwMode="auto">
            <a:xfrm>
              <a:off x="3855383" y="3589562"/>
              <a:ext cx="1625148" cy="10907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endParaRPr>
            </a:p>
          </p:txBody>
        </p:sp>
        <p:sp>
          <p:nvSpPr>
            <p:cNvPr id="40" name="WordArt 47"/>
            <p:cNvSpPr>
              <a:spLocks noChangeArrowheads="1" noChangeShapeType="1" noTextEdit="1"/>
            </p:cNvSpPr>
            <p:nvPr/>
          </p:nvSpPr>
          <p:spPr bwMode="auto">
            <a:xfrm>
              <a:off x="3855383" y="3061351"/>
              <a:ext cx="1625148" cy="10907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endParaRPr>
            </a:p>
          </p:txBody>
        </p:sp>
        <p:sp>
          <p:nvSpPr>
            <p:cNvPr id="41" name="WordArt 48"/>
            <p:cNvSpPr>
              <a:spLocks noChangeArrowheads="1" noChangeShapeType="1" noTextEdit="1"/>
            </p:cNvSpPr>
            <p:nvPr/>
          </p:nvSpPr>
          <p:spPr bwMode="auto">
            <a:xfrm>
              <a:off x="3855383" y="4122449"/>
              <a:ext cx="1625148" cy="10907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endParaRPr>
            </a:p>
          </p:txBody>
        </p:sp>
      </p:grpSp>
      <p:grpSp>
        <p:nvGrpSpPr>
          <p:cNvPr id="42" name="组合 41"/>
          <p:cNvGrpSpPr/>
          <p:nvPr/>
        </p:nvGrpSpPr>
        <p:grpSpPr>
          <a:xfrm>
            <a:off x="6229688" y="939579"/>
            <a:ext cx="2268664" cy="2279571"/>
            <a:chOff x="3501683" y="1116781"/>
            <a:chExt cx="2268664" cy="2279571"/>
          </a:xfrm>
        </p:grpSpPr>
        <p:sp>
          <p:nvSpPr>
            <p:cNvPr id="43" name="Oval 8"/>
            <p:cNvSpPr>
              <a:spLocks noChangeArrowheads="1"/>
            </p:cNvSpPr>
            <p:nvPr/>
          </p:nvSpPr>
          <p:spPr bwMode="auto">
            <a:xfrm>
              <a:off x="3501683" y="1116781"/>
              <a:ext cx="2268664" cy="2279571"/>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44" name="Oval 9"/>
            <p:cNvSpPr>
              <a:spLocks noChangeArrowheads="1"/>
            </p:cNvSpPr>
            <p:nvPr/>
          </p:nvSpPr>
          <p:spPr bwMode="auto">
            <a:xfrm>
              <a:off x="4304130" y="1163525"/>
              <a:ext cx="604562" cy="609236"/>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grpSp>
          <p:nvGrpSpPr>
            <p:cNvPr id="45" name="Group 40"/>
            <p:cNvGrpSpPr/>
            <p:nvPr/>
          </p:nvGrpSpPr>
          <p:grpSpPr bwMode="auto">
            <a:xfrm>
              <a:off x="4067291" y="1824180"/>
              <a:ext cx="1134332" cy="412909"/>
              <a:chOff x="0" y="0"/>
              <a:chExt cx="728" cy="265"/>
            </a:xfrm>
          </p:grpSpPr>
          <p:sp>
            <p:nvSpPr>
              <p:cNvPr id="46" name="WordArt 56"/>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70" normalizeH="0" baseline="0" noProof="0" smtClean="0">
                    <a:ln>
                      <a:noFill/>
                    </a:ln>
                    <a:solidFill>
                      <a:srgbClr val="FFFFFF"/>
                    </a:solidFill>
                    <a:effectLst/>
                    <a:uLnTx/>
                    <a:uFillTx/>
                    <a:latin typeface="Arial Black" panose="020B0A04020102020204"/>
                  </a:rPr>
                  <a:t>TEXT</a:t>
                </a:r>
                <a:endParaRPr kumimoji="0" lang="zh-CN" altLang="en-US" sz="1400" b="0" i="0" u="none" strike="noStrike" kern="0" cap="none" spc="-70" normalizeH="0" baseline="0" noProof="0" smtClean="0">
                  <a:ln>
                    <a:noFill/>
                  </a:ln>
                  <a:solidFill>
                    <a:srgbClr val="FFFFFF"/>
                  </a:solidFill>
                  <a:effectLst/>
                  <a:uLnTx/>
                  <a:uFillTx/>
                  <a:latin typeface="Arial Black" panose="020B0A04020102020204"/>
                </a:endParaRPr>
              </a:p>
            </p:txBody>
          </p:sp>
          <p:sp>
            <p:nvSpPr>
              <p:cNvPr id="47" name="WordArt 57"/>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00" b="1" i="0" u="none" strike="noStrike" kern="0" cap="none" spc="-40" normalizeH="0" baseline="0" noProof="0" smtClean="0">
                    <a:ln>
                      <a:noFill/>
                    </a:ln>
                    <a:solidFill>
                      <a:srgbClr val="FFFFFF"/>
                    </a:solidFill>
                    <a:effectLst/>
                    <a:uLnTx/>
                    <a:uFillTx/>
                    <a:latin typeface="Arial" panose="020B0604020202020204"/>
                    <a:cs typeface="Arial" panose="020B0604020202020204"/>
                  </a:rPr>
                  <a:t>ADD CONTENTS</a:t>
                </a:r>
                <a:endParaRPr kumimoji="0" lang="zh-CN" altLang="en-US" sz="800" b="1" i="0" u="none" strike="noStrike" kern="0" cap="none" spc="-40" normalizeH="0" baseline="0" noProof="0" smtClean="0">
                  <a:ln>
                    <a:noFill/>
                  </a:ln>
                  <a:solidFill>
                    <a:srgbClr val="FFFFFF"/>
                  </a:solidFill>
                  <a:effectLst/>
                  <a:uLnTx/>
                  <a:uFillTx/>
                  <a:latin typeface="Arial" panose="020B0604020202020204"/>
                  <a:cs typeface="Arial" panose="020B0604020202020204"/>
                </a:endParaRPr>
              </a:p>
            </p:txBody>
          </p:sp>
        </p:grpSp>
      </p:grpSp>
      <p:grpSp>
        <p:nvGrpSpPr>
          <p:cNvPr id="48" name="组合 47"/>
          <p:cNvGrpSpPr/>
          <p:nvPr/>
        </p:nvGrpSpPr>
        <p:grpSpPr>
          <a:xfrm>
            <a:off x="6017779" y="2457216"/>
            <a:ext cx="2720527" cy="2087919"/>
            <a:chOff x="3289774" y="2634418"/>
            <a:chExt cx="2720527" cy="2087919"/>
          </a:xfrm>
        </p:grpSpPr>
        <p:sp>
          <p:nvSpPr>
            <p:cNvPr id="49" name="AutoShape 10"/>
            <p:cNvSpPr>
              <a:spLocks noChangeArrowheads="1"/>
            </p:cNvSpPr>
            <p:nvPr/>
          </p:nvSpPr>
          <p:spPr bwMode="auto">
            <a:xfrm>
              <a:off x="3361449" y="2634418"/>
              <a:ext cx="2578736" cy="2087919"/>
            </a:xfrm>
            <a:prstGeom prst="roundRect">
              <a:avLst>
                <a:gd name="adj" fmla="val 5074"/>
              </a:avLst>
            </a:prstGeom>
            <a:gradFill rotWithShape="1">
              <a:gsLst>
                <a:gs pos="0">
                  <a:srgbClr val="7F7F7F"/>
                </a:gs>
                <a:gs pos="100000">
                  <a:srgbClr val="E6E6E6"/>
                </a:gs>
              </a:gsLst>
              <a:lin ang="5400000" scaled="1"/>
            </a:gradFill>
            <a:ln w="19050" cmpd="sng">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50" name="AutoShape 17"/>
            <p:cNvSpPr>
              <a:spLocks noChangeArrowheads="1"/>
            </p:cNvSpPr>
            <p:nvPr/>
          </p:nvSpPr>
          <p:spPr bwMode="auto">
            <a:xfrm>
              <a:off x="3289774" y="3187560"/>
              <a:ext cx="2720527" cy="297607"/>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51" name="AutoShape 19"/>
            <p:cNvSpPr>
              <a:spLocks noChangeArrowheads="1"/>
            </p:cNvSpPr>
            <p:nvPr/>
          </p:nvSpPr>
          <p:spPr bwMode="auto">
            <a:xfrm>
              <a:off x="3526613" y="2885279"/>
              <a:ext cx="2259315" cy="436282"/>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52" name="Oval 20"/>
            <p:cNvSpPr>
              <a:spLocks noChangeArrowheads="1"/>
            </p:cNvSpPr>
            <p:nvPr/>
          </p:nvSpPr>
          <p:spPr bwMode="auto">
            <a:xfrm flipV="1">
              <a:off x="3637242" y="2919559"/>
              <a:ext cx="2038058" cy="9972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53" name="AutoShape 22"/>
            <p:cNvSpPr>
              <a:spLocks noChangeArrowheads="1"/>
            </p:cNvSpPr>
            <p:nvPr/>
          </p:nvSpPr>
          <p:spPr bwMode="auto">
            <a:xfrm>
              <a:off x="3289774" y="3734471"/>
              <a:ext cx="2720527" cy="314746"/>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54" name="AutoShape 24"/>
            <p:cNvSpPr>
              <a:spLocks noChangeArrowheads="1"/>
            </p:cNvSpPr>
            <p:nvPr/>
          </p:nvSpPr>
          <p:spPr bwMode="auto">
            <a:xfrm>
              <a:off x="3526613" y="3415050"/>
              <a:ext cx="2259315" cy="461212"/>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55" name="Oval 25"/>
            <p:cNvSpPr>
              <a:spLocks noChangeArrowheads="1"/>
            </p:cNvSpPr>
            <p:nvPr/>
          </p:nvSpPr>
          <p:spPr bwMode="auto">
            <a:xfrm flipV="1">
              <a:off x="3637242" y="3450888"/>
              <a:ext cx="2038058" cy="105954"/>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56" name="AutoShape 27"/>
            <p:cNvSpPr>
              <a:spLocks noChangeArrowheads="1"/>
            </p:cNvSpPr>
            <p:nvPr/>
          </p:nvSpPr>
          <p:spPr bwMode="auto">
            <a:xfrm>
              <a:off x="3289774" y="4282939"/>
              <a:ext cx="2720527" cy="297606"/>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57" name="AutoShape 29"/>
            <p:cNvSpPr>
              <a:spLocks noChangeArrowheads="1"/>
            </p:cNvSpPr>
            <p:nvPr/>
          </p:nvSpPr>
          <p:spPr bwMode="auto">
            <a:xfrm>
              <a:off x="3526613" y="3979100"/>
              <a:ext cx="2259315" cy="437840"/>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58" name="Oval 30"/>
            <p:cNvSpPr>
              <a:spLocks noChangeArrowheads="1"/>
            </p:cNvSpPr>
            <p:nvPr/>
          </p:nvSpPr>
          <p:spPr bwMode="auto">
            <a:xfrm flipV="1">
              <a:off x="3637242" y="4013379"/>
              <a:ext cx="2038058" cy="101280"/>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59" name="WordArt 46"/>
            <p:cNvSpPr>
              <a:spLocks noChangeArrowheads="1" noChangeShapeType="1" noTextEdit="1"/>
            </p:cNvSpPr>
            <p:nvPr/>
          </p:nvSpPr>
          <p:spPr bwMode="auto">
            <a:xfrm>
              <a:off x="3855383" y="3589562"/>
              <a:ext cx="1625148" cy="10907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endParaRPr>
            </a:p>
          </p:txBody>
        </p:sp>
        <p:sp>
          <p:nvSpPr>
            <p:cNvPr id="60" name="WordArt 47"/>
            <p:cNvSpPr>
              <a:spLocks noChangeArrowheads="1" noChangeShapeType="1" noTextEdit="1"/>
            </p:cNvSpPr>
            <p:nvPr/>
          </p:nvSpPr>
          <p:spPr bwMode="auto">
            <a:xfrm>
              <a:off x="3855383" y="3061351"/>
              <a:ext cx="1625148" cy="10907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endParaRPr>
            </a:p>
          </p:txBody>
        </p:sp>
        <p:sp>
          <p:nvSpPr>
            <p:cNvPr id="61" name="WordArt 48"/>
            <p:cNvSpPr>
              <a:spLocks noChangeArrowheads="1" noChangeShapeType="1" noTextEdit="1"/>
            </p:cNvSpPr>
            <p:nvPr/>
          </p:nvSpPr>
          <p:spPr bwMode="auto">
            <a:xfrm>
              <a:off x="3855383" y="4122449"/>
              <a:ext cx="1625148" cy="10907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panose="020B0604020202020204"/>
                <a:cs typeface="Arial" panose="020B0604020202020204"/>
              </a:endParaRPr>
            </a:p>
          </p:txBody>
        </p:sp>
      </p:grpSp>
      <p:sp>
        <p:nvSpPr>
          <p:cNvPr id="62"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ppt_w</p:attrName>
                                        </p:attrNameLst>
                                      </p:cBhvr>
                                      <p:tavLst>
                                        <p:tav tm="0">
                                          <p:val>
                                            <p:fltVal val="0"/>
                                          </p:val>
                                        </p:tav>
                                        <p:tav tm="100000">
                                          <p:val>
                                            <p:strVal val="#ppt_w"/>
                                          </p:val>
                                        </p:tav>
                                      </p:tavLst>
                                    </p:anim>
                                    <p:anim calcmode="lin" valueType="num">
                                      <p:cBhvr>
                                        <p:cTn id="28" dur="500" fill="hold"/>
                                        <p:tgtEl>
                                          <p:spTgt spid="42"/>
                                        </p:tgtEl>
                                        <p:attrNameLst>
                                          <p:attrName>ppt_h</p:attrName>
                                        </p:attrNameLst>
                                      </p:cBhvr>
                                      <p:tavLst>
                                        <p:tav tm="0">
                                          <p:val>
                                            <p:fltVal val="0"/>
                                          </p:val>
                                        </p:tav>
                                        <p:tav tm="100000">
                                          <p:val>
                                            <p:strVal val="#ppt_h"/>
                                          </p:val>
                                        </p:tav>
                                      </p:tavLst>
                                    </p:anim>
                                    <p:animEffect transition="in" filter="fade">
                                      <p:cBhvr>
                                        <p:cTn id="29" dur="500"/>
                                        <p:tgtEl>
                                          <p:spTgt spid="42"/>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wipe(up)">
                                      <p:cBhvr>
                                        <p:cTn id="3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3528" y="1491629"/>
            <a:ext cx="8492971" cy="2657179"/>
            <a:chOff x="323528" y="1491629"/>
            <a:chExt cx="8492971" cy="2657179"/>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3528" y="1491629"/>
              <a:ext cx="8492971" cy="2657179"/>
            </a:xfrm>
            <a:prstGeom prst="rect">
              <a:avLst/>
            </a:prstGeom>
          </p:spPr>
        </p:pic>
        <p:sp>
          <p:nvSpPr>
            <p:cNvPr id="3" name="TextBox 2"/>
            <p:cNvSpPr txBox="1"/>
            <p:nvPr/>
          </p:nvSpPr>
          <p:spPr>
            <a:xfrm>
              <a:off x="1403648" y="3003798"/>
              <a:ext cx="417102" cy="369332"/>
            </a:xfrm>
            <a:prstGeom prst="rect">
              <a:avLst/>
            </a:prstGeom>
            <a:noFill/>
          </p:spPr>
          <p:txBody>
            <a:bodyPr wrap="none" rtlCol="0">
              <a:spAutoFit/>
            </a:bodyPr>
            <a:lstStyle/>
            <a:p>
              <a:r>
                <a:rPr lang="zh-CN" altLang="en-US" b="1" dirty="0" smtClean="0"/>
                <a:t>肆</a:t>
              </a:r>
              <a:endParaRPr lang="zh-CN" altLang="en-US" b="1" dirty="0"/>
            </a:p>
          </p:txBody>
        </p:sp>
      </p:grpSp>
      <p:sp>
        <p:nvSpPr>
          <p:cNvPr id="5" name="TextBox 4"/>
          <p:cNvSpPr txBox="1"/>
          <p:nvPr/>
        </p:nvSpPr>
        <p:spPr>
          <a:xfrm>
            <a:off x="3707904" y="2603689"/>
            <a:ext cx="3480440" cy="584775"/>
          </a:xfrm>
          <a:prstGeom prst="rect">
            <a:avLst/>
          </a:prstGeom>
          <a:noFill/>
        </p:spPr>
        <p:txBody>
          <a:bodyPr wrap="none" rtlCol="0">
            <a:spAutoFit/>
          </a:bodyPr>
          <a:lstStyle/>
          <a:p>
            <a:r>
              <a:rPr lang="zh-CN" altLang="en-US" sz="3200" b="1" dirty="0" smtClean="0">
                <a:solidFill>
                  <a:schemeClr val="bg1"/>
                </a:solidFill>
              </a:rPr>
              <a:t>輸入你的章節標題</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01538" y="1794390"/>
            <a:ext cx="6963287" cy="3598907"/>
            <a:chOff x="338909" y="1511348"/>
            <a:chExt cx="6963287" cy="3598907"/>
          </a:xfrm>
        </p:grpSpPr>
        <p:grpSp>
          <p:nvGrpSpPr>
            <p:cNvPr id="3" name="组合 2"/>
            <p:cNvGrpSpPr/>
            <p:nvPr/>
          </p:nvGrpSpPr>
          <p:grpSpPr>
            <a:xfrm>
              <a:off x="338909" y="1511348"/>
              <a:ext cx="6963287" cy="3598907"/>
              <a:chOff x="338909" y="1511348"/>
              <a:chExt cx="6963287" cy="3598907"/>
            </a:xfrm>
          </p:grpSpPr>
          <p:pic>
            <p:nvPicPr>
              <p:cNvPr id="5" name="Picture 4" descr="66"/>
              <p:cNvPicPr>
                <a:picLocks noChangeAspect="1" noChangeArrowheads="1"/>
              </p:cNvPicPr>
              <p:nvPr/>
            </p:nvPicPr>
            <p:blipFill>
              <a:blip r:embed="rId1">
                <a:grayscl/>
                <a:lum bright="4000" contrast="18000"/>
                <a:extLst>
                  <a:ext uri="{28A0092B-C50C-407E-A947-70E740481C1C}">
                    <a14:useLocalDpi xmlns:a14="http://schemas.microsoft.com/office/drawing/2010/main" val="0"/>
                  </a:ext>
                </a:extLst>
              </a:blip>
              <a:srcRect/>
              <a:stretch>
                <a:fillRect/>
              </a:stretch>
            </p:blipFill>
            <p:spPr bwMode="auto">
              <a:xfrm>
                <a:off x="338909" y="1511348"/>
                <a:ext cx="6963287" cy="3598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p:nvSpPr>
            <p:spPr bwMode="auto">
              <a:xfrm>
                <a:off x="5317628" y="2277793"/>
                <a:ext cx="10230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2400" b="1" dirty="0">
                    <a:latin typeface="Times New Roman" panose="02020603050405020304" pitchFamily="18" charset="0"/>
                  </a:rPr>
                  <a:t>TEXT</a:t>
                </a:r>
                <a:endParaRPr lang="en-US" altLang="ko-KR" sz="2400" b="1" dirty="0">
                  <a:latin typeface="Times New Roman" panose="02020603050405020304" pitchFamily="18" charset="0"/>
                </a:endParaRPr>
              </a:p>
            </p:txBody>
          </p:sp>
        </p:grpSp>
        <p:sp>
          <p:nvSpPr>
            <p:cNvPr id="4" name="Text Box 7"/>
            <p:cNvSpPr txBox="1">
              <a:spLocks noChangeArrowheads="1"/>
            </p:cNvSpPr>
            <p:nvPr/>
          </p:nvSpPr>
          <p:spPr bwMode="auto">
            <a:xfrm>
              <a:off x="5176367" y="2551005"/>
              <a:ext cx="130676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1100" b="1" dirty="0">
                  <a:latin typeface="Times New Roman" panose="02020603050405020304" pitchFamily="18" charset="0"/>
                </a:rPr>
                <a:t>ADD CONTENTS</a:t>
              </a:r>
              <a:endParaRPr lang="en-US" altLang="ko-KR" sz="1100" b="1" dirty="0">
                <a:latin typeface="Times New Roman" panose="02020603050405020304" pitchFamily="18" charset="0"/>
              </a:endParaRPr>
            </a:p>
          </p:txBody>
        </p:sp>
      </p:grpSp>
      <p:grpSp>
        <p:nvGrpSpPr>
          <p:cNvPr id="7" name="组合 6"/>
          <p:cNvGrpSpPr/>
          <p:nvPr/>
        </p:nvGrpSpPr>
        <p:grpSpPr>
          <a:xfrm>
            <a:off x="1210085" y="2308174"/>
            <a:ext cx="1399742" cy="2224385"/>
            <a:chOff x="347456" y="2025132"/>
            <a:chExt cx="1399742" cy="2224385"/>
          </a:xfrm>
        </p:grpSpPr>
        <p:grpSp>
          <p:nvGrpSpPr>
            <p:cNvPr id="8" name="Group 61"/>
            <p:cNvGrpSpPr/>
            <p:nvPr/>
          </p:nvGrpSpPr>
          <p:grpSpPr bwMode="auto">
            <a:xfrm>
              <a:off x="475516" y="2852024"/>
              <a:ext cx="1142414" cy="1397493"/>
              <a:chOff x="113" y="2634"/>
              <a:chExt cx="945" cy="1156"/>
            </a:xfrm>
          </p:grpSpPr>
          <p:sp>
            <p:nvSpPr>
              <p:cNvPr id="11" name="Oval 12"/>
              <p:cNvSpPr>
                <a:spLocks noChangeArrowheads="1"/>
              </p:cNvSpPr>
              <p:nvPr/>
            </p:nvSpPr>
            <p:spPr bwMode="auto">
              <a:xfrm>
                <a:off x="113" y="3108"/>
                <a:ext cx="945" cy="682"/>
              </a:xfrm>
              <a:prstGeom prst="ellipse">
                <a:avLst/>
              </a:prstGeom>
              <a:gradFill rotWithShape="1">
                <a:gsLst>
                  <a:gs pos="0">
                    <a:schemeClr val="tx1">
                      <a:alpha val="14999"/>
                    </a:schemeClr>
                  </a:gs>
                  <a:gs pos="100000">
                    <a:schemeClr val="tx1">
                      <a:gamma/>
                      <a:tint val="57647"/>
                      <a:invGamma/>
                      <a:alpha val="0"/>
                    </a:schemeClr>
                  </a:gs>
                </a:gsLst>
                <a:path path="shape">
                  <a:fillToRect l="50000" t="50000" r="50000" b="50000"/>
                </a:path>
              </a:gradFill>
              <a:ln w="9525" algn="ctr">
                <a:noFill/>
                <a:round/>
              </a:ln>
              <a:effectLst/>
            </p:spPr>
            <p:txBody>
              <a:bodyPr wrap="none" anchor="ctr"/>
              <a:lstStyle/>
              <a:p>
                <a:pPr latinLnBrk="1"/>
                <a:endParaRPr lang="ko-KR" altLang="en-US" sz="1600"/>
              </a:p>
            </p:txBody>
          </p:sp>
          <p:grpSp>
            <p:nvGrpSpPr>
              <p:cNvPr id="12" name="Group 58"/>
              <p:cNvGrpSpPr/>
              <p:nvPr/>
            </p:nvGrpSpPr>
            <p:grpSpPr bwMode="auto">
              <a:xfrm>
                <a:off x="131" y="2634"/>
                <a:ext cx="909" cy="864"/>
                <a:chOff x="131" y="2818"/>
                <a:chExt cx="909" cy="864"/>
              </a:xfrm>
            </p:grpSpPr>
            <p:sp>
              <p:nvSpPr>
                <p:cNvPr id="13" name="Oval 13"/>
                <p:cNvSpPr>
                  <a:spLocks noChangeArrowheads="1"/>
                </p:cNvSpPr>
                <p:nvPr/>
              </p:nvSpPr>
              <p:spPr bwMode="auto">
                <a:xfrm>
                  <a:off x="158" y="2829"/>
                  <a:ext cx="854" cy="853"/>
                </a:xfrm>
                <a:prstGeom prst="ellipse">
                  <a:avLst/>
                </a:prstGeom>
                <a:solidFill>
                  <a:schemeClr val="tx1">
                    <a:lumMod val="75000"/>
                    <a:lumOff val="25000"/>
                  </a:schemeClr>
                </a:solidFill>
                <a:ln w="9525" algn="ctr">
                  <a:noFill/>
                  <a:round/>
                </a:ln>
                <a:effectLst/>
                <a:scene3d>
                  <a:camera prst="orthographicFront"/>
                  <a:lightRig rig="threePt" dir="t"/>
                </a:scene3d>
                <a:sp3d extrusionH="285750">
                  <a:bevelT w="863600" h="19050" prst="angle"/>
                  <a:bevelB w="0"/>
                </a:sp3d>
              </p:spPr>
              <p:txBody>
                <a:bodyPr wrap="none" anchor="ct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endParaRPr lang="ko-KR" altLang="en-US" sz="1600">
                    <a:solidFill>
                      <a:srgbClr val="FFFFFF"/>
                    </a:solidFill>
                  </a:endParaRPr>
                </a:p>
              </p:txBody>
            </p:sp>
            <p:sp>
              <p:nvSpPr>
                <p:cNvPr id="18" name="Oval 15"/>
                <p:cNvSpPr>
                  <a:spLocks noChangeArrowheads="1"/>
                </p:cNvSpPr>
                <p:nvPr/>
              </p:nvSpPr>
              <p:spPr bwMode="auto">
                <a:xfrm>
                  <a:off x="443" y="2818"/>
                  <a:ext cx="238" cy="240"/>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latinLnBrk="1"/>
                  <a:endParaRPr lang="ko-KR" altLang="ko-KR" sz="1600"/>
                </a:p>
              </p:txBody>
            </p:sp>
            <p:grpSp>
              <p:nvGrpSpPr>
                <p:cNvPr id="15" name="Group 17"/>
                <p:cNvGrpSpPr/>
                <p:nvPr/>
              </p:nvGrpSpPr>
              <p:grpSpPr bwMode="auto">
                <a:xfrm>
                  <a:off x="131" y="3063"/>
                  <a:ext cx="909" cy="417"/>
                  <a:chOff x="1592" y="890"/>
                  <a:chExt cx="909" cy="417"/>
                </a:xfrm>
              </p:grpSpPr>
              <p:sp>
                <p:nvSpPr>
                  <p:cNvPr id="16" name="Text Box 18"/>
                  <p:cNvSpPr txBox="1">
                    <a:spLocks noChangeArrowheads="1"/>
                  </p:cNvSpPr>
                  <p:nvPr/>
                </p:nvSpPr>
                <p:spPr bwMode="auto">
                  <a:xfrm>
                    <a:off x="1680" y="890"/>
                    <a:ext cx="732"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2000" b="1" dirty="0">
                        <a:solidFill>
                          <a:srgbClr val="FFFFFF"/>
                        </a:solidFill>
                        <a:latin typeface="Times New Roman" panose="02020603050405020304" pitchFamily="18" charset="0"/>
                      </a:rPr>
                      <a:t>TEXT</a:t>
                    </a:r>
                    <a:endParaRPr lang="en-US" altLang="ko-KR" sz="2000" b="1" dirty="0">
                      <a:solidFill>
                        <a:srgbClr val="FFFFFF"/>
                      </a:solidFill>
                      <a:latin typeface="Times New Roman" panose="02020603050405020304" pitchFamily="18" charset="0"/>
                    </a:endParaRPr>
                  </a:p>
                </p:txBody>
              </p:sp>
              <p:sp>
                <p:nvSpPr>
                  <p:cNvPr id="17" name="Text Box 19"/>
                  <p:cNvSpPr txBox="1">
                    <a:spLocks noChangeArrowheads="1"/>
                  </p:cNvSpPr>
                  <p:nvPr/>
                </p:nvSpPr>
                <p:spPr bwMode="auto">
                  <a:xfrm>
                    <a:off x="1592" y="1116"/>
                    <a:ext cx="909"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900" b="1">
                        <a:solidFill>
                          <a:srgbClr val="FFFFFF"/>
                        </a:solidFill>
                        <a:latin typeface="Times New Roman" panose="02020603050405020304" pitchFamily="18" charset="0"/>
                      </a:rPr>
                      <a:t>ADD CONTENTS</a:t>
                    </a:r>
                    <a:endParaRPr lang="en-US" altLang="ko-KR" sz="900" b="1">
                      <a:solidFill>
                        <a:srgbClr val="FFFFFF"/>
                      </a:solidFill>
                      <a:latin typeface="Times New Roman" panose="02020603050405020304" pitchFamily="18" charset="0"/>
                    </a:endParaRPr>
                  </a:p>
                </p:txBody>
              </p:sp>
            </p:grpSp>
          </p:grpSp>
        </p:grpSp>
        <p:sp>
          <p:nvSpPr>
            <p:cNvPr id="9" name="Line 20"/>
            <p:cNvSpPr>
              <a:spLocks noChangeShapeType="1"/>
            </p:cNvSpPr>
            <p:nvPr/>
          </p:nvSpPr>
          <p:spPr bwMode="auto">
            <a:xfrm flipV="1">
              <a:off x="1046118" y="2332193"/>
              <a:ext cx="0" cy="547634"/>
            </a:xfrm>
            <a:prstGeom prst="line">
              <a:avLst/>
            </a:prstGeom>
            <a:noFill/>
            <a:ln w="9525">
              <a:solidFill>
                <a:schemeClr val="tx1">
                  <a:lumMod val="75000"/>
                  <a:lumOff val="25000"/>
                </a:schemeClr>
              </a:solidFill>
              <a:prstDash val="dash"/>
              <a:round/>
              <a:tailEnd type="oval" w="lg" len="lg"/>
            </a:ln>
            <a:extLst>
              <a:ext uri="{909E8E84-426E-40DD-AFC4-6F175D3DCCD1}">
                <a14:hiddenFill xmlns:a14="http://schemas.microsoft.com/office/drawing/2010/main">
                  <a:noFill/>
                </a14:hiddenFill>
              </a:ext>
            </a:extLst>
          </p:spPr>
          <p:txBody>
            <a:bodyPr/>
            <a:lstStyle/>
            <a:p>
              <a:endParaRPr lang="zh-CN" altLang="en-US" sz="1600"/>
            </a:p>
          </p:txBody>
        </p:sp>
        <p:sp>
          <p:nvSpPr>
            <p:cNvPr id="10" name="Text Box 21"/>
            <p:cNvSpPr txBox="1">
              <a:spLocks noChangeArrowheads="1"/>
            </p:cNvSpPr>
            <p:nvPr/>
          </p:nvSpPr>
          <p:spPr bwMode="auto">
            <a:xfrm>
              <a:off x="347456" y="2025132"/>
              <a:ext cx="13997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1200" b="1" dirty="0">
                  <a:latin typeface="Times New Roman" panose="02020603050405020304" pitchFamily="18" charset="0"/>
                </a:rPr>
                <a:t>ADD CONTENTS</a:t>
              </a:r>
              <a:endParaRPr lang="en-US" altLang="ko-KR" sz="1200" b="1" dirty="0">
                <a:latin typeface="Times New Roman" panose="02020603050405020304" pitchFamily="18" charset="0"/>
              </a:endParaRPr>
            </a:p>
          </p:txBody>
        </p:sp>
      </p:grpSp>
      <p:grpSp>
        <p:nvGrpSpPr>
          <p:cNvPr id="20" name="组合 19"/>
          <p:cNvGrpSpPr/>
          <p:nvPr/>
        </p:nvGrpSpPr>
        <p:grpSpPr>
          <a:xfrm>
            <a:off x="2128852" y="1691028"/>
            <a:ext cx="1399742" cy="2363408"/>
            <a:chOff x="1267432" y="1442440"/>
            <a:chExt cx="1399742" cy="2363408"/>
          </a:xfrm>
        </p:grpSpPr>
        <p:sp>
          <p:nvSpPr>
            <p:cNvPr id="21" name="Line 24"/>
            <p:cNvSpPr>
              <a:spLocks noChangeShapeType="1"/>
            </p:cNvSpPr>
            <p:nvPr/>
          </p:nvSpPr>
          <p:spPr bwMode="auto">
            <a:xfrm flipV="1">
              <a:off x="1966094" y="1783351"/>
              <a:ext cx="0" cy="547634"/>
            </a:xfrm>
            <a:prstGeom prst="line">
              <a:avLst/>
            </a:prstGeom>
            <a:noFill/>
            <a:ln w="9525">
              <a:solidFill>
                <a:schemeClr val="tx1">
                  <a:lumMod val="75000"/>
                  <a:lumOff val="25000"/>
                </a:schemeClr>
              </a:solidFill>
              <a:prstDash val="dash"/>
              <a:round/>
              <a:tailEnd type="oval" w="lg" len="lg"/>
            </a:ln>
            <a:extLst>
              <a:ext uri="{909E8E84-426E-40DD-AFC4-6F175D3DCCD1}">
                <a14:hiddenFill xmlns:a14="http://schemas.microsoft.com/office/drawing/2010/main">
                  <a:noFill/>
                </a14:hiddenFill>
              </a:ext>
            </a:extLst>
          </p:spPr>
          <p:txBody>
            <a:bodyPr/>
            <a:lstStyle/>
            <a:p>
              <a:endParaRPr lang="zh-CN" altLang="en-US" sz="1600"/>
            </a:p>
          </p:txBody>
        </p:sp>
        <p:grpSp>
          <p:nvGrpSpPr>
            <p:cNvPr id="22" name="组合 21"/>
            <p:cNvGrpSpPr/>
            <p:nvPr/>
          </p:nvGrpSpPr>
          <p:grpSpPr>
            <a:xfrm>
              <a:off x="1267432" y="1442440"/>
              <a:ext cx="1399742" cy="2363408"/>
              <a:chOff x="1267432" y="1442440"/>
              <a:chExt cx="1399742" cy="2363408"/>
            </a:xfrm>
          </p:grpSpPr>
          <p:grpSp>
            <p:nvGrpSpPr>
              <p:cNvPr id="23" name="Group 60"/>
              <p:cNvGrpSpPr/>
              <p:nvPr/>
            </p:nvGrpSpPr>
            <p:grpSpPr bwMode="auto">
              <a:xfrm>
                <a:off x="1332628" y="2277793"/>
                <a:ext cx="1227038" cy="1528055"/>
                <a:chOff x="816" y="2159"/>
                <a:chExt cx="1015" cy="1264"/>
              </a:xfrm>
            </p:grpSpPr>
            <p:sp>
              <p:nvSpPr>
                <p:cNvPr id="25" name="Oval 27"/>
                <p:cNvSpPr>
                  <a:spLocks noChangeArrowheads="1"/>
                </p:cNvSpPr>
                <p:nvPr/>
              </p:nvSpPr>
              <p:spPr bwMode="auto">
                <a:xfrm>
                  <a:off x="816" y="2689"/>
                  <a:ext cx="1015" cy="734"/>
                </a:xfrm>
                <a:prstGeom prst="ellipse">
                  <a:avLst/>
                </a:prstGeom>
                <a:gradFill rotWithShape="1">
                  <a:gsLst>
                    <a:gs pos="0">
                      <a:schemeClr val="tx1">
                        <a:alpha val="14999"/>
                      </a:schemeClr>
                    </a:gs>
                    <a:gs pos="100000">
                      <a:schemeClr val="tx1">
                        <a:gamma/>
                        <a:tint val="57647"/>
                        <a:invGamma/>
                        <a:alpha val="0"/>
                      </a:schemeClr>
                    </a:gs>
                  </a:gsLst>
                  <a:path path="shape">
                    <a:fillToRect l="50000" t="50000" r="50000" b="50000"/>
                  </a:path>
                </a:gradFill>
                <a:ln w="9525" algn="ctr">
                  <a:noFill/>
                  <a:round/>
                </a:ln>
                <a:effectLst/>
              </p:spPr>
              <p:txBody>
                <a:bodyPr wrap="none" anchor="ctr"/>
                <a:lstStyle/>
                <a:p>
                  <a:pPr latinLnBrk="1"/>
                  <a:endParaRPr lang="ko-KR" altLang="en-US" sz="1600"/>
                </a:p>
              </p:txBody>
            </p:sp>
            <p:grpSp>
              <p:nvGrpSpPr>
                <p:cNvPr id="26" name="Group 57"/>
                <p:cNvGrpSpPr/>
                <p:nvPr/>
              </p:nvGrpSpPr>
              <p:grpSpPr bwMode="auto">
                <a:xfrm>
                  <a:off x="866" y="2159"/>
                  <a:ext cx="951" cy="928"/>
                  <a:chOff x="887" y="2447"/>
                  <a:chExt cx="951" cy="928"/>
                </a:xfrm>
              </p:grpSpPr>
              <p:sp>
                <p:nvSpPr>
                  <p:cNvPr id="27" name="Oval 29"/>
                  <p:cNvSpPr>
                    <a:spLocks noChangeArrowheads="1"/>
                  </p:cNvSpPr>
                  <p:nvPr/>
                </p:nvSpPr>
                <p:spPr bwMode="auto">
                  <a:xfrm>
                    <a:off x="887" y="2458"/>
                    <a:ext cx="917" cy="917"/>
                  </a:xfrm>
                  <a:prstGeom prst="ellipse">
                    <a:avLst/>
                  </a:prstGeom>
                  <a:solidFill>
                    <a:schemeClr val="tx1">
                      <a:lumMod val="75000"/>
                      <a:lumOff val="25000"/>
                    </a:schemeClr>
                  </a:solidFill>
                  <a:ln w="9525" algn="ctr">
                    <a:noFill/>
                    <a:round/>
                  </a:ln>
                  <a:effectLst/>
                  <a:scene3d>
                    <a:camera prst="orthographicFront"/>
                    <a:lightRig rig="threePt" dir="t"/>
                  </a:scene3d>
                  <a:sp3d extrusionH="285750">
                    <a:bevelT w="863600" h="19050" prst="angle"/>
                    <a:bevelB w="0"/>
                  </a:sp3d>
                </p:spPr>
                <p:txBody>
                  <a:bodyPr wrap="none" anchor="ct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endParaRPr lang="ko-KR" altLang="en-US" sz="1600">
                      <a:solidFill>
                        <a:srgbClr val="FFFFFF"/>
                      </a:solidFill>
                    </a:endParaRPr>
                  </a:p>
                </p:txBody>
              </p:sp>
              <p:sp>
                <p:nvSpPr>
                  <p:cNvPr id="32" name="Oval 31"/>
                  <p:cNvSpPr>
                    <a:spLocks noChangeArrowheads="1"/>
                  </p:cNvSpPr>
                  <p:nvPr/>
                </p:nvSpPr>
                <p:spPr bwMode="auto">
                  <a:xfrm>
                    <a:off x="1203" y="2447"/>
                    <a:ext cx="256" cy="258"/>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latinLnBrk="1"/>
                    <a:endParaRPr lang="ko-KR" altLang="ko-KR" sz="1600"/>
                  </a:p>
                </p:txBody>
              </p:sp>
              <p:grpSp>
                <p:nvGrpSpPr>
                  <p:cNvPr id="29" name="Group 33"/>
                  <p:cNvGrpSpPr/>
                  <p:nvPr/>
                </p:nvGrpSpPr>
                <p:grpSpPr bwMode="auto">
                  <a:xfrm>
                    <a:off x="892" y="2726"/>
                    <a:ext cx="946" cy="417"/>
                    <a:chOff x="1592" y="890"/>
                    <a:chExt cx="946" cy="417"/>
                  </a:xfrm>
                </p:grpSpPr>
                <p:sp>
                  <p:nvSpPr>
                    <p:cNvPr id="30" name="Text Box 34"/>
                    <p:cNvSpPr txBox="1">
                      <a:spLocks noChangeArrowheads="1"/>
                    </p:cNvSpPr>
                    <p:nvPr/>
                  </p:nvSpPr>
                  <p:spPr bwMode="auto">
                    <a:xfrm>
                      <a:off x="1680" y="890"/>
                      <a:ext cx="732"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2000" b="1">
                          <a:solidFill>
                            <a:srgbClr val="FFFFFF"/>
                          </a:solidFill>
                          <a:latin typeface="Times New Roman" panose="02020603050405020304" pitchFamily="18" charset="0"/>
                        </a:rPr>
                        <a:t>TEXT</a:t>
                      </a:r>
                      <a:endParaRPr lang="en-US" altLang="ko-KR" sz="2000" b="1">
                        <a:solidFill>
                          <a:srgbClr val="FFFFFF"/>
                        </a:solidFill>
                        <a:latin typeface="Times New Roman" panose="02020603050405020304" pitchFamily="18" charset="0"/>
                      </a:endParaRPr>
                    </a:p>
                  </p:txBody>
                </p:sp>
                <p:sp>
                  <p:nvSpPr>
                    <p:cNvPr id="31" name="Text Box 35"/>
                    <p:cNvSpPr txBox="1">
                      <a:spLocks noChangeArrowheads="1"/>
                    </p:cNvSpPr>
                    <p:nvPr/>
                  </p:nvSpPr>
                  <p:spPr bwMode="auto">
                    <a:xfrm>
                      <a:off x="1592" y="1116"/>
                      <a:ext cx="946"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900" b="1">
                          <a:solidFill>
                            <a:srgbClr val="FFFFFF"/>
                          </a:solidFill>
                          <a:latin typeface="Times New Roman" panose="02020603050405020304" pitchFamily="18" charset="0"/>
                        </a:rPr>
                        <a:t>ADD COsNTENTS</a:t>
                      </a:r>
                      <a:endParaRPr lang="en-US" altLang="ko-KR" sz="900" b="1">
                        <a:solidFill>
                          <a:srgbClr val="FFFFFF"/>
                        </a:solidFill>
                        <a:latin typeface="Times New Roman" panose="02020603050405020304" pitchFamily="18" charset="0"/>
                      </a:endParaRPr>
                    </a:p>
                  </p:txBody>
                </p:sp>
              </p:grpSp>
            </p:grpSp>
          </p:grpSp>
          <p:sp>
            <p:nvSpPr>
              <p:cNvPr id="24" name="Text Box 36"/>
              <p:cNvSpPr txBox="1">
                <a:spLocks noChangeArrowheads="1"/>
              </p:cNvSpPr>
              <p:nvPr/>
            </p:nvSpPr>
            <p:spPr bwMode="auto">
              <a:xfrm>
                <a:off x="1267432" y="1442440"/>
                <a:ext cx="13997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1200" b="1" dirty="0">
                    <a:latin typeface="Times New Roman" panose="02020603050405020304" pitchFamily="18" charset="0"/>
                  </a:rPr>
                  <a:t>ADD CONTENTS</a:t>
                </a:r>
                <a:endParaRPr lang="en-US" altLang="ko-KR" sz="1200" b="1" dirty="0">
                  <a:latin typeface="Times New Roman" panose="02020603050405020304" pitchFamily="18" charset="0"/>
                </a:endParaRPr>
              </a:p>
            </p:txBody>
          </p:sp>
        </p:grpSp>
      </p:grpSp>
      <p:grpSp>
        <p:nvGrpSpPr>
          <p:cNvPr id="34" name="组合 33"/>
          <p:cNvGrpSpPr/>
          <p:nvPr/>
        </p:nvGrpSpPr>
        <p:grpSpPr>
          <a:xfrm>
            <a:off x="3185434" y="1298739"/>
            <a:ext cx="1399742" cy="2688604"/>
            <a:chOff x="2322805" y="1015697"/>
            <a:chExt cx="1399742" cy="2688604"/>
          </a:xfrm>
        </p:grpSpPr>
        <p:grpSp>
          <p:nvGrpSpPr>
            <p:cNvPr id="35" name="Group 59"/>
            <p:cNvGrpSpPr/>
            <p:nvPr/>
          </p:nvGrpSpPr>
          <p:grpSpPr bwMode="auto">
            <a:xfrm>
              <a:off x="2339645" y="1884899"/>
              <a:ext cx="1364852" cy="1819402"/>
              <a:chOff x="1655" y="1690"/>
              <a:chExt cx="1129" cy="1505"/>
            </a:xfrm>
          </p:grpSpPr>
          <p:sp>
            <p:nvSpPr>
              <p:cNvPr id="38" name="Oval 41"/>
              <p:cNvSpPr>
                <a:spLocks noChangeArrowheads="1"/>
              </p:cNvSpPr>
              <p:nvPr/>
            </p:nvSpPr>
            <p:spPr bwMode="auto">
              <a:xfrm>
                <a:off x="1655" y="2379"/>
                <a:ext cx="1129" cy="816"/>
              </a:xfrm>
              <a:prstGeom prst="ellipse">
                <a:avLst/>
              </a:prstGeom>
              <a:gradFill rotWithShape="1">
                <a:gsLst>
                  <a:gs pos="0">
                    <a:schemeClr val="tx1">
                      <a:alpha val="14999"/>
                    </a:schemeClr>
                  </a:gs>
                  <a:gs pos="100000">
                    <a:schemeClr val="tx1">
                      <a:gamma/>
                      <a:tint val="57647"/>
                      <a:invGamma/>
                      <a:alpha val="0"/>
                    </a:schemeClr>
                  </a:gs>
                </a:gsLst>
                <a:path path="shape">
                  <a:fillToRect l="50000" t="50000" r="50000" b="50000"/>
                </a:path>
              </a:gradFill>
              <a:ln w="9525" algn="ctr">
                <a:noFill/>
                <a:round/>
              </a:ln>
              <a:effectLst/>
            </p:spPr>
            <p:txBody>
              <a:bodyPr wrap="none" anchor="ctr"/>
              <a:lstStyle/>
              <a:p>
                <a:pPr latinLnBrk="1"/>
                <a:endParaRPr lang="ko-KR" altLang="en-US" sz="1600"/>
              </a:p>
            </p:txBody>
          </p:sp>
          <p:grpSp>
            <p:nvGrpSpPr>
              <p:cNvPr id="39" name="Group 56"/>
              <p:cNvGrpSpPr/>
              <p:nvPr/>
            </p:nvGrpSpPr>
            <p:grpSpPr bwMode="auto">
              <a:xfrm>
                <a:off x="1728" y="1690"/>
                <a:ext cx="1021" cy="1033"/>
                <a:chOff x="1771" y="2253"/>
                <a:chExt cx="1021" cy="1033"/>
              </a:xfrm>
            </p:grpSpPr>
            <p:sp>
              <p:nvSpPr>
                <p:cNvPr id="40" name="Oval 43"/>
                <p:cNvSpPr>
                  <a:spLocks noChangeArrowheads="1"/>
                </p:cNvSpPr>
                <p:nvPr/>
              </p:nvSpPr>
              <p:spPr bwMode="auto">
                <a:xfrm>
                  <a:off x="1771" y="2266"/>
                  <a:ext cx="1021" cy="1020"/>
                </a:xfrm>
                <a:prstGeom prst="ellipse">
                  <a:avLst/>
                </a:prstGeom>
                <a:solidFill>
                  <a:schemeClr val="tx1">
                    <a:lumMod val="75000"/>
                    <a:lumOff val="25000"/>
                  </a:schemeClr>
                </a:solidFill>
                <a:ln w="9525" algn="ctr">
                  <a:noFill/>
                  <a:round/>
                </a:ln>
                <a:effectLst/>
                <a:scene3d>
                  <a:camera prst="orthographicFront"/>
                  <a:lightRig rig="threePt" dir="t"/>
                </a:scene3d>
                <a:sp3d extrusionH="285750">
                  <a:bevelT w="863600" h="19050" prst="angle"/>
                  <a:bevelB w="0"/>
                </a:sp3d>
              </p:spPr>
              <p:txBody>
                <a:bodyPr wrap="none" anchor="ct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endParaRPr lang="ko-KR" altLang="en-US" sz="1600">
                    <a:solidFill>
                      <a:srgbClr val="FFFFFF"/>
                    </a:solidFill>
                  </a:endParaRPr>
                </a:p>
              </p:txBody>
            </p:sp>
            <p:grpSp>
              <p:nvGrpSpPr>
                <p:cNvPr id="41" name="그룹 65"/>
                <p:cNvGrpSpPr/>
                <p:nvPr/>
              </p:nvGrpSpPr>
              <p:grpSpPr bwMode="auto">
                <a:xfrm>
                  <a:off x="1832" y="2253"/>
                  <a:ext cx="909" cy="794"/>
                  <a:chOff x="2802056" y="2657888"/>
                  <a:chExt cx="1442802" cy="1261681"/>
                </a:xfrm>
              </p:grpSpPr>
              <p:sp>
                <p:nvSpPr>
                  <p:cNvPr id="42" name="Oval 45"/>
                  <p:cNvSpPr>
                    <a:spLocks noChangeArrowheads="1"/>
                  </p:cNvSpPr>
                  <p:nvPr/>
                </p:nvSpPr>
                <p:spPr bwMode="auto">
                  <a:xfrm>
                    <a:off x="3270386" y="2657888"/>
                    <a:ext cx="451153" cy="455460"/>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latinLnBrk="1"/>
                    <a:endParaRPr lang="ko-KR" altLang="ko-KR" sz="1600"/>
                  </a:p>
                </p:txBody>
              </p:sp>
              <p:sp>
                <p:nvSpPr>
                  <p:cNvPr id="44" name="Text Box 48"/>
                  <p:cNvSpPr txBox="1">
                    <a:spLocks noChangeArrowheads="1"/>
                  </p:cNvSpPr>
                  <p:nvPr/>
                </p:nvSpPr>
                <p:spPr bwMode="auto">
                  <a:xfrm>
                    <a:off x="2942084" y="3257551"/>
                    <a:ext cx="1162748" cy="52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2000" b="1">
                        <a:solidFill>
                          <a:srgbClr val="FFFFFF"/>
                        </a:solidFill>
                        <a:latin typeface="Times New Roman" panose="02020603050405020304" pitchFamily="18" charset="0"/>
                      </a:rPr>
                      <a:t>TEXT</a:t>
                    </a:r>
                    <a:endParaRPr lang="en-US" altLang="ko-KR" sz="2000" b="1">
                      <a:solidFill>
                        <a:srgbClr val="FFFFFF"/>
                      </a:solidFill>
                      <a:latin typeface="Times New Roman" panose="02020603050405020304" pitchFamily="18" charset="0"/>
                    </a:endParaRPr>
                  </a:p>
                </p:txBody>
              </p:sp>
              <p:sp>
                <p:nvSpPr>
                  <p:cNvPr id="45" name="Text Box 49"/>
                  <p:cNvSpPr txBox="1">
                    <a:spLocks noChangeArrowheads="1"/>
                  </p:cNvSpPr>
                  <p:nvPr/>
                </p:nvSpPr>
                <p:spPr bwMode="auto">
                  <a:xfrm>
                    <a:off x="2802056" y="3616326"/>
                    <a:ext cx="1442802" cy="303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900" b="1">
                        <a:solidFill>
                          <a:srgbClr val="FFFFFF"/>
                        </a:solidFill>
                        <a:latin typeface="Times New Roman" panose="02020603050405020304" pitchFamily="18" charset="0"/>
                      </a:rPr>
                      <a:t>ADD CONTENTS</a:t>
                    </a:r>
                    <a:endParaRPr lang="en-US" altLang="ko-KR" sz="900" b="1">
                      <a:solidFill>
                        <a:srgbClr val="FFFFFF"/>
                      </a:solidFill>
                      <a:latin typeface="Times New Roman" panose="02020603050405020304" pitchFamily="18" charset="0"/>
                    </a:endParaRPr>
                  </a:p>
                </p:txBody>
              </p:sp>
            </p:grpSp>
          </p:grpSp>
        </p:grpSp>
        <p:sp>
          <p:nvSpPr>
            <p:cNvPr id="36" name="Line 50"/>
            <p:cNvSpPr>
              <a:spLocks noChangeShapeType="1"/>
            </p:cNvSpPr>
            <p:nvPr/>
          </p:nvSpPr>
          <p:spPr bwMode="auto">
            <a:xfrm flipV="1">
              <a:off x="3021467" y="1331221"/>
              <a:ext cx="0" cy="547634"/>
            </a:xfrm>
            <a:prstGeom prst="line">
              <a:avLst/>
            </a:prstGeom>
            <a:noFill/>
            <a:ln w="9525">
              <a:solidFill>
                <a:schemeClr val="tx1">
                  <a:lumMod val="75000"/>
                  <a:lumOff val="25000"/>
                </a:schemeClr>
              </a:solidFill>
              <a:prstDash val="dash"/>
              <a:round/>
              <a:tailEnd type="oval" w="lg" len="lg"/>
            </a:ln>
            <a:extLst>
              <a:ext uri="{909E8E84-426E-40DD-AFC4-6F175D3DCCD1}">
                <a14:hiddenFill xmlns:a14="http://schemas.microsoft.com/office/drawing/2010/main">
                  <a:noFill/>
                </a14:hiddenFill>
              </a:ext>
            </a:extLst>
          </p:spPr>
          <p:txBody>
            <a:bodyPr/>
            <a:lstStyle/>
            <a:p>
              <a:endParaRPr lang="zh-CN" altLang="en-US" sz="1600"/>
            </a:p>
          </p:txBody>
        </p:sp>
        <p:sp>
          <p:nvSpPr>
            <p:cNvPr id="37" name="Text Box 51"/>
            <p:cNvSpPr txBox="1">
              <a:spLocks noChangeArrowheads="1"/>
            </p:cNvSpPr>
            <p:nvPr/>
          </p:nvSpPr>
          <p:spPr bwMode="auto">
            <a:xfrm>
              <a:off x="2322805" y="1015697"/>
              <a:ext cx="13997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1200" b="1" dirty="0">
                  <a:latin typeface="Times New Roman" panose="02020603050405020304" pitchFamily="18" charset="0"/>
                </a:rPr>
                <a:t>ADD CONTENTS</a:t>
              </a:r>
              <a:endParaRPr lang="en-US" altLang="ko-KR" sz="1200" b="1" dirty="0">
                <a:latin typeface="Times New Roman" panose="02020603050405020304" pitchFamily="18" charset="0"/>
              </a:endParaRPr>
            </a:p>
          </p:txBody>
        </p:sp>
      </p:grpSp>
      <p:grpSp>
        <p:nvGrpSpPr>
          <p:cNvPr id="46" name="组合 45"/>
          <p:cNvGrpSpPr/>
          <p:nvPr/>
        </p:nvGrpSpPr>
        <p:grpSpPr>
          <a:xfrm>
            <a:off x="4298750" y="969917"/>
            <a:ext cx="1544979" cy="2684974"/>
            <a:chOff x="3436121" y="686875"/>
            <a:chExt cx="1544979" cy="2684974"/>
          </a:xfrm>
        </p:grpSpPr>
        <p:sp>
          <p:nvSpPr>
            <p:cNvPr id="47" name="Line 54"/>
            <p:cNvSpPr>
              <a:spLocks noChangeShapeType="1"/>
            </p:cNvSpPr>
            <p:nvPr/>
          </p:nvSpPr>
          <p:spPr bwMode="auto">
            <a:xfrm flipV="1">
              <a:off x="4208611" y="961296"/>
              <a:ext cx="0" cy="547634"/>
            </a:xfrm>
            <a:prstGeom prst="line">
              <a:avLst/>
            </a:prstGeom>
            <a:noFill/>
            <a:ln w="9525">
              <a:solidFill>
                <a:schemeClr val="tx1">
                  <a:lumMod val="75000"/>
                  <a:lumOff val="25000"/>
                </a:schemeClr>
              </a:solidFill>
              <a:prstDash val="dash"/>
              <a:round/>
              <a:tailEnd type="oval" w="lg" len="lg"/>
            </a:ln>
            <a:extLst>
              <a:ext uri="{909E8E84-426E-40DD-AFC4-6F175D3DCCD1}">
                <a14:hiddenFill xmlns:a14="http://schemas.microsoft.com/office/drawing/2010/main">
                  <a:noFill/>
                </a14:hiddenFill>
              </a:ext>
            </a:extLst>
          </p:spPr>
          <p:txBody>
            <a:bodyPr/>
            <a:lstStyle/>
            <a:p>
              <a:endParaRPr lang="zh-CN" altLang="en-US" sz="1600"/>
            </a:p>
          </p:txBody>
        </p:sp>
        <p:grpSp>
          <p:nvGrpSpPr>
            <p:cNvPr id="48" name="Group 55"/>
            <p:cNvGrpSpPr/>
            <p:nvPr/>
          </p:nvGrpSpPr>
          <p:grpSpPr bwMode="auto">
            <a:xfrm>
              <a:off x="3436121" y="1546404"/>
              <a:ext cx="1544979" cy="1825445"/>
              <a:chOff x="2562" y="1361"/>
              <a:chExt cx="1278" cy="1510"/>
            </a:xfrm>
          </p:grpSpPr>
          <p:grpSp>
            <p:nvGrpSpPr>
              <p:cNvPr id="50" name="Group 56"/>
              <p:cNvGrpSpPr/>
              <p:nvPr/>
            </p:nvGrpSpPr>
            <p:grpSpPr bwMode="auto">
              <a:xfrm>
                <a:off x="2562" y="1361"/>
                <a:ext cx="1278" cy="1510"/>
                <a:chOff x="652" y="2167"/>
                <a:chExt cx="826" cy="976"/>
              </a:xfrm>
            </p:grpSpPr>
            <p:sp>
              <p:nvSpPr>
                <p:cNvPr id="54" name="Oval 57"/>
                <p:cNvSpPr>
                  <a:spLocks noChangeArrowheads="1"/>
                </p:cNvSpPr>
                <p:nvPr/>
              </p:nvSpPr>
              <p:spPr bwMode="auto">
                <a:xfrm>
                  <a:off x="652" y="2546"/>
                  <a:ext cx="826" cy="597"/>
                </a:xfrm>
                <a:prstGeom prst="ellipse">
                  <a:avLst/>
                </a:prstGeom>
                <a:gradFill rotWithShape="1">
                  <a:gsLst>
                    <a:gs pos="0">
                      <a:schemeClr val="tx1">
                        <a:alpha val="14999"/>
                      </a:schemeClr>
                    </a:gs>
                    <a:gs pos="100000">
                      <a:schemeClr val="tx1">
                        <a:gamma/>
                        <a:tint val="57647"/>
                        <a:invGamma/>
                        <a:alpha val="0"/>
                      </a:schemeClr>
                    </a:gs>
                  </a:gsLst>
                  <a:path path="shape">
                    <a:fillToRect l="50000" t="50000" r="50000" b="50000"/>
                  </a:path>
                </a:gradFill>
                <a:ln w="9525" algn="ctr">
                  <a:noFill/>
                  <a:round/>
                </a:ln>
                <a:effectLst/>
              </p:spPr>
              <p:txBody>
                <a:bodyPr wrap="none" anchor="ctr"/>
                <a:lstStyle/>
                <a:p>
                  <a:pPr latinLnBrk="1"/>
                  <a:endParaRPr lang="ko-KR" altLang="en-US" sz="1600"/>
                </a:p>
              </p:txBody>
            </p:sp>
            <p:sp>
              <p:nvSpPr>
                <p:cNvPr id="55" name="Oval 58"/>
                <p:cNvSpPr>
                  <a:spLocks noChangeArrowheads="1"/>
                </p:cNvSpPr>
                <p:nvPr/>
              </p:nvSpPr>
              <p:spPr bwMode="auto">
                <a:xfrm>
                  <a:off x="691" y="2172"/>
                  <a:ext cx="747" cy="747"/>
                </a:xfrm>
                <a:prstGeom prst="ellipse">
                  <a:avLst/>
                </a:prstGeom>
                <a:solidFill>
                  <a:schemeClr val="tx1">
                    <a:lumMod val="75000"/>
                    <a:lumOff val="25000"/>
                  </a:schemeClr>
                </a:solidFill>
                <a:ln w="9525" algn="ctr">
                  <a:noFill/>
                  <a:round/>
                </a:ln>
                <a:effectLst/>
                <a:scene3d>
                  <a:camera prst="orthographicFront"/>
                  <a:lightRig rig="threePt" dir="t"/>
                </a:scene3d>
                <a:sp3d extrusionH="285750">
                  <a:bevelT w="863600" h="19050" prst="angle"/>
                  <a:bevelB w="0"/>
                </a:sp3d>
              </p:spPr>
              <p:txBody>
                <a:bodyPr wrap="none" anchor="ct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endParaRPr lang="ko-KR" altLang="en-US" sz="1600"/>
                </a:p>
              </p:txBody>
            </p:sp>
            <p:sp>
              <p:nvSpPr>
                <p:cNvPr id="57" name="Oval 60"/>
                <p:cNvSpPr>
                  <a:spLocks noChangeArrowheads="1"/>
                </p:cNvSpPr>
                <p:nvPr/>
              </p:nvSpPr>
              <p:spPr bwMode="auto">
                <a:xfrm>
                  <a:off x="941" y="2167"/>
                  <a:ext cx="208" cy="210"/>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latinLnBrk="1"/>
                  <a:endParaRPr lang="ko-KR" altLang="ko-KR" sz="1600"/>
                </a:p>
              </p:txBody>
            </p:sp>
          </p:grpSp>
          <p:grpSp>
            <p:nvGrpSpPr>
              <p:cNvPr id="51" name="Group 62"/>
              <p:cNvGrpSpPr/>
              <p:nvPr/>
            </p:nvGrpSpPr>
            <p:grpSpPr bwMode="auto">
              <a:xfrm>
                <a:off x="2747" y="1780"/>
                <a:ext cx="909" cy="417"/>
                <a:chOff x="1592" y="890"/>
                <a:chExt cx="909" cy="417"/>
              </a:xfrm>
            </p:grpSpPr>
            <p:sp>
              <p:nvSpPr>
                <p:cNvPr id="52" name="Text Box 63"/>
                <p:cNvSpPr txBox="1">
                  <a:spLocks noChangeArrowheads="1"/>
                </p:cNvSpPr>
                <p:nvPr/>
              </p:nvSpPr>
              <p:spPr bwMode="auto">
                <a:xfrm>
                  <a:off x="1680" y="890"/>
                  <a:ext cx="732"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2000" b="1" dirty="0">
                      <a:solidFill>
                        <a:srgbClr val="FFFFFF"/>
                      </a:solidFill>
                      <a:latin typeface="Times New Roman" panose="02020603050405020304" pitchFamily="18" charset="0"/>
                    </a:rPr>
                    <a:t>TEXT</a:t>
                  </a:r>
                  <a:endParaRPr lang="en-US" altLang="ko-KR" sz="2000" b="1" dirty="0">
                    <a:solidFill>
                      <a:srgbClr val="FFFFFF"/>
                    </a:solidFill>
                    <a:latin typeface="Times New Roman" panose="02020603050405020304" pitchFamily="18" charset="0"/>
                  </a:endParaRPr>
                </a:p>
              </p:txBody>
            </p:sp>
            <p:sp>
              <p:nvSpPr>
                <p:cNvPr id="53" name="Text Box 64"/>
                <p:cNvSpPr txBox="1">
                  <a:spLocks noChangeArrowheads="1"/>
                </p:cNvSpPr>
                <p:nvPr/>
              </p:nvSpPr>
              <p:spPr bwMode="auto">
                <a:xfrm>
                  <a:off x="1592" y="1116"/>
                  <a:ext cx="909"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900" b="1">
                      <a:solidFill>
                        <a:srgbClr val="FFFFFF"/>
                      </a:solidFill>
                      <a:latin typeface="Times New Roman" panose="02020603050405020304" pitchFamily="18" charset="0"/>
                    </a:rPr>
                    <a:t>ADD CONTENTS</a:t>
                  </a:r>
                  <a:endParaRPr lang="en-US" altLang="ko-KR" sz="900" b="1">
                    <a:solidFill>
                      <a:srgbClr val="FFFFFF"/>
                    </a:solidFill>
                    <a:latin typeface="Times New Roman" panose="02020603050405020304" pitchFamily="18" charset="0"/>
                  </a:endParaRPr>
                </a:p>
              </p:txBody>
            </p:sp>
          </p:grpSp>
        </p:grpSp>
        <p:sp>
          <p:nvSpPr>
            <p:cNvPr id="49" name="Text Box 65"/>
            <p:cNvSpPr txBox="1">
              <a:spLocks noChangeArrowheads="1"/>
            </p:cNvSpPr>
            <p:nvPr/>
          </p:nvSpPr>
          <p:spPr bwMode="auto">
            <a:xfrm>
              <a:off x="3509949" y="686875"/>
              <a:ext cx="13997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en-US" altLang="ko-KR" sz="1200" b="1" dirty="0">
                  <a:latin typeface="Times New Roman" panose="02020603050405020304" pitchFamily="18" charset="0"/>
                </a:rPr>
                <a:t>ADD CONTENTS</a:t>
              </a:r>
              <a:endParaRPr lang="en-US" altLang="ko-KR" sz="1200" b="1" dirty="0">
                <a:latin typeface="Times New Roman" panose="02020603050405020304" pitchFamily="18" charset="0"/>
              </a:endParaRPr>
            </a:p>
          </p:txBody>
        </p:sp>
      </p:grpSp>
      <p:sp>
        <p:nvSpPr>
          <p:cNvPr id="59"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Scale>
                                      <p:cBhvr>
                                        <p:cTn id="11" dur="5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500" decel="50000" fill="hold">
                                          <p:stCondLst>
                                            <p:cond delay="0"/>
                                          </p:stCondLst>
                                        </p:cTn>
                                        <p:tgtEl>
                                          <p:spTgt spid="46"/>
                                        </p:tgtEl>
                                        <p:attrNameLst>
                                          <p:attrName>ppt_x</p:attrName>
                                          <p:attrName>ppt_y</p:attrName>
                                        </p:attrNameLst>
                                      </p:cBhvr>
                                    </p:animMotion>
                                    <p:animEffect transition="in" filter="fade">
                                      <p:cBhvr>
                                        <p:cTn id="13" dur="500"/>
                                        <p:tgtEl>
                                          <p:spTgt spid="46"/>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Scale>
                                      <p:cBhvr>
                                        <p:cTn id="17"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34"/>
                                        </p:tgtEl>
                                        <p:attrNameLst>
                                          <p:attrName>ppt_x</p:attrName>
                                          <p:attrName>ppt_y</p:attrName>
                                        </p:attrNameLst>
                                      </p:cBhvr>
                                    </p:animMotion>
                                    <p:animEffect transition="in" filter="fade">
                                      <p:cBhvr>
                                        <p:cTn id="19" dur="500"/>
                                        <p:tgtEl>
                                          <p:spTgt spid="34"/>
                                        </p:tgtEl>
                                      </p:cBhvr>
                                    </p:animEffect>
                                  </p:childTnLst>
                                </p:cTn>
                              </p:par>
                            </p:childTnLst>
                          </p:cTn>
                        </p:par>
                        <p:par>
                          <p:cTn id="20" fill="hold">
                            <p:stCondLst>
                              <p:cond delay="1500"/>
                            </p:stCondLst>
                            <p:childTnLst>
                              <p:par>
                                <p:cTn id="21" presetID="52"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Scale>
                                      <p:cBhvr>
                                        <p:cTn id="23" dur="5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20"/>
                                        </p:tgtEl>
                                        <p:attrNameLst>
                                          <p:attrName>ppt_x</p:attrName>
                                          <p:attrName>ppt_y</p:attrName>
                                        </p:attrNameLst>
                                      </p:cBhvr>
                                    </p:animMotion>
                                    <p:animEffect transition="in" filter="fade">
                                      <p:cBhvr>
                                        <p:cTn id="25" dur="500"/>
                                        <p:tgtEl>
                                          <p:spTgt spid="20"/>
                                        </p:tgtEl>
                                      </p:cBhvr>
                                    </p:animEffect>
                                  </p:childTnLst>
                                </p:cTn>
                              </p:par>
                            </p:childTnLst>
                          </p:cTn>
                        </p:par>
                        <p:par>
                          <p:cTn id="26" fill="hold">
                            <p:stCondLst>
                              <p:cond delay="2000"/>
                            </p:stCondLst>
                            <p:childTnLst>
                              <p:par>
                                <p:cTn id="27" presetID="5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Scale>
                                      <p:cBhvr>
                                        <p:cTn id="29"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7"/>
                                        </p:tgtEl>
                                        <p:attrNameLst>
                                          <p:attrName>ppt_x</p:attrName>
                                          <p:attrName>ppt_y</p:attrName>
                                        </p:attrNameLst>
                                      </p:cBhvr>
                                    </p:animMotion>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9796" y="1077271"/>
            <a:ext cx="3961962" cy="3272934"/>
            <a:chOff x="1352496" y="1051789"/>
            <a:chExt cx="3961962" cy="3272934"/>
          </a:xfrm>
        </p:grpSpPr>
        <p:grpSp>
          <p:nvGrpSpPr>
            <p:cNvPr id="3" name="组合 2"/>
            <p:cNvGrpSpPr/>
            <p:nvPr/>
          </p:nvGrpSpPr>
          <p:grpSpPr>
            <a:xfrm>
              <a:off x="3026619" y="1051789"/>
              <a:ext cx="2287839" cy="1420376"/>
              <a:chOff x="3026619" y="1051789"/>
              <a:chExt cx="2287839" cy="1420376"/>
            </a:xfrm>
          </p:grpSpPr>
          <p:grpSp>
            <p:nvGrpSpPr>
              <p:cNvPr id="22" name="组合 21"/>
              <p:cNvGrpSpPr/>
              <p:nvPr/>
            </p:nvGrpSpPr>
            <p:grpSpPr>
              <a:xfrm>
                <a:off x="3039457" y="1051789"/>
                <a:ext cx="2228262" cy="1378539"/>
                <a:chOff x="3347864" y="815515"/>
                <a:chExt cx="2605980" cy="1612219"/>
              </a:xfrm>
            </p:grpSpPr>
            <p:sp>
              <p:nvSpPr>
                <p:cNvPr id="25" name="矩形 24"/>
                <p:cNvSpPr/>
                <p:nvPr/>
              </p:nvSpPr>
              <p:spPr>
                <a:xfrm>
                  <a:off x="3356379" y="815515"/>
                  <a:ext cx="2597465" cy="16122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26" name="矩形 25"/>
                <p:cNvSpPr/>
                <p:nvPr/>
              </p:nvSpPr>
              <p:spPr>
                <a:xfrm>
                  <a:off x="3347864" y="1397705"/>
                  <a:ext cx="2068574" cy="1030029"/>
                </a:xfrm>
                <a:prstGeom prst="rect">
                  <a:avLst/>
                </a:prstGeom>
                <a:solidFill>
                  <a:schemeClr val="tx1">
                    <a:lumMod val="95000"/>
                    <a:lumOff val="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grpSp>
          <p:sp>
            <p:nvSpPr>
              <p:cNvPr id="23" name="TextBox 22"/>
              <p:cNvSpPr txBox="1"/>
              <p:nvPr/>
            </p:nvSpPr>
            <p:spPr>
              <a:xfrm>
                <a:off x="4826504" y="1571919"/>
                <a:ext cx="487954" cy="900246"/>
              </a:xfrm>
              <a:prstGeom prst="rect">
                <a:avLst/>
              </a:prstGeom>
              <a:noFill/>
              <a:effectLst/>
            </p:spPr>
            <p:txBody>
              <a:bodyPr wrap="none" lIns="68580" tIns="34290" rIns="68580" bIns="34290" rtlCol="0">
                <a:spAutoFit/>
              </a:bodyPr>
              <a:lstStyle/>
              <a:p>
                <a:r>
                  <a:rPr lang="en-US" altLang="zh-CN" sz="5400" b="1" dirty="0">
                    <a:solidFill>
                      <a:schemeClr val="bg1"/>
                    </a:solidFill>
                    <a:effectLst>
                      <a:outerShdw blurRad="75057" dist="38100" dir="5400000" sy="-20000" rotWithShape="0">
                        <a:prstClr val="black">
                          <a:alpha val="25000"/>
                        </a:prstClr>
                      </a:outerShdw>
                    </a:effectLst>
                    <a:latin typeface="方正姚体" panose="02010601030101010101" pitchFamily="2" charset="-122"/>
                    <a:ea typeface="方正姚体" panose="02010601030101010101" pitchFamily="2" charset="-122"/>
                    <a:cs typeface="Arial Unicode MS" pitchFamily="34" charset="-122"/>
                  </a:rPr>
                  <a:t>4</a:t>
                </a:r>
                <a:endParaRPr lang="zh-CN" altLang="en-US" sz="5400" b="1" dirty="0">
                  <a:solidFill>
                    <a:schemeClr val="bg1"/>
                  </a:solidFill>
                  <a:effectLst>
                    <a:outerShdw blurRad="75057" dist="38100" dir="5400000" sy="-20000" rotWithShape="0">
                      <a:prstClr val="black">
                        <a:alpha val="25000"/>
                      </a:prstClr>
                    </a:outerShdw>
                  </a:effectLst>
                  <a:latin typeface="方正姚体" panose="02010601030101010101" pitchFamily="2" charset="-122"/>
                  <a:ea typeface="方正姚体" panose="02010601030101010101" pitchFamily="2" charset="-122"/>
                  <a:cs typeface="Arial Unicode MS" pitchFamily="34" charset="-122"/>
                </a:endParaRPr>
              </a:p>
            </p:txBody>
          </p:sp>
          <p:sp>
            <p:nvSpPr>
              <p:cNvPr id="24" name="TextBox 23"/>
              <p:cNvSpPr txBox="1"/>
              <p:nvPr/>
            </p:nvSpPr>
            <p:spPr>
              <a:xfrm>
                <a:off x="3026619" y="1166983"/>
                <a:ext cx="1818896" cy="253916"/>
              </a:xfrm>
              <a:prstGeom prst="rect">
                <a:avLst/>
              </a:prstGeom>
              <a:noFill/>
            </p:spPr>
            <p:txBody>
              <a:bodyPr wrap="none" lIns="68580" tIns="34290" rIns="68580" bIns="34290" rtlCol="0">
                <a:spAutoFit/>
              </a:bodyPr>
              <a:lstStyle/>
              <a:p>
                <a:r>
                  <a:rPr lang="en-US" altLang="zh-CN" sz="1200" b="1" dirty="0">
                    <a:solidFill>
                      <a:schemeClr val="bg1"/>
                    </a:solidFill>
                  </a:rPr>
                  <a:t>Click here to add your text</a:t>
                </a:r>
                <a:endParaRPr lang="en-US" altLang="zh-CN" sz="1200" b="1" dirty="0">
                  <a:solidFill>
                    <a:schemeClr val="bg1"/>
                  </a:solidFill>
                </a:endParaRPr>
              </a:p>
            </p:txBody>
          </p:sp>
        </p:grpSp>
        <p:grpSp>
          <p:nvGrpSpPr>
            <p:cNvPr id="4" name="组合 3"/>
            <p:cNvGrpSpPr/>
            <p:nvPr/>
          </p:nvGrpSpPr>
          <p:grpSpPr>
            <a:xfrm>
              <a:off x="2470267" y="1667499"/>
              <a:ext cx="2296793" cy="1419752"/>
              <a:chOff x="2470267" y="1667499"/>
              <a:chExt cx="2296793" cy="1419752"/>
            </a:xfrm>
          </p:grpSpPr>
          <p:grpSp>
            <p:nvGrpSpPr>
              <p:cNvPr id="17" name="组合 16"/>
              <p:cNvGrpSpPr/>
              <p:nvPr/>
            </p:nvGrpSpPr>
            <p:grpSpPr>
              <a:xfrm>
                <a:off x="2485318" y="1667499"/>
                <a:ext cx="2228262" cy="1378539"/>
                <a:chOff x="2699792" y="1535595"/>
                <a:chExt cx="2605980" cy="1612219"/>
              </a:xfrm>
            </p:grpSpPr>
            <p:sp>
              <p:nvSpPr>
                <p:cNvPr id="20" name="矩形 19"/>
                <p:cNvSpPr/>
                <p:nvPr/>
              </p:nvSpPr>
              <p:spPr>
                <a:xfrm>
                  <a:off x="2708307" y="1535595"/>
                  <a:ext cx="2597465" cy="16122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21" name="矩形 20"/>
                <p:cNvSpPr/>
                <p:nvPr/>
              </p:nvSpPr>
              <p:spPr>
                <a:xfrm>
                  <a:off x="2699792" y="2117785"/>
                  <a:ext cx="2068574" cy="1030029"/>
                </a:xfrm>
                <a:prstGeom prst="rect">
                  <a:avLst/>
                </a:prstGeom>
                <a:solidFill>
                  <a:schemeClr val="tx1">
                    <a:lumMod val="95000"/>
                    <a:lumOff val="5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grpSp>
          <p:sp>
            <p:nvSpPr>
              <p:cNvPr id="18" name="TextBox 17"/>
              <p:cNvSpPr txBox="1"/>
              <p:nvPr/>
            </p:nvSpPr>
            <p:spPr>
              <a:xfrm>
                <a:off x="4279106" y="2187005"/>
                <a:ext cx="487954" cy="900246"/>
              </a:xfrm>
              <a:prstGeom prst="rect">
                <a:avLst/>
              </a:prstGeom>
              <a:noFill/>
              <a:effectLst/>
            </p:spPr>
            <p:txBody>
              <a:bodyPr wrap="none" lIns="68580" tIns="34290" rIns="68580" bIns="34290" rtlCol="0">
                <a:spAutoFit/>
              </a:bodyPr>
              <a:lstStyle/>
              <a:p>
                <a:r>
                  <a:rPr lang="en-US" altLang="zh-CN" sz="5400" b="1" dirty="0">
                    <a:solidFill>
                      <a:schemeClr val="bg1"/>
                    </a:solidFill>
                    <a:effectLst>
                      <a:outerShdw blurRad="75057" dist="38100" dir="5400000" sy="-20000" rotWithShape="0">
                        <a:prstClr val="black">
                          <a:alpha val="25000"/>
                        </a:prstClr>
                      </a:outerShdw>
                    </a:effectLst>
                    <a:latin typeface="方正姚体" panose="02010601030101010101" pitchFamily="2" charset="-122"/>
                    <a:ea typeface="方正姚体" panose="02010601030101010101" pitchFamily="2" charset="-122"/>
                    <a:cs typeface="Arial Unicode MS" pitchFamily="34" charset="-122"/>
                  </a:rPr>
                  <a:t>3</a:t>
                </a:r>
                <a:endParaRPr lang="zh-CN" altLang="en-US" sz="5400" b="1" dirty="0">
                  <a:solidFill>
                    <a:schemeClr val="bg1"/>
                  </a:solidFill>
                  <a:effectLst>
                    <a:outerShdw blurRad="75057" dist="38100" dir="5400000" sy="-20000" rotWithShape="0">
                      <a:prstClr val="black">
                        <a:alpha val="25000"/>
                      </a:prstClr>
                    </a:outerShdw>
                  </a:effectLst>
                  <a:latin typeface="方正姚体" panose="02010601030101010101" pitchFamily="2" charset="-122"/>
                  <a:ea typeface="方正姚体" panose="02010601030101010101" pitchFamily="2" charset="-122"/>
                  <a:cs typeface="Arial Unicode MS" pitchFamily="34" charset="-122"/>
                </a:endParaRPr>
              </a:p>
            </p:txBody>
          </p:sp>
          <p:sp>
            <p:nvSpPr>
              <p:cNvPr id="19" name="TextBox 18"/>
              <p:cNvSpPr txBox="1"/>
              <p:nvPr/>
            </p:nvSpPr>
            <p:spPr>
              <a:xfrm>
                <a:off x="2470267" y="1766034"/>
                <a:ext cx="1818896" cy="253916"/>
              </a:xfrm>
              <a:prstGeom prst="rect">
                <a:avLst/>
              </a:prstGeom>
              <a:noFill/>
            </p:spPr>
            <p:txBody>
              <a:bodyPr wrap="none" lIns="68580" tIns="34290" rIns="68580" bIns="34290" rtlCol="0">
                <a:spAutoFit/>
              </a:bodyPr>
              <a:lstStyle/>
              <a:p>
                <a:r>
                  <a:rPr lang="en-US" altLang="zh-CN" sz="1200" b="1" dirty="0">
                    <a:solidFill>
                      <a:schemeClr val="bg1"/>
                    </a:solidFill>
                  </a:rPr>
                  <a:t>Click here to add your text</a:t>
                </a:r>
                <a:endParaRPr lang="en-US" altLang="zh-CN" sz="1200" b="1" dirty="0">
                  <a:solidFill>
                    <a:schemeClr val="bg1"/>
                  </a:solidFill>
                </a:endParaRPr>
              </a:p>
            </p:txBody>
          </p:sp>
        </p:grpSp>
        <p:grpSp>
          <p:nvGrpSpPr>
            <p:cNvPr id="5" name="组合 4"/>
            <p:cNvGrpSpPr/>
            <p:nvPr/>
          </p:nvGrpSpPr>
          <p:grpSpPr>
            <a:xfrm>
              <a:off x="1906635" y="2283208"/>
              <a:ext cx="2302972" cy="1421433"/>
              <a:chOff x="1906635" y="2283208"/>
              <a:chExt cx="2302972" cy="1421433"/>
            </a:xfrm>
          </p:grpSpPr>
          <p:grpSp>
            <p:nvGrpSpPr>
              <p:cNvPr id="12" name="组合 11"/>
              <p:cNvGrpSpPr/>
              <p:nvPr/>
            </p:nvGrpSpPr>
            <p:grpSpPr>
              <a:xfrm>
                <a:off x="1931180" y="2283208"/>
                <a:ext cx="2228262" cy="1378539"/>
                <a:chOff x="2051720" y="2255675"/>
                <a:chExt cx="2605980" cy="1612219"/>
              </a:xfrm>
              <a:solidFill>
                <a:schemeClr val="bg1"/>
              </a:solidFill>
            </p:grpSpPr>
            <p:sp>
              <p:nvSpPr>
                <p:cNvPr id="15" name="矩形 14"/>
                <p:cNvSpPr/>
                <p:nvPr/>
              </p:nvSpPr>
              <p:spPr>
                <a:xfrm>
                  <a:off x="2060235" y="2255675"/>
                  <a:ext cx="2597465" cy="16122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16" name="矩形 15"/>
                <p:cNvSpPr/>
                <p:nvPr/>
              </p:nvSpPr>
              <p:spPr>
                <a:xfrm>
                  <a:off x="2051720" y="2837865"/>
                  <a:ext cx="2068574" cy="1030029"/>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grpSp>
          <p:sp>
            <p:nvSpPr>
              <p:cNvPr id="13" name="TextBox 12"/>
              <p:cNvSpPr txBox="1"/>
              <p:nvPr/>
            </p:nvSpPr>
            <p:spPr>
              <a:xfrm>
                <a:off x="3721653" y="2804395"/>
                <a:ext cx="487954" cy="900246"/>
              </a:xfrm>
              <a:prstGeom prst="rect">
                <a:avLst/>
              </a:prstGeom>
              <a:noFill/>
              <a:effectLst/>
            </p:spPr>
            <p:txBody>
              <a:bodyPr wrap="none" lIns="68580" tIns="34290" rIns="68580" bIns="34290" rtlCol="0">
                <a:spAutoFit/>
              </a:bodyPr>
              <a:lstStyle/>
              <a:p>
                <a:r>
                  <a:rPr lang="en-US" altLang="zh-CN" sz="5400" b="1" dirty="0">
                    <a:solidFill>
                      <a:schemeClr val="bg1"/>
                    </a:solidFill>
                    <a:effectLst>
                      <a:outerShdw blurRad="75057" dist="38100" dir="5400000" sy="-20000" rotWithShape="0">
                        <a:prstClr val="black">
                          <a:alpha val="25000"/>
                        </a:prstClr>
                      </a:outerShdw>
                    </a:effectLst>
                    <a:latin typeface="方正姚体" panose="02010601030101010101" pitchFamily="2" charset="-122"/>
                    <a:ea typeface="方正姚体" panose="02010601030101010101" pitchFamily="2" charset="-122"/>
                    <a:cs typeface="Arial Unicode MS" pitchFamily="34" charset="-122"/>
                  </a:rPr>
                  <a:t>2</a:t>
                </a:r>
                <a:endParaRPr lang="zh-CN" altLang="en-US" sz="5400" b="1" dirty="0">
                  <a:solidFill>
                    <a:schemeClr val="bg1"/>
                  </a:solidFill>
                  <a:effectLst>
                    <a:outerShdw blurRad="75057" dist="38100" dir="5400000" sy="-20000" rotWithShape="0">
                      <a:prstClr val="black">
                        <a:alpha val="25000"/>
                      </a:prstClr>
                    </a:outerShdw>
                  </a:effectLst>
                  <a:latin typeface="方正姚体" panose="02010601030101010101" pitchFamily="2" charset="-122"/>
                  <a:ea typeface="方正姚体" panose="02010601030101010101" pitchFamily="2" charset="-122"/>
                  <a:cs typeface="Arial Unicode MS" pitchFamily="34" charset="-122"/>
                </a:endParaRPr>
              </a:p>
            </p:txBody>
          </p:sp>
          <p:sp>
            <p:nvSpPr>
              <p:cNvPr id="14" name="TextBox 13"/>
              <p:cNvSpPr txBox="1"/>
              <p:nvPr/>
            </p:nvSpPr>
            <p:spPr>
              <a:xfrm>
                <a:off x="1906635" y="2384378"/>
                <a:ext cx="1818896" cy="253916"/>
              </a:xfrm>
              <a:prstGeom prst="rect">
                <a:avLst/>
              </a:prstGeom>
              <a:noFill/>
            </p:spPr>
            <p:txBody>
              <a:bodyPr wrap="none" lIns="68580" tIns="34290" rIns="68580" bIns="34290" rtlCol="0">
                <a:spAutoFit/>
              </a:bodyPr>
              <a:lstStyle/>
              <a:p>
                <a:r>
                  <a:rPr lang="en-US" altLang="zh-CN" sz="1200" b="1" dirty="0">
                    <a:solidFill>
                      <a:schemeClr val="bg1"/>
                    </a:solidFill>
                  </a:rPr>
                  <a:t>Click here to add your text</a:t>
                </a:r>
                <a:endParaRPr lang="en-US" altLang="zh-CN" sz="1200" b="1" dirty="0">
                  <a:solidFill>
                    <a:schemeClr val="bg1"/>
                  </a:solidFill>
                </a:endParaRPr>
              </a:p>
            </p:txBody>
          </p:sp>
        </p:grpSp>
        <p:grpSp>
          <p:nvGrpSpPr>
            <p:cNvPr id="6" name="组合 5"/>
            <p:cNvGrpSpPr/>
            <p:nvPr/>
          </p:nvGrpSpPr>
          <p:grpSpPr>
            <a:xfrm>
              <a:off x="1352496" y="2898918"/>
              <a:ext cx="2384067" cy="1425805"/>
              <a:chOff x="1352496" y="2898918"/>
              <a:chExt cx="2384067" cy="1425805"/>
            </a:xfrm>
          </p:grpSpPr>
          <p:grpSp>
            <p:nvGrpSpPr>
              <p:cNvPr id="7" name="组合 6"/>
              <p:cNvGrpSpPr/>
              <p:nvPr/>
            </p:nvGrpSpPr>
            <p:grpSpPr>
              <a:xfrm>
                <a:off x="1377041" y="2898918"/>
                <a:ext cx="2228262" cy="1378539"/>
                <a:chOff x="1403648" y="2975755"/>
                <a:chExt cx="2605980" cy="1612219"/>
              </a:xfrm>
            </p:grpSpPr>
            <p:sp>
              <p:nvSpPr>
                <p:cNvPr id="10" name="矩形 9"/>
                <p:cNvSpPr/>
                <p:nvPr/>
              </p:nvSpPr>
              <p:spPr>
                <a:xfrm>
                  <a:off x="1412163" y="2975755"/>
                  <a:ext cx="2597465" cy="16122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11" name="矩形 10"/>
                <p:cNvSpPr/>
                <p:nvPr/>
              </p:nvSpPr>
              <p:spPr>
                <a:xfrm>
                  <a:off x="1403648" y="3557945"/>
                  <a:ext cx="2068574" cy="1030029"/>
                </a:xfrm>
                <a:prstGeom prst="rect">
                  <a:avLst/>
                </a:prstGeom>
                <a:solidFill>
                  <a:schemeClr val="tx1">
                    <a:lumMod val="95000"/>
                    <a:lumOff val="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grpSp>
          <p:sp>
            <p:nvSpPr>
              <p:cNvPr id="8" name="TextBox 7"/>
              <p:cNvSpPr txBox="1"/>
              <p:nvPr/>
            </p:nvSpPr>
            <p:spPr>
              <a:xfrm>
                <a:off x="3248609" y="3424477"/>
                <a:ext cx="487954" cy="900246"/>
              </a:xfrm>
              <a:prstGeom prst="rect">
                <a:avLst/>
              </a:prstGeom>
              <a:noFill/>
              <a:effectLst/>
            </p:spPr>
            <p:txBody>
              <a:bodyPr wrap="none" lIns="68580" tIns="34290" rIns="68580" bIns="34290" rtlCol="0">
                <a:spAutoFit/>
              </a:bodyPr>
              <a:lstStyle/>
              <a:p>
                <a:r>
                  <a:rPr lang="en-US" altLang="zh-CN" sz="5400" b="1" dirty="0">
                    <a:solidFill>
                      <a:schemeClr val="bg1"/>
                    </a:solidFill>
                    <a:effectLst>
                      <a:outerShdw blurRad="75057" dist="38100" dir="5400000" sy="-20000" rotWithShape="0">
                        <a:prstClr val="black">
                          <a:alpha val="25000"/>
                        </a:prstClr>
                      </a:outerShdw>
                    </a:effectLst>
                    <a:latin typeface="方正姚体" panose="02010601030101010101" pitchFamily="2" charset="-122"/>
                    <a:ea typeface="方正姚体" panose="02010601030101010101" pitchFamily="2" charset="-122"/>
                    <a:cs typeface="Arial Unicode MS" pitchFamily="34" charset="-122"/>
                  </a:rPr>
                  <a:t>1</a:t>
                </a:r>
                <a:endParaRPr lang="zh-CN" altLang="en-US" sz="5400" b="1" dirty="0">
                  <a:solidFill>
                    <a:schemeClr val="bg1"/>
                  </a:solidFill>
                  <a:effectLst>
                    <a:outerShdw blurRad="75057" dist="38100" dir="5400000" sy="-20000" rotWithShape="0">
                      <a:prstClr val="black">
                        <a:alpha val="25000"/>
                      </a:prstClr>
                    </a:outerShdw>
                  </a:effectLst>
                  <a:latin typeface="方正姚体" panose="02010601030101010101" pitchFamily="2" charset="-122"/>
                  <a:ea typeface="方正姚体" panose="02010601030101010101" pitchFamily="2" charset="-122"/>
                  <a:cs typeface="Arial Unicode MS" pitchFamily="34" charset="-122"/>
                </a:endParaRPr>
              </a:p>
            </p:txBody>
          </p:sp>
          <p:sp>
            <p:nvSpPr>
              <p:cNvPr id="9" name="TextBox 8"/>
              <p:cNvSpPr txBox="1"/>
              <p:nvPr/>
            </p:nvSpPr>
            <p:spPr>
              <a:xfrm>
                <a:off x="1352496" y="3001769"/>
                <a:ext cx="1818896" cy="253916"/>
              </a:xfrm>
              <a:prstGeom prst="rect">
                <a:avLst/>
              </a:prstGeom>
              <a:noFill/>
            </p:spPr>
            <p:txBody>
              <a:bodyPr wrap="none" lIns="68580" tIns="34290" rIns="68580" bIns="34290" rtlCol="0">
                <a:spAutoFit/>
              </a:bodyPr>
              <a:lstStyle/>
              <a:p>
                <a:r>
                  <a:rPr lang="en-US" altLang="zh-CN" sz="1200" b="1" dirty="0">
                    <a:solidFill>
                      <a:schemeClr val="bg1"/>
                    </a:solidFill>
                  </a:rPr>
                  <a:t>Click here to add your text</a:t>
                </a:r>
                <a:endParaRPr lang="en-US" altLang="zh-CN" sz="1200" b="1" dirty="0">
                  <a:solidFill>
                    <a:schemeClr val="bg1"/>
                  </a:solidFill>
                </a:endParaRPr>
              </a:p>
            </p:txBody>
          </p:sp>
        </p:grpSp>
      </p:grpSp>
      <p:sp>
        <p:nvSpPr>
          <p:cNvPr id="27" name="文本框 27"/>
          <p:cNvSpPr txBox="1"/>
          <p:nvPr/>
        </p:nvSpPr>
        <p:spPr>
          <a:xfrm>
            <a:off x="4083804" y="2996817"/>
            <a:ext cx="4337542" cy="1215717"/>
          </a:xfrm>
          <a:prstGeom prst="rect">
            <a:avLst/>
          </a:prstGeom>
          <a:noFill/>
        </p:spPr>
        <p:txBody>
          <a:bodyPr wrap="square">
            <a:spAutoFit/>
          </a:bodyPr>
          <a:lstStyle/>
          <a:p>
            <a:pPr eaLnBrk="1" fontAlgn="auto" hangingPunct="1">
              <a:spcBef>
                <a:spcPts val="0"/>
              </a:spcBef>
              <a:spcAft>
                <a:spcPts val="0"/>
              </a:spcAft>
              <a:defRPr/>
            </a:pPr>
            <a:r>
              <a:rPr lang="zh-CN" altLang="en-US" b="1" dirty="0" smtClean="0">
                <a:latin typeface="宋体" panose="02010600030101010101" pitchFamily="2" charset="-122"/>
                <a:ea typeface="宋体" panose="02010600030101010101" pitchFamily="2" charset="-122"/>
              </a:rPr>
              <a:t>在此输入你的标题</a:t>
            </a:r>
            <a:endParaRPr lang="en-US" altLang="zh-CN" b="1" dirty="0" smtClean="0">
              <a:latin typeface="宋体" panose="02010600030101010101" pitchFamily="2" charset="-122"/>
              <a:ea typeface="宋体" panose="02010600030101010101" pitchFamily="2" charset="-122"/>
            </a:endParaRPr>
          </a:p>
          <a:p>
            <a:pPr eaLnBrk="1" fontAlgn="auto" hangingPunct="1">
              <a:spcBef>
                <a:spcPts val="0"/>
              </a:spcBef>
              <a:spcAft>
                <a:spcPts val="0"/>
              </a:spcAft>
              <a:defRPr/>
            </a:pPr>
            <a:r>
              <a:rPr lang="zh-CN" altLang="en-US" sz="1100" b="1" dirty="0" smtClean="0">
                <a:latin typeface="宋体" panose="02010600030101010101" pitchFamily="2" charset="-122"/>
                <a:ea typeface="宋体" panose="02010600030101010101" pitchFamily="2" charset="-122"/>
              </a:rPr>
              <a:t>财务管理</a:t>
            </a:r>
            <a:r>
              <a:rPr lang="zh-CN" altLang="en-US" sz="1100" b="1" dirty="0">
                <a:latin typeface="宋体" panose="02010600030101010101" pitchFamily="2" charset="-122"/>
                <a:ea typeface="宋体" panose="02010600030101010101" pitchFamily="2" charset="-122"/>
              </a:rPr>
              <a:t>是在一定的整体目标下，关于资产的购置</a:t>
            </a:r>
            <a:r>
              <a:rPr lang="en-US" altLang="zh-CN" sz="1100" b="1" dirty="0">
                <a:latin typeface="宋体" panose="02010600030101010101" pitchFamily="2" charset="-122"/>
                <a:ea typeface="宋体" panose="02010600030101010101" pitchFamily="2" charset="-122"/>
              </a:rPr>
              <a:t>,</a:t>
            </a:r>
            <a:r>
              <a:rPr lang="zh-CN" altLang="en-US" sz="1100" b="1" dirty="0">
                <a:latin typeface="宋体" panose="02010600030101010101" pitchFamily="2" charset="-122"/>
                <a:ea typeface="宋体" panose="02010600030101010101" pitchFamily="2" charset="-122"/>
              </a:rPr>
              <a:t>资本的融通和经营中现金流量，以及利润分配的管理。财务管理是企业管理的一个组成部分，它是根据财经法规制度，按照财务管理的原则，组织企业财务活动，处理财务关系的一项经济管理工作。简单的说，财务管理是组织企业财务活动，处理财务关系的一项经济管理工作。</a:t>
            </a:r>
            <a:endParaRPr lang="zh-CN" altLang="en-US" sz="1100" b="1" dirty="0">
              <a:latin typeface="宋体" panose="02010600030101010101" pitchFamily="2" charset="-122"/>
              <a:ea typeface="宋体" panose="02010600030101010101" pitchFamily="2" charset="-122"/>
            </a:endParaRPr>
          </a:p>
        </p:txBody>
      </p:sp>
      <p:pic>
        <p:nvPicPr>
          <p:cNvPr id="28" name="图片 27"/>
          <p:cNvPicPr>
            <a:picLocks noChangeAspect="1"/>
          </p:cNvPicPr>
          <p:nvPr/>
        </p:nvPicPr>
        <p:blipFill rotWithShape="1">
          <a:blip r:embed="rId1" cstate="print">
            <a:extLst>
              <a:ext uri="{28A0092B-C50C-407E-A947-70E740481C1C}">
                <a14:useLocalDpi xmlns:a14="http://schemas.microsoft.com/office/drawing/2010/main" val="0"/>
              </a:ext>
            </a:extLst>
          </a:blip>
          <a:srcRect l="33667" t="27310" r="38672" b="46667"/>
          <a:stretch>
            <a:fillRect/>
          </a:stretch>
        </p:blipFill>
        <p:spPr>
          <a:xfrm flipH="1">
            <a:off x="2215205" y="2924400"/>
            <a:ext cx="1600817" cy="1786548"/>
          </a:xfrm>
          <a:prstGeom prst="rect">
            <a:avLst/>
          </a:prstGeom>
        </p:spPr>
      </p:pic>
      <p:sp>
        <p:nvSpPr>
          <p:cNvPr id="29"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2.77778E-6 8.20481E-7 C 0.00799 -0.00432 0.01754 -0.02159 0.02413 -0.03115 C 0.02656 -0.03455 0.02934 -0.03948 0.03212 -0.04164 C 0.03472 -0.0438 0.03993 -0.04843 0.04167 -0.05182 C 0.04601 -0.06076 0.05191 -0.06755 0.05694 -0.07526 C 0.06285 -0.08451 0.06858 -0.09469 0.07448 -0.10395 C 0.07708 -0.10796 0.07865 -0.11351 0.08177 -0.11536 C 0.08455 -0.12091 0.08646 -0.12677 0.09045 -0.12986 C 0.09288 -0.13572 0.09879 -0.14682 0.10226 -0.14929 C 0.10399 -0.15392 0.10608 -0.15762 0.10868 -0.16101 C 0.11007 -0.16286 0.11198 -0.16348 0.11319 -0.16595 C 0.11493 -0.16965 0.11649 -0.17211 0.11892 -0.17397 C 0.12274 -0.17983 0.12656 -0.18569 0.13073 -0.19062 C 0.13316 -0.1934 0.13368 -0.19679 0.13646 -0.19833 C 0.14306 -0.21005 0.15104 -0.219 0.15833 -0.22949 C 0.16198 -0.23473 0.16563 -0.24275 0.17014 -0.24522 C 0.17899 -0.25601 0.18681 -0.26897 0.19566 -0.28007 C 0.19757 -0.28532 0.19983 -0.28532 0.20226 -0.28933 C 0.20521 -0.29395 0.2066 -0.29858 0.21024 -0.30105 C 0.21146 -0.30321 0.2125 -0.30598 0.21389 -0.30752 C 0.21458 -0.30845 0.21597 -0.30999 0.21597 -0.30999 " pathEditMode="relative" ptsTypes="ffffffffffffffffffffA">
                                      <p:cBhvr>
                                        <p:cTn id="8" dur="1500" fill="hold"/>
                                        <p:tgtEl>
                                          <p:spTgt spid="28"/>
                                        </p:tgtEl>
                                        <p:attrNameLst>
                                          <p:attrName>ppt_x</p:attrName>
                                          <p:attrName>ppt_y</p:attrName>
                                        </p:attrNameLst>
                                      </p:cBhvr>
                                    </p:animMotion>
                                  </p:childTnLst>
                                </p:cTn>
                              </p:par>
                              <p:par>
                                <p:cTn id="9" presetID="2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1500"/>
                                        <p:tgtEl>
                                          <p:spTgt spid="2"/>
                                        </p:tgtEl>
                                      </p:cBhvr>
                                    </p:animEffect>
                                  </p:childTnLst>
                                </p:cTn>
                              </p:par>
                            </p:childTnLst>
                          </p:cTn>
                        </p:par>
                        <p:par>
                          <p:cTn id="12" fill="hold">
                            <p:stCondLst>
                              <p:cond delay="0"/>
                            </p:stCondLst>
                            <p:childTnLst>
                              <p:par>
                                <p:cTn id="13" presetID="1" presetClass="exit" presetSubtype="0" fill="hold" nodeType="afterEffect">
                                  <p:stCondLst>
                                    <p:cond delay="0"/>
                                  </p:stCondLst>
                                  <p:childTnLst>
                                    <p:set>
                                      <p:cBhvr>
                                        <p:cTn id="14" dur="1" fill="hold">
                                          <p:stCondLst>
                                            <p:cond delay="0"/>
                                          </p:stCondLst>
                                        </p:cTn>
                                        <p:tgtEl>
                                          <p:spTgt spid="28"/>
                                        </p:tgtEl>
                                        <p:attrNameLst>
                                          <p:attrName>style.visibility</p:attrName>
                                        </p:attrNameLst>
                                      </p:cBhvr>
                                      <p:to>
                                        <p:strVal val="hidden"/>
                                      </p:to>
                                    </p:set>
                                  </p:childTnLst>
                                </p:cTn>
                              </p:par>
                            </p:childTnLst>
                          </p:cTn>
                        </p:par>
                        <p:par>
                          <p:cTn id="15" fill="hold">
                            <p:stCondLst>
                              <p:cond delay="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21743" y="1379866"/>
            <a:ext cx="1993106" cy="2535801"/>
          </a:xfrm>
          <a:custGeom>
            <a:avLst/>
            <a:gdLst>
              <a:gd name="connsiteX0" fmla="*/ 0 w 2657475"/>
              <a:gd name="connsiteY0" fmla="*/ 0 h 3381068"/>
              <a:gd name="connsiteX1" fmla="*/ 2657475 w 2657475"/>
              <a:gd name="connsiteY1" fmla="*/ 0 h 3381068"/>
              <a:gd name="connsiteX2" fmla="*/ 2657475 w 2657475"/>
              <a:gd name="connsiteY2" fmla="*/ 3381068 h 3381068"/>
              <a:gd name="connsiteX3" fmla="*/ 0 w 2657475"/>
              <a:gd name="connsiteY3" fmla="*/ 3381068 h 3381068"/>
              <a:gd name="connsiteX4" fmla="*/ 0 w 2657475"/>
              <a:gd name="connsiteY4" fmla="*/ 0 h 3381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75" h="3381068">
                <a:moveTo>
                  <a:pt x="0" y="0"/>
                </a:moveTo>
                <a:lnTo>
                  <a:pt x="2657475" y="0"/>
                </a:lnTo>
                <a:lnTo>
                  <a:pt x="2657475" y="3381068"/>
                </a:lnTo>
                <a:lnTo>
                  <a:pt x="0" y="3381068"/>
                </a:lnTo>
                <a:lnTo>
                  <a:pt x="0" y="0"/>
                </a:lnTo>
                <a:close/>
              </a:path>
            </a:pathLst>
          </a:cu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8204" y="1379866"/>
            <a:ext cx="1892609" cy="2535801"/>
          </a:xfrm>
          <a:custGeom>
            <a:avLst/>
            <a:gdLst>
              <a:gd name="connsiteX0" fmla="*/ 0 w 2657475"/>
              <a:gd name="connsiteY0" fmla="*/ 0 h 3381068"/>
              <a:gd name="connsiteX1" fmla="*/ 2657475 w 2657475"/>
              <a:gd name="connsiteY1" fmla="*/ 0 h 3381068"/>
              <a:gd name="connsiteX2" fmla="*/ 2657475 w 2657475"/>
              <a:gd name="connsiteY2" fmla="*/ 3381068 h 3381068"/>
              <a:gd name="connsiteX3" fmla="*/ 0 w 2657475"/>
              <a:gd name="connsiteY3" fmla="*/ 3381068 h 3381068"/>
              <a:gd name="connsiteX4" fmla="*/ 0 w 2657475"/>
              <a:gd name="connsiteY4" fmla="*/ 0 h 3381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7475" h="3381068">
                <a:moveTo>
                  <a:pt x="0" y="0"/>
                </a:moveTo>
                <a:lnTo>
                  <a:pt x="2657475" y="0"/>
                </a:lnTo>
                <a:lnTo>
                  <a:pt x="2657475" y="3381068"/>
                </a:lnTo>
                <a:lnTo>
                  <a:pt x="0" y="3381068"/>
                </a:lnTo>
                <a:lnTo>
                  <a:pt x="0" y="0"/>
                </a:lnTo>
                <a:close/>
              </a:path>
            </a:pathLst>
          </a:custGeom>
        </p:spPr>
      </p:pic>
      <p:grpSp>
        <p:nvGrpSpPr>
          <p:cNvPr id="4" name="组合 3"/>
          <p:cNvGrpSpPr/>
          <p:nvPr/>
        </p:nvGrpSpPr>
        <p:grpSpPr>
          <a:xfrm>
            <a:off x="528636" y="1379866"/>
            <a:ext cx="1993106" cy="2535801"/>
            <a:chOff x="528636" y="1379866"/>
            <a:chExt cx="1993106" cy="2535801"/>
          </a:xfrm>
        </p:grpSpPr>
        <p:sp>
          <p:nvSpPr>
            <p:cNvPr id="5" name="矩形 4"/>
            <p:cNvSpPr/>
            <p:nvPr/>
          </p:nvSpPr>
          <p:spPr>
            <a:xfrm>
              <a:off x="528636" y="1379866"/>
              <a:ext cx="1993106" cy="253580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文本框 8"/>
            <p:cNvSpPr txBox="1"/>
            <p:nvPr/>
          </p:nvSpPr>
          <p:spPr>
            <a:xfrm>
              <a:off x="780658" y="2479561"/>
              <a:ext cx="1489060" cy="110030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a:solidFill>
                    <a:schemeClr val="bg1"/>
                  </a:solidFill>
                </a:rPr>
                <a:t>EXAMPLE TEXT</a:t>
              </a:r>
              <a:endParaRPr lang="en-US" altLang="zh-CN" sz="1200" b="1" dirty="0">
                <a:solidFill>
                  <a:schemeClr val="bg1"/>
                </a:solidFill>
              </a:endParaRPr>
            </a:p>
            <a:p>
              <a:r>
                <a:rPr lang="en-US" altLang="zh-CN" sz="1100" dirty="0" err="1">
                  <a:solidFill>
                    <a:schemeClr val="bg1"/>
                  </a:solidFill>
                </a:rPr>
                <a:t>Lorem</a:t>
              </a:r>
              <a:r>
                <a:rPr lang="en-US" altLang="zh-CN" sz="1100" dirty="0">
                  <a:solidFill>
                    <a:schemeClr val="bg1"/>
                  </a:solidFill>
                </a:rPr>
                <a:t> ipsum dolor sit amet, consectetuer adipiscing elit. Maecenas porttitor congue massa. </a:t>
              </a:r>
              <a:endParaRPr lang="en-US" altLang="zh-CN" sz="1100" dirty="0">
                <a:solidFill>
                  <a:schemeClr val="bg1"/>
                </a:solidFill>
              </a:endParaRPr>
            </a:p>
          </p:txBody>
        </p:sp>
        <p:sp>
          <p:nvSpPr>
            <p:cNvPr id="7" name="椭圆 6"/>
            <p:cNvSpPr/>
            <p:nvPr/>
          </p:nvSpPr>
          <p:spPr>
            <a:xfrm>
              <a:off x="1023109" y="1589834"/>
              <a:ext cx="735496" cy="735496"/>
            </a:xfrm>
            <a:prstGeom prst="ellipse">
              <a:avLst/>
            </a:prstGeom>
            <a:solidFill>
              <a:schemeClr val="bg1"/>
            </a:solidFill>
            <a:ln>
              <a:solidFill>
                <a:schemeClr val="bg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28"/>
            <p:cNvSpPr>
              <a:spLocks noEditPoints="1"/>
            </p:cNvSpPr>
            <p:nvPr/>
          </p:nvSpPr>
          <p:spPr bwMode="auto">
            <a:xfrm>
              <a:off x="1187624" y="1745761"/>
              <a:ext cx="406466" cy="423642"/>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tx1">
                <a:lumMod val="85000"/>
                <a:lumOff val="1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514849" y="1379866"/>
            <a:ext cx="1993106" cy="2535801"/>
            <a:chOff x="4514849" y="1379866"/>
            <a:chExt cx="1993106" cy="2535801"/>
          </a:xfrm>
        </p:grpSpPr>
        <p:sp>
          <p:nvSpPr>
            <p:cNvPr id="10" name="矩形 9"/>
            <p:cNvSpPr/>
            <p:nvPr/>
          </p:nvSpPr>
          <p:spPr>
            <a:xfrm>
              <a:off x="4514849" y="1379866"/>
              <a:ext cx="1993106" cy="253580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文本框 8"/>
            <p:cNvSpPr txBox="1"/>
            <p:nvPr/>
          </p:nvSpPr>
          <p:spPr>
            <a:xfrm>
              <a:off x="4766872" y="2192092"/>
              <a:ext cx="1489060" cy="161582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200" b="1" dirty="0">
                  <a:solidFill>
                    <a:schemeClr val="bg1"/>
                  </a:solidFill>
                </a:rPr>
                <a:t>EXAMPLE TEXT</a:t>
              </a:r>
              <a:endParaRPr lang="en-US" altLang="zh-CN" sz="1200" b="1" dirty="0">
                <a:solidFill>
                  <a:schemeClr val="bg1"/>
                </a:solidFill>
              </a:endParaRPr>
            </a:p>
            <a:p>
              <a:pPr>
                <a:lnSpc>
                  <a:spcPct val="150000"/>
                </a:lnSpc>
              </a:pPr>
              <a:r>
                <a:rPr lang="en-US" altLang="zh-CN" sz="1100" dirty="0" err="1">
                  <a:solidFill>
                    <a:schemeClr val="bg1"/>
                  </a:solidFill>
                </a:rPr>
                <a:t>Lorem</a:t>
              </a:r>
              <a:r>
                <a:rPr lang="en-US" altLang="zh-CN" sz="1100" dirty="0">
                  <a:solidFill>
                    <a:schemeClr val="bg1"/>
                  </a:solidFill>
                </a:rPr>
                <a:t> ipsum dolor sit amet, consectetuer adipiscing elit. Maecenas porttitor congue massa. </a:t>
              </a:r>
              <a:endParaRPr lang="en-US" altLang="zh-CN" sz="1100" dirty="0">
                <a:solidFill>
                  <a:schemeClr val="bg1"/>
                </a:solidFill>
              </a:endParaRPr>
            </a:p>
          </p:txBody>
        </p:sp>
        <p:sp>
          <p:nvSpPr>
            <p:cNvPr id="12" name="椭圆 11"/>
            <p:cNvSpPr/>
            <p:nvPr/>
          </p:nvSpPr>
          <p:spPr>
            <a:xfrm>
              <a:off x="5065022" y="1477190"/>
              <a:ext cx="735496" cy="735496"/>
            </a:xfrm>
            <a:prstGeom prst="ellipse">
              <a:avLst/>
            </a:prstGeom>
            <a:solidFill>
              <a:schemeClr val="bg1"/>
            </a:solidFill>
            <a:ln>
              <a:solidFill>
                <a:schemeClr val="bg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166"/>
            <p:cNvSpPr>
              <a:spLocks noEditPoints="1"/>
            </p:cNvSpPr>
            <p:nvPr/>
          </p:nvSpPr>
          <p:spPr bwMode="auto">
            <a:xfrm>
              <a:off x="5274381" y="1589834"/>
              <a:ext cx="316777" cy="465624"/>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tx1">
                <a:lumMod val="85000"/>
                <a:lumOff val="1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4"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ppt_x"/>
                                          </p:val>
                                        </p:tav>
                                        <p:tav tm="100000">
                                          <p:val>
                                            <p:strVal val="#ppt_x"/>
                                          </p:val>
                                        </p:tav>
                                      </p:tavLst>
                                    </p:anim>
                                    <p:anim calcmode="lin" valueType="num">
                                      <p:cBhvr additive="base">
                                        <p:cTn id="8" dur="12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250" fill="hold"/>
                                        <p:tgtEl>
                                          <p:spTgt spid="2"/>
                                        </p:tgtEl>
                                        <p:attrNameLst>
                                          <p:attrName>ppt_x</p:attrName>
                                        </p:attrNameLst>
                                      </p:cBhvr>
                                      <p:tavLst>
                                        <p:tav tm="0">
                                          <p:val>
                                            <p:strVal val="#ppt_x"/>
                                          </p:val>
                                        </p:tav>
                                        <p:tav tm="100000">
                                          <p:val>
                                            <p:strVal val="#ppt_x"/>
                                          </p:val>
                                        </p:tav>
                                      </p:tavLst>
                                    </p:anim>
                                    <p:anim calcmode="lin" valueType="num">
                                      <p:cBhvr additive="base">
                                        <p:cTn id="12" dur="125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250" fill="hold"/>
                                        <p:tgtEl>
                                          <p:spTgt spid="9"/>
                                        </p:tgtEl>
                                        <p:attrNameLst>
                                          <p:attrName>ppt_x</p:attrName>
                                        </p:attrNameLst>
                                      </p:cBhvr>
                                      <p:tavLst>
                                        <p:tav tm="0">
                                          <p:val>
                                            <p:strVal val="#ppt_x"/>
                                          </p:val>
                                        </p:tav>
                                        <p:tav tm="100000">
                                          <p:val>
                                            <p:strVal val="#ppt_x"/>
                                          </p:val>
                                        </p:tav>
                                      </p:tavLst>
                                    </p:anim>
                                    <p:anim calcmode="lin" valueType="num">
                                      <p:cBhvr additive="base">
                                        <p:cTn id="16" dur="125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250" fill="hold"/>
                                        <p:tgtEl>
                                          <p:spTgt spid="3"/>
                                        </p:tgtEl>
                                        <p:attrNameLst>
                                          <p:attrName>ppt_x</p:attrName>
                                        </p:attrNameLst>
                                      </p:cBhvr>
                                      <p:tavLst>
                                        <p:tav tm="0">
                                          <p:val>
                                            <p:strVal val="#ppt_x"/>
                                          </p:val>
                                        </p:tav>
                                        <p:tav tm="100000">
                                          <p:val>
                                            <p:strVal val="#ppt_x"/>
                                          </p:val>
                                        </p:tav>
                                      </p:tavLst>
                                    </p:anim>
                                    <p:anim calcmode="lin" valueType="num">
                                      <p:cBhvr additive="base">
                                        <p:cTn id="20" dur="125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87624" y="1419622"/>
            <a:ext cx="1678376" cy="2943224"/>
            <a:chOff x="1192722" y="853916"/>
            <a:chExt cx="1678376" cy="2943224"/>
          </a:xfrm>
        </p:grpSpPr>
        <p:sp>
          <p:nvSpPr>
            <p:cNvPr id="3" name="梯形 2"/>
            <p:cNvSpPr/>
            <p:nvPr/>
          </p:nvSpPr>
          <p:spPr>
            <a:xfrm rot="5400000">
              <a:off x="560298" y="1486340"/>
              <a:ext cx="2943224" cy="1678375"/>
            </a:xfrm>
            <a:prstGeom prst="trapezoid">
              <a:avLst>
                <a:gd name="adj" fmla="val 6098"/>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 name="组合 3"/>
            <p:cNvGrpSpPr>
              <a:grpSpLocks noChangeAspect="1"/>
            </p:cNvGrpSpPr>
            <p:nvPr/>
          </p:nvGrpSpPr>
          <p:grpSpPr>
            <a:xfrm>
              <a:off x="1807198" y="1451662"/>
              <a:ext cx="524325" cy="540000"/>
              <a:chOff x="10140951" y="3663950"/>
              <a:chExt cx="1062037" cy="1093788"/>
            </a:xfrm>
            <a:solidFill>
              <a:schemeClr val="bg1"/>
            </a:solidFill>
          </p:grpSpPr>
          <p:sp>
            <p:nvSpPr>
              <p:cNvPr id="7" name="Freeform 23"/>
              <p:cNvSpPr/>
              <p:nvPr/>
            </p:nvSpPr>
            <p:spPr bwMode="auto">
              <a:xfrm>
                <a:off x="10148888" y="4467225"/>
                <a:ext cx="1054099" cy="290513"/>
              </a:xfrm>
              <a:custGeom>
                <a:avLst/>
                <a:gdLst>
                  <a:gd name="T0" fmla="*/ 278 w 278"/>
                  <a:gd name="T1" fmla="*/ 1 h 77"/>
                  <a:gd name="T2" fmla="*/ 253 w 278"/>
                  <a:gd name="T3" fmla="*/ 23 h 77"/>
                  <a:gd name="T4" fmla="*/ 253 w 278"/>
                  <a:gd name="T5" fmla="*/ 23 h 77"/>
                  <a:gd name="T6" fmla="*/ 253 w 278"/>
                  <a:gd name="T7" fmla="*/ 23 h 77"/>
                  <a:gd name="T8" fmla="*/ 140 w 278"/>
                  <a:gd name="T9" fmla="*/ 52 h 77"/>
                  <a:gd name="T10" fmla="*/ 38 w 278"/>
                  <a:gd name="T11" fmla="*/ 30 h 77"/>
                  <a:gd name="T12" fmla="*/ 0 w 278"/>
                  <a:gd name="T13" fmla="*/ 0 h 77"/>
                  <a:gd name="T14" fmla="*/ 47 w 278"/>
                  <a:gd name="T15" fmla="*/ 56 h 77"/>
                  <a:gd name="T16" fmla="*/ 140 w 278"/>
                  <a:gd name="T17" fmla="*/ 77 h 77"/>
                  <a:gd name="T18" fmla="*/ 243 w 278"/>
                  <a:gd name="T19" fmla="*/ 50 h 77"/>
                  <a:gd name="T20" fmla="*/ 243 w 278"/>
                  <a:gd name="T21" fmla="*/ 50 h 77"/>
                  <a:gd name="T22" fmla="*/ 278 w 278"/>
                  <a:gd name="T23"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7">
                    <a:moveTo>
                      <a:pt x="278" y="1"/>
                    </a:moveTo>
                    <a:cubicBezTo>
                      <a:pt x="271" y="9"/>
                      <a:pt x="263" y="16"/>
                      <a:pt x="253" y="23"/>
                    </a:cubicBezTo>
                    <a:cubicBezTo>
                      <a:pt x="253" y="23"/>
                      <a:pt x="253" y="23"/>
                      <a:pt x="253" y="23"/>
                    </a:cubicBezTo>
                    <a:cubicBezTo>
                      <a:pt x="253" y="23"/>
                      <a:pt x="253" y="23"/>
                      <a:pt x="253" y="23"/>
                    </a:cubicBezTo>
                    <a:cubicBezTo>
                      <a:pt x="223" y="42"/>
                      <a:pt x="183" y="52"/>
                      <a:pt x="140" y="52"/>
                    </a:cubicBezTo>
                    <a:cubicBezTo>
                      <a:pt x="103" y="52"/>
                      <a:pt x="67" y="44"/>
                      <a:pt x="38" y="30"/>
                    </a:cubicBezTo>
                    <a:cubicBezTo>
                      <a:pt x="22" y="22"/>
                      <a:pt x="9" y="11"/>
                      <a:pt x="0" y="0"/>
                    </a:cubicBezTo>
                    <a:cubicBezTo>
                      <a:pt x="2" y="21"/>
                      <a:pt x="18" y="41"/>
                      <a:pt x="47" y="56"/>
                    </a:cubicBezTo>
                    <a:cubicBezTo>
                      <a:pt x="73" y="70"/>
                      <a:pt x="107" y="77"/>
                      <a:pt x="140" y="77"/>
                    </a:cubicBezTo>
                    <a:cubicBezTo>
                      <a:pt x="178" y="77"/>
                      <a:pt x="216" y="67"/>
                      <a:pt x="243" y="50"/>
                    </a:cubicBezTo>
                    <a:cubicBezTo>
                      <a:pt x="243" y="50"/>
                      <a:pt x="243" y="50"/>
                      <a:pt x="243" y="50"/>
                    </a:cubicBezTo>
                    <a:cubicBezTo>
                      <a:pt x="265" y="36"/>
                      <a:pt x="276" y="19"/>
                      <a:pt x="27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24"/>
              <p:cNvSpPr/>
              <p:nvPr/>
            </p:nvSpPr>
            <p:spPr bwMode="auto">
              <a:xfrm>
                <a:off x="10148888" y="4308475"/>
                <a:ext cx="1054099" cy="287338"/>
              </a:xfrm>
              <a:custGeom>
                <a:avLst/>
                <a:gdLst>
                  <a:gd name="T0" fmla="*/ 253 w 278"/>
                  <a:gd name="T1" fmla="*/ 22 h 76"/>
                  <a:gd name="T2" fmla="*/ 253 w 278"/>
                  <a:gd name="T3" fmla="*/ 23 h 76"/>
                  <a:gd name="T4" fmla="*/ 253 w 278"/>
                  <a:gd name="T5" fmla="*/ 23 h 76"/>
                  <a:gd name="T6" fmla="*/ 140 w 278"/>
                  <a:gd name="T7" fmla="*/ 52 h 76"/>
                  <a:gd name="T8" fmla="*/ 38 w 278"/>
                  <a:gd name="T9" fmla="*/ 30 h 76"/>
                  <a:gd name="T10" fmla="*/ 0 w 278"/>
                  <a:gd name="T11" fmla="*/ 0 h 76"/>
                  <a:gd name="T12" fmla="*/ 47 w 278"/>
                  <a:gd name="T13" fmla="*/ 56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3"/>
                      <a:pt x="253" y="23"/>
                      <a:pt x="253" y="23"/>
                    </a:cubicBezTo>
                    <a:cubicBezTo>
                      <a:pt x="253" y="23"/>
                      <a:pt x="253" y="23"/>
                      <a:pt x="253" y="23"/>
                    </a:cubicBezTo>
                    <a:cubicBezTo>
                      <a:pt x="223" y="42"/>
                      <a:pt x="183" y="52"/>
                      <a:pt x="140" y="52"/>
                    </a:cubicBezTo>
                    <a:cubicBezTo>
                      <a:pt x="103" y="52"/>
                      <a:pt x="67" y="44"/>
                      <a:pt x="38" y="30"/>
                    </a:cubicBezTo>
                    <a:cubicBezTo>
                      <a:pt x="22" y="21"/>
                      <a:pt x="9" y="11"/>
                      <a:pt x="0" y="0"/>
                    </a:cubicBezTo>
                    <a:cubicBezTo>
                      <a:pt x="2" y="20"/>
                      <a:pt x="18" y="41"/>
                      <a:pt x="47" y="56"/>
                    </a:cubicBezTo>
                    <a:cubicBezTo>
                      <a:pt x="73" y="70"/>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25"/>
              <p:cNvSpPr/>
              <p:nvPr/>
            </p:nvSpPr>
            <p:spPr bwMode="auto">
              <a:xfrm>
                <a:off x="10148888" y="4148138"/>
                <a:ext cx="1054099" cy="288925"/>
              </a:xfrm>
              <a:custGeom>
                <a:avLst/>
                <a:gdLst>
                  <a:gd name="T0" fmla="*/ 253 w 278"/>
                  <a:gd name="T1" fmla="*/ 22 h 76"/>
                  <a:gd name="T2" fmla="*/ 253 w 278"/>
                  <a:gd name="T3" fmla="*/ 22 h 76"/>
                  <a:gd name="T4" fmla="*/ 253 w 278"/>
                  <a:gd name="T5" fmla="*/ 22 h 76"/>
                  <a:gd name="T6" fmla="*/ 140 w 278"/>
                  <a:gd name="T7" fmla="*/ 52 h 76"/>
                  <a:gd name="T8" fmla="*/ 38 w 278"/>
                  <a:gd name="T9" fmla="*/ 29 h 76"/>
                  <a:gd name="T10" fmla="*/ 0 w 278"/>
                  <a:gd name="T11" fmla="*/ 0 h 76"/>
                  <a:gd name="T12" fmla="*/ 47 w 278"/>
                  <a:gd name="T13" fmla="*/ 55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2"/>
                      <a:pt x="253" y="22"/>
                      <a:pt x="253" y="22"/>
                    </a:cubicBezTo>
                    <a:cubicBezTo>
                      <a:pt x="253" y="22"/>
                      <a:pt x="253" y="22"/>
                      <a:pt x="253" y="22"/>
                    </a:cubicBezTo>
                    <a:cubicBezTo>
                      <a:pt x="223" y="41"/>
                      <a:pt x="183" y="52"/>
                      <a:pt x="140" y="52"/>
                    </a:cubicBezTo>
                    <a:cubicBezTo>
                      <a:pt x="103" y="52"/>
                      <a:pt x="67" y="44"/>
                      <a:pt x="38" y="29"/>
                    </a:cubicBezTo>
                    <a:cubicBezTo>
                      <a:pt x="22" y="21"/>
                      <a:pt x="9" y="11"/>
                      <a:pt x="0" y="0"/>
                    </a:cubicBezTo>
                    <a:cubicBezTo>
                      <a:pt x="2" y="20"/>
                      <a:pt x="18" y="41"/>
                      <a:pt x="47" y="55"/>
                    </a:cubicBezTo>
                    <a:cubicBezTo>
                      <a:pt x="73" y="69"/>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6"/>
              <p:cNvSpPr>
                <a:spLocks noEditPoints="1"/>
              </p:cNvSpPr>
              <p:nvPr/>
            </p:nvSpPr>
            <p:spPr bwMode="auto">
              <a:xfrm>
                <a:off x="10140951" y="3663950"/>
                <a:ext cx="1062037" cy="647700"/>
              </a:xfrm>
              <a:custGeom>
                <a:avLst/>
                <a:gdLst>
                  <a:gd name="T0" fmla="*/ 2 w 280"/>
                  <a:gd name="T1" fmla="*/ 78 h 171"/>
                  <a:gd name="T2" fmla="*/ 49 w 280"/>
                  <a:gd name="T3" fmla="*/ 141 h 171"/>
                  <a:gd name="T4" fmla="*/ 245 w 280"/>
                  <a:gd name="T5" fmla="*/ 135 h 171"/>
                  <a:gd name="T6" fmla="*/ 245 w 280"/>
                  <a:gd name="T7" fmla="*/ 135 h 171"/>
                  <a:gd name="T8" fmla="*/ 280 w 280"/>
                  <a:gd name="T9" fmla="*/ 84 h 171"/>
                  <a:gd name="T10" fmla="*/ 280 w 280"/>
                  <a:gd name="T11" fmla="*/ 81 h 171"/>
                  <a:gd name="T12" fmla="*/ 280 w 280"/>
                  <a:gd name="T13" fmla="*/ 77 h 171"/>
                  <a:gd name="T14" fmla="*/ 233 w 280"/>
                  <a:gd name="T15" fmla="*/ 21 h 171"/>
                  <a:gd name="T16" fmla="*/ 140 w 280"/>
                  <a:gd name="T17" fmla="*/ 0 h 171"/>
                  <a:gd name="T18" fmla="*/ 133 w 280"/>
                  <a:gd name="T19" fmla="*/ 1 h 171"/>
                  <a:gd name="T20" fmla="*/ 132 w 280"/>
                  <a:gd name="T21" fmla="*/ 1 h 171"/>
                  <a:gd name="T22" fmla="*/ 119 w 280"/>
                  <a:gd name="T23" fmla="*/ 1 h 171"/>
                  <a:gd name="T24" fmla="*/ 119 w 280"/>
                  <a:gd name="T25" fmla="*/ 1 h 171"/>
                  <a:gd name="T26" fmla="*/ 106 w 280"/>
                  <a:gd name="T27" fmla="*/ 3 h 171"/>
                  <a:gd name="T28" fmla="*/ 106 w 280"/>
                  <a:gd name="T29" fmla="*/ 3 h 171"/>
                  <a:gd name="T30" fmla="*/ 93 w 280"/>
                  <a:gd name="T31" fmla="*/ 5 h 171"/>
                  <a:gd name="T32" fmla="*/ 93 w 280"/>
                  <a:gd name="T33" fmla="*/ 5 h 171"/>
                  <a:gd name="T34" fmla="*/ 37 w 280"/>
                  <a:gd name="T35" fmla="*/ 27 h 171"/>
                  <a:gd name="T36" fmla="*/ 37 w 280"/>
                  <a:gd name="T37" fmla="*/ 27 h 171"/>
                  <a:gd name="T38" fmla="*/ 2 w 280"/>
                  <a:gd name="T39" fmla="*/ 78 h 171"/>
                  <a:gd name="T40" fmla="*/ 230 w 280"/>
                  <a:gd name="T41" fmla="*/ 127 h 171"/>
                  <a:gd name="T42" fmla="*/ 230 w 280"/>
                  <a:gd name="T43" fmla="*/ 127 h 171"/>
                  <a:gd name="T44" fmla="*/ 62 w 280"/>
                  <a:gd name="T45" fmla="*/ 133 h 171"/>
                  <a:gd name="T46" fmla="*/ 52 w 280"/>
                  <a:gd name="T47" fmla="*/ 35 h 171"/>
                  <a:gd name="T48" fmla="*/ 220 w 280"/>
                  <a:gd name="T49" fmla="*/ 30 h 171"/>
                  <a:gd name="T50" fmla="*/ 230 w 280"/>
                  <a:gd name="T51" fmla="*/ 12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171">
                    <a:moveTo>
                      <a:pt x="2" y="78"/>
                    </a:moveTo>
                    <a:cubicBezTo>
                      <a:pt x="0" y="101"/>
                      <a:pt x="16" y="125"/>
                      <a:pt x="49" y="141"/>
                    </a:cubicBezTo>
                    <a:cubicBezTo>
                      <a:pt x="106" y="171"/>
                      <a:pt x="194" y="168"/>
                      <a:pt x="245" y="135"/>
                    </a:cubicBezTo>
                    <a:cubicBezTo>
                      <a:pt x="245" y="135"/>
                      <a:pt x="245" y="135"/>
                      <a:pt x="245" y="135"/>
                    </a:cubicBezTo>
                    <a:cubicBezTo>
                      <a:pt x="268" y="120"/>
                      <a:pt x="279" y="102"/>
                      <a:pt x="280" y="84"/>
                    </a:cubicBezTo>
                    <a:cubicBezTo>
                      <a:pt x="280" y="83"/>
                      <a:pt x="280" y="82"/>
                      <a:pt x="280" y="81"/>
                    </a:cubicBezTo>
                    <a:cubicBezTo>
                      <a:pt x="280" y="80"/>
                      <a:pt x="280" y="78"/>
                      <a:pt x="280" y="77"/>
                    </a:cubicBezTo>
                    <a:cubicBezTo>
                      <a:pt x="278" y="56"/>
                      <a:pt x="262" y="36"/>
                      <a:pt x="233" y="21"/>
                    </a:cubicBezTo>
                    <a:cubicBezTo>
                      <a:pt x="206" y="7"/>
                      <a:pt x="173" y="0"/>
                      <a:pt x="140" y="0"/>
                    </a:cubicBezTo>
                    <a:cubicBezTo>
                      <a:pt x="138" y="0"/>
                      <a:pt x="135" y="0"/>
                      <a:pt x="133" y="1"/>
                    </a:cubicBezTo>
                    <a:cubicBezTo>
                      <a:pt x="132" y="1"/>
                      <a:pt x="132" y="1"/>
                      <a:pt x="132" y="1"/>
                    </a:cubicBezTo>
                    <a:cubicBezTo>
                      <a:pt x="128" y="1"/>
                      <a:pt x="124" y="1"/>
                      <a:pt x="119" y="1"/>
                    </a:cubicBezTo>
                    <a:cubicBezTo>
                      <a:pt x="119" y="1"/>
                      <a:pt x="119" y="1"/>
                      <a:pt x="119" y="1"/>
                    </a:cubicBezTo>
                    <a:cubicBezTo>
                      <a:pt x="115" y="2"/>
                      <a:pt x="110" y="2"/>
                      <a:pt x="106" y="3"/>
                    </a:cubicBezTo>
                    <a:cubicBezTo>
                      <a:pt x="106" y="3"/>
                      <a:pt x="106" y="3"/>
                      <a:pt x="106" y="3"/>
                    </a:cubicBezTo>
                    <a:cubicBezTo>
                      <a:pt x="102" y="4"/>
                      <a:pt x="97" y="4"/>
                      <a:pt x="93" y="5"/>
                    </a:cubicBezTo>
                    <a:cubicBezTo>
                      <a:pt x="93" y="5"/>
                      <a:pt x="93" y="5"/>
                      <a:pt x="93" y="5"/>
                    </a:cubicBezTo>
                    <a:cubicBezTo>
                      <a:pt x="72" y="10"/>
                      <a:pt x="52" y="17"/>
                      <a:pt x="37" y="27"/>
                    </a:cubicBezTo>
                    <a:cubicBezTo>
                      <a:pt x="37" y="27"/>
                      <a:pt x="37" y="27"/>
                      <a:pt x="37" y="27"/>
                    </a:cubicBezTo>
                    <a:cubicBezTo>
                      <a:pt x="14" y="42"/>
                      <a:pt x="3" y="60"/>
                      <a:pt x="2" y="78"/>
                    </a:cubicBezTo>
                    <a:close/>
                    <a:moveTo>
                      <a:pt x="230" y="127"/>
                    </a:moveTo>
                    <a:cubicBezTo>
                      <a:pt x="230" y="127"/>
                      <a:pt x="230" y="127"/>
                      <a:pt x="230" y="127"/>
                    </a:cubicBezTo>
                    <a:cubicBezTo>
                      <a:pt x="187" y="156"/>
                      <a:pt x="111" y="158"/>
                      <a:pt x="62" y="133"/>
                    </a:cubicBezTo>
                    <a:cubicBezTo>
                      <a:pt x="13" y="107"/>
                      <a:pt x="8" y="63"/>
                      <a:pt x="52" y="35"/>
                    </a:cubicBezTo>
                    <a:cubicBezTo>
                      <a:pt x="95" y="6"/>
                      <a:pt x="171" y="4"/>
                      <a:pt x="220" y="30"/>
                    </a:cubicBezTo>
                    <a:cubicBezTo>
                      <a:pt x="269" y="55"/>
                      <a:pt x="274" y="99"/>
                      <a:pt x="230"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7"/>
              <p:cNvSpPr>
                <a:spLocks noEditPoints="1"/>
              </p:cNvSpPr>
              <p:nvPr/>
            </p:nvSpPr>
            <p:spPr bwMode="auto">
              <a:xfrm>
                <a:off x="10206038" y="3698875"/>
                <a:ext cx="939800" cy="544513"/>
              </a:xfrm>
              <a:custGeom>
                <a:avLst/>
                <a:gdLst>
                  <a:gd name="T0" fmla="*/ 40 w 248"/>
                  <a:gd name="T1" fmla="*/ 29 h 144"/>
                  <a:gd name="T2" fmla="*/ 50 w 248"/>
                  <a:gd name="T3" fmla="*/ 120 h 144"/>
                  <a:gd name="T4" fmla="*/ 208 w 248"/>
                  <a:gd name="T5" fmla="*/ 115 h 144"/>
                  <a:gd name="T6" fmla="*/ 198 w 248"/>
                  <a:gd name="T7" fmla="*/ 24 h 144"/>
                  <a:gd name="T8" fmla="*/ 40 w 248"/>
                  <a:gd name="T9" fmla="*/ 29 h 144"/>
                  <a:gd name="T10" fmla="*/ 81 w 248"/>
                  <a:gd name="T11" fmla="*/ 107 h 144"/>
                  <a:gd name="T12" fmla="*/ 74 w 248"/>
                  <a:gd name="T13" fmla="*/ 111 h 144"/>
                  <a:gd name="T14" fmla="*/ 68 w 248"/>
                  <a:gd name="T15" fmla="*/ 111 h 144"/>
                  <a:gd name="T16" fmla="*/ 67 w 248"/>
                  <a:gd name="T17" fmla="*/ 110 h 144"/>
                  <a:gd name="T18" fmla="*/ 65 w 248"/>
                  <a:gd name="T19" fmla="*/ 109 h 144"/>
                  <a:gd name="T20" fmla="*/ 64 w 248"/>
                  <a:gd name="T21" fmla="*/ 106 h 144"/>
                  <a:gd name="T22" fmla="*/ 71 w 248"/>
                  <a:gd name="T23" fmla="*/ 101 h 144"/>
                  <a:gd name="T24" fmla="*/ 51 w 248"/>
                  <a:gd name="T25" fmla="*/ 82 h 144"/>
                  <a:gd name="T26" fmla="*/ 52 w 248"/>
                  <a:gd name="T27" fmla="*/ 81 h 144"/>
                  <a:gd name="T28" fmla="*/ 69 w 248"/>
                  <a:gd name="T29" fmla="*/ 76 h 144"/>
                  <a:gd name="T30" fmla="*/ 71 w 248"/>
                  <a:gd name="T31" fmla="*/ 76 h 144"/>
                  <a:gd name="T32" fmla="*/ 86 w 248"/>
                  <a:gd name="T33" fmla="*/ 91 h 144"/>
                  <a:gd name="T34" fmla="*/ 114 w 248"/>
                  <a:gd name="T35" fmla="*/ 73 h 144"/>
                  <a:gd name="T36" fmla="*/ 113 w 248"/>
                  <a:gd name="T37" fmla="*/ 41 h 144"/>
                  <a:gd name="T38" fmla="*/ 168 w 248"/>
                  <a:gd name="T39" fmla="*/ 38 h 144"/>
                  <a:gd name="T40" fmla="*/ 175 w 248"/>
                  <a:gd name="T41" fmla="*/ 33 h 144"/>
                  <a:gd name="T42" fmla="*/ 182 w 248"/>
                  <a:gd name="T43" fmla="*/ 33 h 144"/>
                  <a:gd name="T44" fmla="*/ 185 w 248"/>
                  <a:gd name="T45" fmla="*/ 35 h 144"/>
                  <a:gd name="T46" fmla="*/ 185 w 248"/>
                  <a:gd name="T47" fmla="*/ 38 h 144"/>
                  <a:gd name="T48" fmla="*/ 178 w 248"/>
                  <a:gd name="T49" fmla="*/ 43 h 144"/>
                  <a:gd name="T50" fmla="*/ 195 w 248"/>
                  <a:gd name="T51" fmla="*/ 61 h 144"/>
                  <a:gd name="T52" fmla="*/ 193 w 248"/>
                  <a:gd name="T53" fmla="*/ 62 h 144"/>
                  <a:gd name="T54" fmla="*/ 179 w 248"/>
                  <a:gd name="T55" fmla="*/ 66 h 144"/>
                  <a:gd name="T56" fmla="*/ 176 w 248"/>
                  <a:gd name="T57" fmla="*/ 66 h 144"/>
                  <a:gd name="T58" fmla="*/ 163 w 248"/>
                  <a:gd name="T59" fmla="*/ 53 h 144"/>
                  <a:gd name="T60" fmla="*/ 137 w 248"/>
                  <a:gd name="T61" fmla="*/ 70 h 144"/>
                  <a:gd name="T62" fmla="*/ 137 w 248"/>
                  <a:gd name="T63" fmla="*/ 103 h 144"/>
                  <a:gd name="T64" fmla="*/ 81 w 248"/>
                  <a:gd name="T6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8" h="144">
                    <a:moveTo>
                      <a:pt x="40" y="29"/>
                    </a:moveTo>
                    <a:cubicBezTo>
                      <a:pt x="0" y="56"/>
                      <a:pt x="4" y="96"/>
                      <a:pt x="50" y="120"/>
                    </a:cubicBezTo>
                    <a:cubicBezTo>
                      <a:pt x="96" y="144"/>
                      <a:pt x="167" y="142"/>
                      <a:pt x="208" y="115"/>
                    </a:cubicBezTo>
                    <a:cubicBezTo>
                      <a:pt x="248" y="89"/>
                      <a:pt x="244" y="48"/>
                      <a:pt x="198" y="24"/>
                    </a:cubicBezTo>
                    <a:cubicBezTo>
                      <a:pt x="152" y="0"/>
                      <a:pt x="81" y="2"/>
                      <a:pt x="40" y="29"/>
                    </a:cubicBezTo>
                    <a:close/>
                    <a:moveTo>
                      <a:pt x="81" y="107"/>
                    </a:moveTo>
                    <a:cubicBezTo>
                      <a:pt x="74" y="111"/>
                      <a:pt x="74" y="111"/>
                      <a:pt x="74" y="111"/>
                    </a:cubicBezTo>
                    <a:cubicBezTo>
                      <a:pt x="72" y="112"/>
                      <a:pt x="71" y="112"/>
                      <a:pt x="68" y="111"/>
                    </a:cubicBezTo>
                    <a:cubicBezTo>
                      <a:pt x="67" y="110"/>
                      <a:pt x="67" y="110"/>
                      <a:pt x="67" y="110"/>
                    </a:cubicBezTo>
                    <a:cubicBezTo>
                      <a:pt x="65" y="109"/>
                      <a:pt x="65" y="109"/>
                      <a:pt x="65" y="109"/>
                    </a:cubicBezTo>
                    <a:cubicBezTo>
                      <a:pt x="62" y="108"/>
                      <a:pt x="62" y="107"/>
                      <a:pt x="64" y="106"/>
                    </a:cubicBezTo>
                    <a:cubicBezTo>
                      <a:pt x="71" y="101"/>
                      <a:pt x="71" y="101"/>
                      <a:pt x="71" y="101"/>
                    </a:cubicBezTo>
                    <a:cubicBezTo>
                      <a:pt x="65" y="99"/>
                      <a:pt x="46" y="85"/>
                      <a:pt x="51" y="82"/>
                    </a:cubicBezTo>
                    <a:cubicBezTo>
                      <a:pt x="51" y="82"/>
                      <a:pt x="51" y="82"/>
                      <a:pt x="52" y="81"/>
                    </a:cubicBezTo>
                    <a:cubicBezTo>
                      <a:pt x="69" y="76"/>
                      <a:pt x="69" y="76"/>
                      <a:pt x="69" y="76"/>
                    </a:cubicBezTo>
                    <a:cubicBezTo>
                      <a:pt x="69" y="76"/>
                      <a:pt x="71" y="76"/>
                      <a:pt x="71" y="76"/>
                    </a:cubicBezTo>
                    <a:cubicBezTo>
                      <a:pt x="72" y="77"/>
                      <a:pt x="77" y="86"/>
                      <a:pt x="86" y="91"/>
                    </a:cubicBezTo>
                    <a:cubicBezTo>
                      <a:pt x="114" y="73"/>
                      <a:pt x="114" y="73"/>
                      <a:pt x="114" y="73"/>
                    </a:cubicBezTo>
                    <a:cubicBezTo>
                      <a:pt x="108" y="66"/>
                      <a:pt x="95" y="53"/>
                      <a:pt x="113" y="41"/>
                    </a:cubicBezTo>
                    <a:cubicBezTo>
                      <a:pt x="134" y="27"/>
                      <a:pt x="161" y="34"/>
                      <a:pt x="168" y="38"/>
                    </a:cubicBezTo>
                    <a:cubicBezTo>
                      <a:pt x="175" y="33"/>
                      <a:pt x="175" y="33"/>
                      <a:pt x="175" y="33"/>
                    </a:cubicBezTo>
                    <a:cubicBezTo>
                      <a:pt x="178" y="32"/>
                      <a:pt x="179" y="32"/>
                      <a:pt x="182" y="33"/>
                    </a:cubicBezTo>
                    <a:cubicBezTo>
                      <a:pt x="185" y="35"/>
                      <a:pt x="185" y="35"/>
                      <a:pt x="185" y="35"/>
                    </a:cubicBezTo>
                    <a:cubicBezTo>
                      <a:pt x="188" y="36"/>
                      <a:pt x="188" y="37"/>
                      <a:pt x="185" y="38"/>
                    </a:cubicBezTo>
                    <a:cubicBezTo>
                      <a:pt x="178" y="43"/>
                      <a:pt x="178" y="43"/>
                      <a:pt x="178" y="43"/>
                    </a:cubicBezTo>
                    <a:cubicBezTo>
                      <a:pt x="183" y="45"/>
                      <a:pt x="200" y="58"/>
                      <a:pt x="195" y="61"/>
                    </a:cubicBezTo>
                    <a:cubicBezTo>
                      <a:pt x="195" y="62"/>
                      <a:pt x="194" y="62"/>
                      <a:pt x="193" y="62"/>
                    </a:cubicBezTo>
                    <a:cubicBezTo>
                      <a:pt x="179" y="66"/>
                      <a:pt x="179" y="66"/>
                      <a:pt x="179" y="66"/>
                    </a:cubicBezTo>
                    <a:cubicBezTo>
                      <a:pt x="178" y="66"/>
                      <a:pt x="177" y="66"/>
                      <a:pt x="176" y="66"/>
                    </a:cubicBezTo>
                    <a:cubicBezTo>
                      <a:pt x="175" y="65"/>
                      <a:pt x="170" y="56"/>
                      <a:pt x="163" y="53"/>
                    </a:cubicBezTo>
                    <a:cubicBezTo>
                      <a:pt x="137" y="70"/>
                      <a:pt x="137" y="70"/>
                      <a:pt x="137" y="70"/>
                    </a:cubicBezTo>
                    <a:cubicBezTo>
                      <a:pt x="143" y="78"/>
                      <a:pt x="155" y="91"/>
                      <a:pt x="137" y="103"/>
                    </a:cubicBezTo>
                    <a:cubicBezTo>
                      <a:pt x="117" y="116"/>
                      <a:pt x="93" y="111"/>
                      <a:pt x="81"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8"/>
              <p:cNvSpPr/>
              <p:nvPr/>
            </p:nvSpPr>
            <p:spPr bwMode="auto">
              <a:xfrm>
                <a:off x="10564813" y="4000500"/>
                <a:ext cx="117475" cy="73025"/>
              </a:xfrm>
              <a:custGeom>
                <a:avLst/>
                <a:gdLst>
                  <a:gd name="T0" fmla="*/ 22 w 31"/>
                  <a:gd name="T1" fmla="*/ 14 h 19"/>
                  <a:gd name="T2" fmla="*/ 24 w 31"/>
                  <a:gd name="T3" fmla="*/ 0 h 19"/>
                  <a:gd name="T4" fmla="*/ 0 w 31"/>
                  <a:gd name="T5" fmla="*/ 16 h 19"/>
                  <a:gd name="T6" fmla="*/ 22 w 31"/>
                  <a:gd name="T7" fmla="*/ 14 h 19"/>
                </a:gdLst>
                <a:ahLst/>
                <a:cxnLst>
                  <a:cxn ang="0">
                    <a:pos x="T0" y="T1"/>
                  </a:cxn>
                  <a:cxn ang="0">
                    <a:pos x="T2" y="T3"/>
                  </a:cxn>
                  <a:cxn ang="0">
                    <a:pos x="T4" y="T5"/>
                  </a:cxn>
                  <a:cxn ang="0">
                    <a:pos x="T6" y="T7"/>
                  </a:cxn>
                </a:cxnLst>
                <a:rect l="0" t="0" r="r" b="b"/>
                <a:pathLst>
                  <a:path w="31" h="19">
                    <a:moveTo>
                      <a:pt x="22" y="14"/>
                    </a:moveTo>
                    <a:cubicBezTo>
                      <a:pt x="31" y="9"/>
                      <a:pt x="26" y="3"/>
                      <a:pt x="24" y="0"/>
                    </a:cubicBezTo>
                    <a:cubicBezTo>
                      <a:pt x="0" y="16"/>
                      <a:pt x="0" y="16"/>
                      <a:pt x="0" y="16"/>
                    </a:cubicBezTo>
                    <a:cubicBezTo>
                      <a:pt x="6" y="18"/>
                      <a:pt x="15" y="19"/>
                      <a:pt x="2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9"/>
              <p:cNvSpPr/>
              <p:nvPr/>
            </p:nvSpPr>
            <p:spPr bwMode="auto">
              <a:xfrm>
                <a:off x="10679113" y="3863975"/>
                <a:ext cx="114300" cy="73025"/>
              </a:xfrm>
              <a:custGeom>
                <a:avLst/>
                <a:gdLst>
                  <a:gd name="T0" fmla="*/ 7 w 30"/>
                  <a:gd name="T1" fmla="*/ 19 h 19"/>
                  <a:gd name="T2" fmla="*/ 30 w 30"/>
                  <a:gd name="T3" fmla="*/ 4 h 19"/>
                  <a:gd name="T4" fmla="*/ 8 w 30"/>
                  <a:gd name="T5" fmla="*/ 6 h 19"/>
                  <a:gd name="T6" fmla="*/ 7 w 30"/>
                  <a:gd name="T7" fmla="*/ 19 h 19"/>
                </a:gdLst>
                <a:ahLst/>
                <a:cxnLst>
                  <a:cxn ang="0">
                    <a:pos x="T0" y="T1"/>
                  </a:cxn>
                  <a:cxn ang="0">
                    <a:pos x="T2" y="T3"/>
                  </a:cxn>
                  <a:cxn ang="0">
                    <a:pos x="T4" y="T5"/>
                  </a:cxn>
                  <a:cxn ang="0">
                    <a:pos x="T6" y="T7"/>
                  </a:cxn>
                </a:cxnLst>
                <a:rect l="0" t="0" r="r" b="b"/>
                <a:pathLst>
                  <a:path w="30" h="19">
                    <a:moveTo>
                      <a:pt x="7" y="19"/>
                    </a:moveTo>
                    <a:cubicBezTo>
                      <a:pt x="30" y="4"/>
                      <a:pt x="30" y="4"/>
                      <a:pt x="30" y="4"/>
                    </a:cubicBezTo>
                    <a:cubicBezTo>
                      <a:pt x="26" y="3"/>
                      <a:pt x="16" y="0"/>
                      <a:pt x="8" y="6"/>
                    </a:cubicBezTo>
                    <a:cubicBezTo>
                      <a:pt x="0" y="11"/>
                      <a:pt x="4" y="16"/>
                      <a:pt x="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 name="椭圆 4"/>
            <p:cNvSpPr>
              <a:spLocks noChangeAspect="1"/>
            </p:cNvSpPr>
            <p:nvPr/>
          </p:nvSpPr>
          <p:spPr>
            <a:xfrm>
              <a:off x="1529361" y="1154640"/>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5000" b="1" dirty="0">
                <a:solidFill>
                  <a:schemeClr val="bg1"/>
                </a:solidFill>
              </a:endParaRPr>
            </a:p>
          </p:txBody>
        </p:sp>
        <p:sp>
          <p:nvSpPr>
            <p:cNvPr id="6" name="文本框 8"/>
            <p:cNvSpPr txBox="1"/>
            <p:nvPr/>
          </p:nvSpPr>
          <p:spPr>
            <a:xfrm>
              <a:off x="1192723" y="2408801"/>
              <a:ext cx="1678375" cy="9464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smtClean="0">
                  <a:solidFill>
                    <a:schemeClr val="bg1"/>
                  </a:solidFill>
                </a:rPr>
                <a:t>输入你的标题内容</a:t>
              </a:r>
              <a:endParaRPr lang="en-US" altLang="zh-CN" sz="1100" b="1" dirty="0">
                <a:solidFill>
                  <a:schemeClr val="bg1"/>
                </a:solidFill>
              </a:endParaRPr>
            </a:p>
            <a:p>
              <a:pPr algn="ctr">
                <a:lnSpc>
                  <a:spcPct val="150000"/>
                </a:lnSpc>
              </a:pPr>
              <a:r>
                <a:rPr lang="zh-CN" altLang="en-US" sz="900" dirty="0" smtClean="0">
                  <a:solidFill>
                    <a:schemeClr val="bg1"/>
                  </a:solidFill>
                </a:rPr>
                <a:t>请在此粘贴或者输入你的文字内容请在此粘贴或者输入你的文字</a:t>
              </a:r>
              <a:endParaRPr lang="en-US" altLang="zh-CN" sz="900" dirty="0">
                <a:solidFill>
                  <a:schemeClr val="bg1"/>
                </a:solidFill>
              </a:endParaRPr>
            </a:p>
          </p:txBody>
        </p:sp>
      </p:grpSp>
      <p:grpSp>
        <p:nvGrpSpPr>
          <p:cNvPr id="14" name="组合 13"/>
          <p:cNvGrpSpPr/>
          <p:nvPr/>
        </p:nvGrpSpPr>
        <p:grpSpPr>
          <a:xfrm>
            <a:off x="4544375" y="1419622"/>
            <a:ext cx="1678375" cy="2943224"/>
            <a:chOff x="4549473" y="853916"/>
            <a:chExt cx="1678375" cy="2943224"/>
          </a:xfrm>
        </p:grpSpPr>
        <p:sp>
          <p:nvSpPr>
            <p:cNvPr id="15" name="梯形 14"/>
            <p:cNvSpPr/>
            <p:nvPr/>
          </p:nvSpPr>
          <p:spPr>
            <a:xfrm rot="5400000">
              <a:off x="3917049" y="1486340"/>
              <a:ext cx="2943224" cy="1678375"/>
            </a:xfrm>
            <a:prstGeom prst="trapezoid">
              <a:avLst>
                <a:gd name="adj" fmla="val 6098"/>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6" name="组合 15"/>
            <p:cNvGrpSpPr>
              <a:grpSpLocks noChangeAspect="1"/>
            </p:cNvGrpSpPr>
            <p:nvPr/>
          </p:nvGrpSpPr>
          <p:grpSpPr>
            <a:xfrm>
              <a:off x="4938235" y="1440707"/>
              <a:ext cx="884103" cy="540000"/>
              <a:chOff x="4233863" y="3798887"/>
              <a:chExt cx="1089025" cy="665163"/>
            </a:xfrm>
            <a:solidFill>
              <a:schemeClr val="bg1"/>
            </a:solidFill>
          </p:grpSpPr>
          <p:sp>
            <p:nvSpPr>
              <p:cNvPr id="19" name="Freeform 9"/>
              <p:cNvSpPr/>
              <p:nvPr/>
            </p:nvSpPr>
            <p:spPr bwMode="auto">
              <a:xfrm>
                <a:off x="4233863" y="3798887"/>
                <a:ext cx="538163" cy="660401"/>
              </a:xfrm>
              <a:custGeom>
                <a:avLst/>
                <a:gdLst>
                  <a:gd name="T0" fmla="*/ 133 w 142"/>
                  <a:gd name="T1" fmla="*/ 132 h 173"/>
                  <a:gd name="T2" fmla="*/ 142 w 142"/>
                  <a:gd name="T3" fmla="*/ 128 h 173"/>
                  <a:gd name="T4" fmla="*/ 102 w 142"/>
                  <a:gd name="T5" fmla="*/ 115 h 173"/>
                  <a:gd name="T6" fmla="*/ 119 w 142"/>
                  <a:gd name="T7" fmla="*/ 82 h 173"/>
                  <a:gd name="T8" fmla="*/ 119 w 142"/>
                  <a:gd name="T9" fmla="*/ 81 h 173"/>
                  <a:gd name="T10" fmla="*/ 123 w 142"/>
                  <a:gd name="T11" fmla="*/ 81 h 173"/>
                  <a:gd name="T12" fmla="*/ 127 w 142"/>
                  <a:gd name="T13" fmla="*/ 64 h 173"/>
                  <a:gd name="T14" fmla="*/ 124 w 142"/>
                  <a:gd name="T15" fmla="*/ 58 h 173"/>
                  <a:gd name="T16" fmla="*/ 124 w 142"/>
                  <a:gd name="T17" fmla="*/ 58 h 173"/>
                  <a:gd name="T18" fmla="*/ 124 w 142"/>
                  <a:gd name="T19" fmla="*/ 56 h 173"/>
                  <a:gd name="T20" fmla="*/ 123 w 142"/>
                  <a:gd name="T21" fmla="*/ 32 h 173"/>
                  <a:gd name="T22" fmla="*/ 117 w 142"/>
                  <a:gd name="T23" fmla="*/ 15 h 173"/>
                  <a:gd name="T24" fmla="*/ 96 w 142"/>
                  <a:gd name="T25" fmla="*/ 5 h 173"/>
                  <a:gd name="T26" fmla="*/ 72 w 142"/>
                  <a:gd name="T27" fmla="*/ 2 h 173"/>
                  <a:gd name="T28" fmla="*/ 62 w 142"/>
                  <a:gd name="T29" fmla="*/ 13 h 173"/>
                  <a:gd name="T30" fmla="*/ 50 w 142"/>
                  <a:gd name="T31" fmla="*/ 33 h 173"/>
                  <a:gd name="T32" fmla="*/ 49 w 142"/>
                  <a:gd name="T33" fmla="*/ 56 h 173"/>
                  <a:gd name="T34" fmla="*/ 49 w 142"/>
                  <a:gd name="T35" fmla="*/ 58 h 173"/>
                  <a:gd name="T36" fmla="*/ 49 w 142"/>
                  <a:gd name="T37" fmla="*/ 58 h 173"/>
                  <a:gd name="T38" fmla="*/ 45 w 142"/>
                  <a:gd name="T39" fmla="*/ 64 h 173"/>
                  <a:gd name="T40" fmla="*/ 50 w 142"/>
                  <a:gd name="T41" fmla="*/ 81 h 173"/>
                  <a:gd name="T42" fmla="*/ 54 w 142"/>
                  <a:gd name="T43" fmla="*/ 81 h 173"/>
                  <a:gd name="T44" fmla="*/ 54 w 142"/>
                  <a:gd name="T45" fmla="*/ 82 h 173"/>
                  <a:gd name="T46" fmla="*/ 71 w 142"/>
                  <a:gd name="T47" fmla="*/ 115 h 173"/>
                  <a:gd name="T48" fmla="*/ 23 w 142"/>
                  <a:gd name="T49" fmla="*/ 133 h 173"/>
                  <a:gd name="T50" fmla="*/ 0 w 142"/>
                  <a:gd name="T51" fmla="*/ 154 h 173"/>
                  <a:gd name="T52" fmla="*/ 0 w 142"/>
                  <a:gd name="T53" fmla="*/ 173 h 173"/>
                  <a:gd name="T54" fmla="*/ 104 w 142"/>
                  <a:gd name="T55" fmla="*/ 173 h 173"/>
                  <a:gd name="T56" fmla="*/ 104 w 142"/>
                  <a:gd name="T57" fmla="*/ 162 h 173"/>
                  <a:gd name="T58" fmla="*/ 133 w 142"/>
                  <a:gd name="T59" fmla="*/ 13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2" h="173">
                    <a:moveTo>
                      <a:pt x="133" y="132"/>
                    </a:moveTo>
                    <a:cubicBezTo>
                      <a:pt x="136" y="131"/>
                      <a:pt x="139" y="129"/>
                      <a:pt x="142" y="128"/>
                    </a:cubicBezTo>
                    <a:cubicBezTo>
                      <a:pt x="132" y="123"/>
                      <a:pt x="120" y="117"/>
                      <a:pt x="102" y="115"/>
                    </a:cubicBezTo>
                    <a:cubicBezTo>
                      <a:pt x="109" y="109"/>
                      <a:pt x="112" y="98"/>
                      <a:pt x="119" y="82"/>
                    </a:cubicBezTo>
                    <a:cubicBezTo>
                      <a:pt x="119" y="82"/>
                      <a:pt x="119" y="82"/>
                      <a:pt x="119" y="81"/>
                    </a:cubicBezTo>
                    <a:cubicBezTo>
                      <a:pt x="120" y="82"/>
                      <a:pt x="122" y="82"/>
                      <a:pt x="123" y="81"/>
                    </a:cubicBezTo>
                    <a:cubicBezTo>
                      <a:pt x="126" y="79"/>
                      <a:pt x="127" y="69"/>
                      <a:pt x="127" y="64"/>
                    </a:cubicBezTo>
                    <a:cubicBezTo>
                      <a:pt x="128" y="57"/>
                      <a:pt x="124" y="58"/>
                      <a:pt x="124" y="58"/>
                    </a:cubicBezTo>
                    <a:cubicBezTo>
                      <a:pt x="124" y="58"/>
                      <a:pt x="124" y="58"/>
                      <a:pt x="124" y="58"/>
                    </a:cubicBezTo>
                    <a:cubicBezTo>
                      <a:pt x="124" y="57"/>
                      <a:pt x="124" y="57"/>
                      <a:pt x="124" y="56"/>
                    </a:cubicBezTo>
                    <a:cubicBezTo>
                      <a:pt x="124" y="50"/>
                      <a:pt x="125" y="39"/>
                      <a:pt x="123" y="32"/>
                    </a:cubicBezTo>
                    <a:cubicBezTo>
                      <a:pt x="121" y="23"/>
                      <a:pt x="121" y="20"/>
                      <a:pt x="117" y="15"/>
                    </a:cubicBezTo>
                    <a:cubicBezTo>
                      <a:pt x="110" y="8"/>
                      <a:pt x="100" y="5"/>
                      <a:pt x="96" y="5"/>
                    </a:cubicBezTo>
                    <a:cubicBezTo>
                      <a:pt x="93" y="5"/>
                      <a:pt x="80" y="0"/>
                      <a:pt x="72" y="2"/>
                    </a:cubicBezTo>
                    <a:cubicBezTo>
                      <a:pt x="64" y="5"/>
                      <a:pt x="69" y="13"/>
                      <a:pt x="62" y="13"/>
                    </a:cubicBezTo>
                    <a:cubicBezTo>
                      <a:pt x="55" y="13"/>
                      <a:pt x="52" y="23"/>
                      <a:pt x="50" y="33"/>
                    </a:cubicBezTo>
                    <a:cubicBezTo>
                      <a:pt x="48" y="39"/>
                      <a:pt x="49" y="49"/>
                      <a:pt x="49" y="56"/>
                    </a:cubicBezTo>
                    <a:cubicBezTo>
                      <a:pt x="49" y="57"/>
                      <a:pt x="49" y="57"/>
                      <a:pt x="49" y="58"/>
                    </a:cubicBezTo>
                    <a:cubicBezTo>
                      <a:pt x="49" y="58"/>
                      <a:pt x="49" y="58"/>
                      <a:pt x="49" y="58"/>
                    </a:cubicBezTo>
                    <a:cubicBezTo>
                      <a:pt x="49" y="58"/>
                      <a:pt x="45" y="57"/>
                      <a:pt x="45" y="64"/>
                    </a:cubicBezTo>
                    <a:cubicBezTo>
                      <a:pt x="45" y="69"/>
                      <a:pt x="47" y="79"/>
                      <a:pt x="50" y="81"/>
                    </a:cubicBezTo>
                    <a:cubicBezTo>
                      <a:pt x="51" y="82"/>
                      <a:pt x="53" y="82"/>
                      <a:pt x="54" y="81"/>
                    </a:cubicBezTo>
                    <a:cubicBezTo>
                      <a:pt x="54" y="82"/>
                      <a:pt x="54" y="82"/>
                      <a:pt x="54" y="82"/>
                    </a:cubicBezTo>
                    <a:cubicBezTo>
                      <a:pt x="61" y="98"/>
                      <a:pt x="64" y="110"/>
                      <a:pt x="71" y="115"/>
                    </a:cubicBezTo>
                    <a:cubicBezTo>
                      <a:pt x="47" y="118"/>
                      <a:pt x="34" y="128"/>
                      <a:pt x="23" y="133"/>
                    </a:cubicBezTo>
                    <a:cubicBezTo>
                      <a:pt x="0" y="143"/>
                      <a:pt x="0" y="154"/>
                      <a:pt x="0" y="154"/>
                    </a:cubicBezTo>
                    <a:cubicBezTo>
                      <a:pt x="0" y="173"/>
                      <a:pt x="0" y="173"/>
                      <a:pt x="0" y="173"/>
                    </a:cubicBezTo>
                    <a:cubicBezTo>
                      <a:pt x="104" y="173"/>
                      <a:pt x="104" y="173"/>
                      <a:pt x="104" y="173"/>
                    </a:cubicBezTo>
                    <a:cubicBezTo>
                      <a:pt x="104" y="162"/>
                      <a:pt x="104" y="162"/>
                      <a:pt x="104" y="162"/>
                    </a:cubicBezTo>
                    <a:cubicBezTo>
                      <a:pt x="104" y="159"/>
                      <a:pt x="106" y="144"/>
                      <a:pt x="133"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0"/>
              <p:cNvSpPr/>
              <p:nvPr/>
            </p:nvSpPr>
            <p:spPr bwMode="auto">
              <a:xfrm>
                <a:off x="4665663" y="3825875"/>
                <a:ext cx="657225" cy="638175"/>
              </a:xfrm>
              <a:custGeom>
                <a:avLst/>
                <a:gdLst>
                  <a:gd name="T0" fmla="*/ 150 w 173"/>
                  <a:gd name="T1" fmla="*/ 134 h 167"/>
                  <a:gd name="T2" fmla="*/ 110 w 173"/>
                  <a:gd name="T3" fmla="*/ 124 h 167"/>
                  <a:gd name="T4" fmla="*/ 104 w 173"/>
                  <a:gd name="T5" fmla="*/ 106 h 167"/>
                  <a:gd name="T6" fmla="*/ 108 w 173"/>
                  <a:gd name="T7" fmla="*/ 109 h 167"/>
                  <a:gd name="T8" fmla="*/ 112 w 173"/>
                  <a:gd name="T9" fmla="*/ 108 h 167"/>
                  <a:gd name="T10" fmla="*/ 125 w 173"/>
                  <a:gd name="T11" fmla="*/ 106 h 167"/>
                  <a:gd name="T12" fmla="*/ 127 w 173"/>
                  <a:gd name="T13" fmla="*/ 107 h 167"/>
                  <a:gd name="T14" fmla="*/ 130 w 173"/>
                  <a:gd name="T15" fmla="*/ 108 h 167"/>
                  <a:gd name="T16" fmla="*/ 129 w 173"/>
                  <a:gd name="T17" fmla="*/ 106 h 167"/>
                  <a:gd name="T18" fmla="*/ 125 w 173"/>
                  <a:gd name="T19" fmla="*/ 96 h 167"/>
                  <a:gd name="T20" fmla="*/ 130 w 173"/>
                  <a:gd name="T21" fmla="*/ 93 h 167"/>
                  <a:gd name="T22" fmla="*/ 131 w 173"/>
                  <a:gd name="T23" fmla="*/ 93 h 167"/>
                  <a:gd name="T24" fmla="*/ 133 w 173"/>
                  <a:gd name="T25" fmla="*/ 93 h 167"/>
                  <a:gd name="T26" fmla="*/ 138 w 173"/>
                  <a:gd name="T27" fmla="*/ 92 h 167"/>
                  <a:gd name="T28" fmla="*/ 120 w 173"/>
                  <a:gd name="T29" fmla="*/ 8 h 167"/>
                  <a:gd name="T30" fmla="*/ 100 w 173"/>
                  <a:gd name="T31" fmla="*/ 0 h 167"/>
                  <a:gd name="T32" fmla="*/ 86 w 173"/>
                  <a:gd name="T33" fmla="*/ 5 h 167"/>
                  <a:gd name="T34" fmla="*/ 73 w 173"/>
                  <a:gd name="T35" fmla="*/ 0 h 167"/>
                  <a:gd name="T36" fmla="*/ 52 w 173"/>
                  <a:gd name="T37" fmla="*/ 8 h 167"/>
                  <a:gd name="T38" fmla="*/ 33 w 173"/>
                  <a:gd name="T39" fmla="*/ 91 h 167"/>
                  <a:gd name="T40" fmla="*/ 34 w 173"/>
                  <a:gd name="T41" fmla="*/ 91 h 167"/>
                  <a:gd name="T42" fmla="*/ 38 w 173"/>
                  <a:gd name="T43" fmla="*/ 93 h 167"/>
                  <a:gd name="T44" fmla="*/ 46 w 173"/>
                  <a:gd name="T45" fmla="*/ 96 h 167"/>
                  <a:gd name="T46" fmla="*/ 43 w 173"/>
                  <a:gd name="T47" fmla="*/ 107 h 167"/>
                  <a:gd name="T48" fmla="*/ 43 w 173"/>
                  <a:gd name="T49" fmla="*/ 108 h 167"/>
                  <a:gd name="T50" fmla="*/ 47 w 173"/>
                  <a:gd name="T51" fmla="*/ 107 h 167"/>
                  <a:gd name="T52" fmla="*/ 48 w 173"/>
                  <a:gd name="T53" fmla="*/ 107 h 167"/>
                  <a:gd name="T54" fmla="*/ 56 w 173"/>
                  <a:gd name="T55" fmla="*/ 108 h 167"/>
                  <a:gd name="T56" fmla="*/ 60 w 173"/>
                  <a:gd name="T57" fmla="*/ 109 h 167"/>
                  <a:gd name="T58" fmla="*/ 69 w 173"/>
                  <a:gd name="T59" fmla="*/ 106 h 167"/>
                  <a:gd name="T60" fmla="*/ 62 w 173"/>
                  <a:gd name="T61" fmla="*/ 124 h 167"/>
                  <a:gd name="T62" fmla="*/ 23 w 173"/>
                  <a:gd name="T63" fmla="*/ 134 h 167"/>
                  <a:gd name="T64" fmla="*/ 0 w 173"/>
                  <a:gd name="T65" fmla="*/ 155 h 167"/>
                  <a:gd name="T66" fmla="*/ 0 w 173"/>
                  <a:gd name="T67" fmla="*/ 167 h 167"/>
                  <a:gd name="T68" fmla="*/ 173 w 173"/>
                  <a:gd name="T69" fmla="*/ 167 h 167"/>
                  <a:gd name="T70" fmla="*/ 173 w 173"/>
                  <a:gd name="T71" fmla="*/ 155 h 167"/>
                  <a:gd name="T72" fmla="*/ 150 w 173"/>
                  <a:gd name="T73"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67">
                    <a:moveTo>
                      <a:pt x="150" y="134"/>
                    </a:moveTo>
                    <a:cubicBezTo>
                      <a:pt x="140" y="129"/>
                      <a:pt x="129" y="127"/>
                      <a:pt x="110" y="124"/>
                    </a:cubicBezTo>
                    <a:cubicBezTo>
                      <a:pt x="109" y="122"/>
                      <a:pt x="106" y="114"/>
                      <a:pt x="104" y="106"/>
                    </a:cubicBezTo>
                    <a:cubicBezTo>
                      <a:pt x="104" y="106"/>
                      <a:pt x="107" y="109"/>
                      <a:pt x="108" y="109"/>
                    </a:cubicBezTo>
                    <a:cubicBezTo>
                      <a:pt x="109" y="109"/>
                      <a:pt x="110" y="108"/>
                      <a:pt x="112" y="108"/>
                    </a:cubicBezTo>
                    <a:cubicBezTo>
                      <a:pt x="112" y="108"/>
                      <a:pt x="121" y="106"/>
                      <a:pt x="125" y="106"/>
                    </a:cubicBezTo>
                    <a:cubicBezTo>
                      <a:pt x="126" y="106"/>
                      <a:pt x="127" y="107"/>
                      <a:pt x="127" y="107"/>
                    </a:cubicBezTo>
                    <a:cubicBezTo>
                      <a:pt x="127" y="107"/>
                      <a:pt x="128" y="108"/>
                      <a:pt x="130" y="108"/>
                    </a:cubicBezTo>
                    <a:cubicBezTo>
                      <a:pt x="129" y="107"/>
                      <a:pt x="129" y="106"/>
                      <a:pt x="129" y="106"/>
                    </a:cubicBezTo>
                    <a:cubicBezTo>
                      <a:pt x="125" y="96"/>
                      <a:pt x="125" y="96"/>
                      <a:pt x="125" y="96"/>
                    </a:cubicBezTo>
                    <a:cubicBezTo>
                      <a:pt x="125" y="96"/>
                      <a:pt x="128" y="93"/>
                      <a:pt x="130" y="93"/>
                    </a:cubicBezTo>
                    <a:cubicBezTo>
                      <a:pt x="131" y="93"/>
                      <a:pt x="131" y="93"/>
                      <a:pt x="131" y="93"/>
                    </a:cubicBezTo>
                    <a:cubicBezTo>
                      <a:pt x="132" y="93"/>
                      <a:pt x="132" y="93"/>
                      <a:pt x="133" y="93"/>
                    </a:cubicBezTo>
                    <a:cubicBezTo>
                      <a:pt x="135" y="93"/>
                      <a:pt x="138" y="92"/>
                      <a:pt x="138" y="92"/>
                    </a:cubicBezTo>
                    <a:cubicBezTo>
                      <a:pt x="140" y="70"/>
                      <a:pt x="143" y="25"/>
                      <a:pt x="120" y="8"/>
                    </a:cubicBezTo>
                    <a:cubicBezTo>
                      <a:pt x="112" y="2"/>
                      <a:pt x="106" y="0"/>
                      <a:pt x="100" y="0"/>
                    </a:cubicBezTo>
                    <a:cubicBezTo>
                      <a:pt x="94" y="0"/>
                      <a:pt x="90" y="2"/>
                      <a:pt x="86" y="5"/>
                    </a:cubicBezTo>
                    <a:cubicBezTo>
                      <a:pt x="83" y="2"/>
                      <a:pt x="78" y="0"/>
                      <a:pt x="73" y="0"/>
                    </a:cubicBezTo>
                    <a:cubicBezTo>
                      <a:pt x="67" y="0"/>
                      <a:pt x="60" y="2"/>
                      <a:pt x="52" y="8"/>
                    </a:cubicBezTo>
                    <a:cubicBezTo>
                      <a:pt x="30" y="24"/>
                      <a:pt x="31" y="68"/>
                      <a:pt x="33" y="91"/>
                    </a:cubicBezTo>
                    <a:cubicBezTo>
                      <a:pt x="33" y="91"/>
                      <a:pt x="33" y="91"/>
                      <a:pt x="34" y="91"/>
                    </a:cubicBezTo>
                    <a:cubicBezTo>
                      <a:pt x="35" y="91"/>
                      <a:pt x="36" y="91"/>
                      <a:pt x="38" y="93"/>
                    </a:cubicBezTo>
                    <a:cubicBezTo>
                      <a:pt x="41" y="96"/>
                      <a:pt x="46" y="96"/>
                      <a:pt x="46" y="96"/>
                    </a:cubicBezTo>
                    <a:cubicBezTo>
                      <a:pt x="43" y="107"/>
                      <a:pt x="43" y="107"/>
                      <a:pt x="43" y="107"/>
                    </a:cubicBezTo>
                    <a:cubicBezTo>
                      <a:pt x="43" y="108"/>
                      <a:pt x="43" y="108"/>
                      <a:pt x="43" y="108"/>
                    </a:cubicBezTo>
                    <a:cubicBezTo>
                      <a:pt x="44" y="108"/>
                      <a:pt x="46" y="107"/>
                      <a:pt x="47" y="107"/>
                    </a:cubicBezTo>
                    <a:cubicBezTo>
                      <a:pt x="47" y="107"/>
                      <a:pt x="48" y="107"/>
                      <a:pt x="48" y="107"/>
                    </a:cubicBezTo>
                    <a:cubicBezTo>
                      <a:pt x="52" y="107"/>
                      <a:pt x="56" y="108"/>
                      <a:pt x="56" y="108"/>
                    </a:cubicBezTo>
                    <a:cubicBezTo>
                      <a:pt x="58" y="108"/>
                      <a:pt x="59" y="109"/>
                      <a:pt x="60" y="109"/>
                    </a:cubicBezTo>
                    <a:cubicBezTo>
                      <a:pt x="62" y="109"/>
                      <a:pt x="68" y="106"/>
                      <a:pt x="69" y="106"/>
                    </a:cubicBezTo>
                    <a:cubicBezTo>
                      <a:pt x="68" y="111"/>
                      <a:pt x="65" y="120"/>
                      <a:pt x="62" y="124"/>
                    </a:cubicBezTo>
                    <a:cubicBezTo>
                      <a:pt x="44" y="127"/>
                      <a:pt x="32" y="129"/>
                      <a:pt x="23" y="134"/>
                    </a:cubicBezTo>
                    <a:cubicBezTo>
                      <a:pt x="0" y="144"/>
                      <a:pt x="0" y="155"/>
                      <a:pt x="0" y="155"/>
                    </a:cubicBezTo>
                    <a:cubicBezTo>
                      <a:pt x="0" y="167"/>
                      <a:pt x="0" y="167"/>
                      <a:pt x="0" y="167"/>
                    </a:cubicBezTo>
                    <a:cubicBezTo>
                      <a:pt x="173" y="167"/>
                      <a:pt x="173" y="167"/>
                      <a:pt x="173" y="167"/>
                    </a:cubicBezTo>
                    <a:cubicBezTo>
                      <a:pt x="173" y="155"/>
                      <a:pt x="173" y="155"/>
                      <a:pt x="173" y="155"/>
                    </a:cubicBezTo>
                    <a:cubicBezTo>
                      <a:pt x="173" y="155"/>
                      <a:pt x="173" y="144"/>
                      <a:pt x="15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椭圆 16"/>
            <p:cNvSpPr>
              <a:spLocks noChangeAspect="1"/>
            </p:cNvSpPr>
            <p:nvPr/>
          </p:nvSpPr>
          <p:spPr>
            <a:xfrm>
              <a:off x="4840287" y="1170707"/>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5000" b="1" dirty="0">
                <a:solidFill>
                  <a:schemeClr val="bg1"/>
                </a:solidFill>
              </a:endParaRPr>
            </a:p>
          </p:txBody>
        </p:sp>
        <p:sp>
          <p:nvSpPr>
            <p:cNvPr id="18" name="文本框 8"/>
            <p:cNvSpPr txBox="1"/>
            <p:nvPr/>
          </p:nvSpPr>
          <p:spPr>
            <a:xfrm>
              <a:off x="4549473" y="2408801"/>
              <a:ext cx="1678375" cy="9464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smtClean="0">
                  <a:solidFill>
                    <a:schemeClr val="bg1"/>
                  </a:solidFill>
                </a:rPr>
                <a:t>输入你的标题内容</a:t>
              </a:r>
              <a:endParaRPr lang="en-US" altLang="zh-CN" sz="1100" b="1" dirty="0">
                <a:solidFill>
                  <a:schemeClr val="bg1"/>
                </a:solidFill>
              </a:endParaRPr>
            </a:p>
            <a:p>
              <a:pPr algn="ctr">
                <a:lnSpc>
                  <a:spcPct val="150000"/>
                </a:lnSpc>
              </a:pPr>
              <a:r>
                <a:rPr lang="zh-CN" altLang="en-US" sz="900" dirty="0" smtClean="0">
                  <a:solidFill>
                    <a:schemeClr val="bg1"/>
                  </a:solidFill>
                </a:rPr>
                <a:t>请在此粘贴或者输入你的文字内容请在此粘贴或者输入你的文字</a:t>
              </a:r>
              <a:endParaRPr lang="en-US" altLang="zh-CN" sz="900" dirty="0">
                <a:solidFill>
                  <a:schemeClr val="bg1"/>
                </a:solidFill>
              </a:endParaRPr>
            </a:p>
          </p:txBody>
        </p:sp>
      </p:grpSp>
      <p:grpSp>
        <p:nvGrpSpPr>
          <p:cNvPr id="21" name="组合 20"/>
          <p:cNvGrpSpPr/>
          <p:nvPr/>
        </p:nvGrpSpPr>
        <p:grpSpPr>
          <a:xfrm>
            <a:off x="2854300" y="1419623"/>
            <a:ext cx="1690075" cy="2943224"/>
            <a:chOff x="2859398" y="853917"/>
            <a:chExt cx="1690075" cy="2943224"/>
          </a:xfrm>
        </p:grpSpPr>
        <p:sp>
          <p:nvSpPr>
            <p:cNvPr id="22" name="梯形 21"/>
            <p:cNvSpPr/>
            <p:nvPr/>
          </p:nvSpPr>
          <p:spPr>
            <a:xfrm rot="16200000" flipH="1">
              <a:off x="2238674" y="1486341"/>
              <a:ext cx="2943224" cy="1678375"/>
            </a:xfrm>
            <a:prstGeom prst="trapezoid">
              <a:avLst>
                <a:gd name="adj" fmla="val 6098"/>
              </a:avLst>
            </a:prstGeom>
            <a:solidFill>
              <a:schemeClr val="tx1">
                <a:lumMod val="75000"/>
                <a:lumOff val="2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23" name="椭圆 22"/>
            <p:cNvSpPr>
              <a:spLocks noChangeAspect="1"/>
            </p:cNvSpPr>
            <p:nvPr/>
          </p:nvSpPr>
          <p:spPr>
            <a:xfrm>
              <a:off x="3158586" y="1154640"/>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5000" b="1" dirty="0">
                <a:solidFill>
                  <a:schemeClr val="bg1"/>
                </a:solidFill>
              </a:endParaRPr>
            </a:p>
          </p:txBody>
        </p:sp>
        <p:sp>
          <p:nvSpPr>
            <p:cNvPr id="24" name="文本框 8"/>
            <p:cNvSpPr txBox="1"/>
            <p:nvPr/>
          </p:nvSpPr>
          <p:spPr>
            <a:xfrm>
              <a:off x="2859398" y="2408801"/>
              <a:ext cx="1678375" cy="9464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smtClean="0">
                  <a:solidFill>
                    <a:schemeClr val="bg1"/>
                  </a:solidFill>
                </a:rPr>
                <a:t>输入你的标题内容</a:t>
              </a:r>
              <a:endParaRPr lang="en-US" altLang="zh-CN" sz="1100" b="1" dirty="0">
                <a:solidFill>
                  <a:schemeClr val="bg1"/>
                </a:solidFill>
              </a:endParaRPr>
            </a:p>
            <a:p>
              <a:pPr algn="ctr">
                <a:lnSpc>
                  <a:spcPct val="150000"/>
                </a:lnSpc>
              </a:pPr>
              <a:r>
                <a:rPr lang="zh-CN" altLang="en-US" sz="900" dirty="0" smtClean="0">
                  <a:solidFill>
                    <a:schemeClr val="bg1"/>
                  </a:solidFill>
                </a:rPr>
                <a:t>请在此粘贴或者输入你的文字内容请在此粘贴或者输入你的文字</a:t>
              </a:r>
              <a:endParaRPr lang="en-US" altLang="zh-CN" sz="900" dirty="0">
                <a:solidFill>
                  <a:schemeClr val="bg1"/>
                </a:solidFill>
              </a:endParaRPr>
            </a:p>
          </p:txBody>
        </p:sp>
        <p:sp>
          <p:nvSpPr>
            <p:cNvPr id="25" name="KSO_Shape"/>
            <p:cNvSpPr/>
            <p:nvPr/>
          </p:nvSpPr>
          <p:spPr bwMode="auto">
            <a:xfrm>
              <a:off x="3311929" y="1376810"/>
              <a:ext cx="796714" cy="663927"/>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lstStyle/>
            <a:p>
              <a:endParaRPr lang="zh-CN" altLang="en-US"/>
            </a:p>
          </p:txBody>
        </p:sp>
      </p:grpSp>
      <p:grpSp>
        <p:nvGrpSpPr>
          <p:cNvPr id="26" name="组合 25"/>
          <p:cNvGrpSpPr/>
          <p:nvPr/>
        </p:nvGrpSpPr>
        <p:grpSpPr>
          <a:xfrm>
            <a:off x="6219846" y="1419623"/>
            <a:ext cx="1681280" cy="2943224"/>
            <a:chOff x="6224944" y="853917"/>
            <a:chExt cx="1681280" cy="2943224"/>
          </a:xfrm>
        </p:grpSpPr>
        <p:sp>
          <p:nvSpPr>
            <p:cNvPr id="27" name="梯形 26"/>
            <p:cNvSpPr/>
            <p:nvPr/>
          </p:nvSpPr>
          <p:spPr>
            <a:xfrm rot="16200000" flipH="1">
              <a:off x="5595425" y="1486341"/>
              <a:ext cx="2943224" cy="1678375"/>
            </a:xfrm>
            <a:prstGeom prst="trapezoid">
              <a:avLst>
                <a:gd name="adj" fmla="val 6098"/>
              </a:avLst>
            </a:prstGeom>
            <a:solidFill>
              <a:schemeClr val="tx1">
                <a:lumMod val="75000"/>
                <a:lumOff val="2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28" name="椭圆 27"/>
            <p:cNvSpPr>
              <a:spLocks noChangeAspect="1"/>
            </p:cNvSpPr>
            <p:nvPr/>
          </p:nvSpPr>
          <p:spPr>
            <a:xfrm>
              <a:off x="6519038" y="1154640"/>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5000" b="1" dirty="0">
                <a:solidFill>
                  <a:schemeClr val="bg1"/>
                </a:solidFill>
              </a:endParaRPr>
            </a:p>
          </p:txBody>
        </p:sp>
        <p:sp>
          <p:nvSpPr>
            <p:cNvPr id="29" name="文本框 8"/>
            <p:cNvSpPr txBox="1"/>
            <p:nvPr/>
          </p:nvSpPr>
          <p:spPr>
            <a:xfrm>
              <a:off x="6224944" y="2408801"/>
              <a:ext cx="1678375" cy="9464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smtClean="0">
                  <a:solidFill>
                    <a:schemeClr val="bg1"/>
                  </a:solidFill>
                </a:rPr>
                <a:t>输入你的标题内容</a:t>
              </a:r>
              <a:endParaRPr lang="en-US" altLang="zh-CN" sz="1100" b="1" dirty="0">
                <a:solidFill>
                  <a:schemeClr val="bg1"/>
                </a:solidFill>
              </a:endParaRPr>
            </a:p>
            <a:p>
              <a:pPr algn="ctr">
                <a:lnSpc>
                  <a:spcPct val="150000"/>
                </a:lnSpc>
              </a:pPr>
              <a:r>
                <a:rPr lang="zh-CN" altLang="en-US" sz="900" dirty="0" smtClean="0">
                  <a:solidFill>
                    <a:schemeClr val="bg1"/>
                  </a:solidFill>
                </a:rPr>
                <a:t>请在此粘贴或者输入你的文字内容请在此粘贴或者输入你的文字</a:t>
              </a:r>
              <a:endParaRPr lang="en-US" altLang="zh-CN" sz="900" dirty="0">
                <a:solidFill>
                  <a:schemeClr val="bg1"/>
                </a:solidFill>
              </a:endParaRPr>
            </a:p>
          </p:txBody>
        </p:sp>
        <p:sp>
          <p:nvSpPr>
            <p:cNvPr id="30" name="KSO_Shape"/>
            <p:cNvSpPr/>
            <p:nvPr/>
          </p:nvSpPr>
          <p:spPr bwMode="auto">
            <a:xfrm>
              <a:off x="6770896" y="1427315"/>
              <a:ext cx="586469" cy="492634"/>
            </a:xfrm>
            <a:custGeom>
              <a:avLst/>
              <a:gdLst>
                <a:gd name="T0" fmla="*/ 2147483646 w 232"/>
                <a:gd name="T1" fmla="*/ 2147483646 h 195"/>
                <a:gd name="T2" fmla="*/ 2147483646 w 232"/>
                <a:gd name="T3" fmla="*/ 0 h 195"/>
                <a:gd name="T4" fmla="*/ 2147483646 w 232"/>
                <a:gd name="T5" fmla="*/ 0 h 195"/>
                <a:gd name="T6" fmla="*/ 2147483646 w 232"/>
                <a:gd name="T7" fmla="*/ 2147483646 h 195"/>
                <a:gd name="T8" fmla="*/ 2147483646 w 232"/>
                <a:gd name="T9" fmla="*/ 2147483646 h 195"/>
                <a:gd name="T10" fmla="*/ 2147483646 w 232"/>
                <a:gd name="T11" fmla="*/ 2147483646 h 195"/>
                <a:gd name="T12" fmla="*/ 2147483646 w 232"/>
                <a:gd name="T13" fmla="*/ 2147483646 h 195"/>
                <a:gd name="T14" fmla="*/ 2147483646 w 232"/>
                <a:gd name="T15" fmla="*/ 2147483646 h 195"/>
                <a:gd name="T16" fmla="*/ 2147483646 w 232"/>
                <a:gd name="T17" fmla="*/ 2147483646 h 195"/>
                <a:gd name="T18" fmla="*/ 2147483646 w 232"/>
                <a:gd name="T19" fmla="*/ 2147483646 h 195"/>
                <a:gd name="T20" fmla="*/ 2147483646 w 232"/>
                <a:gd name="T21" fmla="*/ 2147483646 h 195"/>
                <a:gd name="T22" fmla="*/ 2147483646 w 232"/>
                <a:gd name="T23" fmla="*/ 2147483646 h 195"/>
                <a:gd name="T24" fmla="*/ 2147483646 w 232"/>
                <a:gd name="T25" fmla="*/ 2147483646 h 195"/>
                <a:gd name="T26" fmla="*/ 2147483646 w 232"/>
                <a:gd name="T27" fmla="*/ 2147483646 h 195"/>
                <a:gd name="T28" fmla="*/ 2147483646 w 232"/>
                <a:gd name="T29" fmla="*/ 2147483646 h 195"/>
                <a:gd name="T30" fmla="*/ 2147483646 w 232"/>
                <a:gd name="T31" fmla="*/ 2147483646 h 195"/>
                <a:gd name="T32" fmla="*/ 0 w 232"/>
                <a:gd name="T33" fmla="*/ 2147483646 h 195"/>
                <a:gd name="T34" fmla="*/ 0 w 232"/>
                <a:gd name="T35" fmla="*/ 2147483646 h 195"/>
                <a:gd name="T36" fmla="*/ 2147483646 w 232"/>
                <a:gd name="T37" fmla="*/ 2147483646 h 195"/>
                <a:gd name="T38" fmla="*/ 2147483646 w 232"/>
                <a:gd name="T39" fmla="*/ 2147483646 h 195"/>
                <a:gd name="T40" fmla="*/ 2147483646 w 232"/>
                <a:gd name="T41" fmla="*/ 2147483646 h 195"/>
                <a:gd name="T42" fmla="*/ 2147483646 w 232"/>
                <a:gd name="T43" fmla="*/ 2147483646 h 195"/>
                <a:gd name="T44" fmla="*/ 2147483646 w 232"/>
                <a:gd name="T45" fmla="*/ 2147483646 h 195"/>
                <a:gd name="T46" fmla="*/ 2147483646 w 232"/>
                <a:gd name="T47" fmla="*/ 2147483646 h 195"/>
                <a:gd name="T48" fmla="*/ 2147483646 w 232"/>
                <a:gd name="T49" fmla="*/ 2147483646 h 195"/>
                <a:gd name="T50" fmla="*/ 2147483646 w 232"/>
                <a:gd name="T51" fmla="*/ 2147483646 h 195"/>
                <a:gd name="T52" fmla="*/ 2147483646 w 232"/>
                <a:gd name="T53" fmla="*/ 2147483646 h 195"/>
                <a:gd name="T54" fmla="*/ 2147483646 w 232"/>
                <a:gd name="T55" fmla="*/ 2147483646 h 195"/>
                <a:gd name="T56" fmla="*/ 2147483646 w 232"/>
                <a:gd name="T57" fmla="*/ 2147483646 h 195"/>
                <a:gd name="T58" fmla="*/ 2147483646 w 232"/>
                <a:gd name="T59" fmla="*/ 2147483646 h 195"/>
                <a:gd name="T60" fmla="*/ 2147483646 w 232"/>
                <a:gd name="T61" fmla="*/ 2147483646 h 195"/>
                <a:gd name="T62" fmla="*/ 2147483646 w 232"/>
                <a:gd name="T63" fmla="*/ 2147483646 h 195"/>
                <a:gd name="T64" fmla="*/ 2147483646 w 232"/>
                <a:gd name="T65" fmla="*/ 2147483646 h 195"/>
                <a:gd name="T66" fmla="*/ 2147483646 w 232"/>
                <a:gd name="T67" fmla="*/ 2147483646 h 195"/>
                <a:gd name="T68" fmla="*/ 2147483646 w 232"/>
                <a:gd name="T69" fmla="*/ 2147483646 h 195"/>
                <a:gd name="T70" fmla="*/ 2147483646 w 232"/>
                <a:gd name="T71" fmla="*/ 2147483646 h 195"/>
                <a:gd name="T72" fmla="*/ 2147483646 w 232"/>
                <a:gd name="T73" fmla="*/ 2147483646 h 195"/>
                <a:gd name="T74" fmla="*/ 2147483646 w 232"/>
                <a:gd name="T75" fmla="*/ 2147483646 h 195"/>
                <a:gd name="T76" fmla="*/ 2147483646 w 232"/>
                <a:gd name="T77" fmla="*/ 2147483646 h 195"/>
                <a:gd name="T78" fmla="*/ 2147483646 w 232"/>
                <a:gd name="T79" fmla="*/ 2147483646 h 195"/>
                <a:gd name="T80" fmla="*/ 2147483646 w 232"/>
                <a:gd name="T81" fmla="*/ 2147483646 h 195"/>
                <a:gd name="T82" fmla="*/ 2147483646 w 232"/>
                <a:gd name="T83" fmla="*/ 2147483646 h 195"/>
                <a:gd name="T84" fmla="*/ 2147483646 w 232"/>
                <a:gd name="T85" fmla="*/ 2147483646 h 195"/>
                <a:gd name="T86" fmla="*/ 2147483646 w 232"/>
                <a:gd name="T87" fmla="*/ 2147483646 h 195"/>
                <a:gd name="T88" fmla="*/ 2147483646 w 232"/>
                <a:gd name="T89" fmla="*/ 2147483646 h 195"/>
                <a:gd name="T90" fmla="*/ 2147483646 w 232"/>
                <a:gd name="T91" fmla="*/ 2147483646 h 195"/>
                <a:gd name="T92" fmla="*/ 2147483646 w 232"/>
                <a:gd name="T93" fmla="*/ 2147483646 h 195"/>
                <a:gd name="T94" fmla="*/ 2147483646 w 232"/>
                <a:gd name="T95" fmla="*/ 2147483646 h 195"/>
                <a:gd name="T96" fmla="*/ 2147483646 w 232"/>
                <a:gd name="T97" fmla="*/ 2147483646 h 1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195">
                  <a:moveTo>
                    <a:pt x="155" y="27"/>
                  </a:moveTo>
                  <a:cubicBezTo>
                    <a:pt x="153" y="10"/>
                    <a:pt x="142" y="0"/>
                    <a:pt x="127" y="0"/>
                  </a:cubicBezTo>
                  <a:cubicBezTo>
                    <a:pt x="105" y="0"/>
                    <a:pt x="105" y="0"/>
                    <a:pt x="105" y="0"/>
                  </a:cubicBezTo>
                  <a:cubicBezTo>
                    <a:pt x="90" y="0"/>
                    <a:pt x="79" y="10"/>
                    <a:pt x="77" y="28"/>
                  </a:cubicBezTo>
                  <a:cubicBezTo>
                    <a:pt x="58" y="28"/>
                    <a:pt x="58" y="28"/>
                    <a:pt x="58" y="28"/>
                  </a:cubicBezTo>
                  <a:cubicBezTo>
                    <a:pt x="58" y="195"/>
                    <a:pt x="58" y="195"/>
                    <a:pt x="58" y="195"/>
                  </a:cubicBezTo>
                  <a:cubicBezTo>
                    <a:pt x="174" y="195"/>
                    <a:pt x="174" y="195"/>
                    <a:pt x="174" y="195"/>
                  </a:cubicBezTo>
                  <a:cubicBezTo>
                    <a:pt x="174" y="28"/>
                    <a:pt x="174" y="28"/>
                    <a:pt x="174" y="28"/>
                  </a:cubicBezTo>
                  <a:lnTo>
                    <a:pt x="155" y="27"/>
                  </a:lnTo>
                  <a:close/>
                  <a:moveTo>
                    <a:pt x="105" y="12"/>
                  </a:moveTo>
                  <a:cubicBezTo>
                    <a:pt x="127" y="12"/>
                    <a:pt x="127" y="12"/>
                    <a:pt x="127" y="12"/>
                  </a:cubicBezTo>
                  <a:cubicBezTo>
                    <a:pt x="135" y="12"/>
                    <a:pt x="140" y="18"/>
                    <a:pt x="141" y="28"/>
                  </a:cubicBezTo>
                  <a:cubicBezTo>
                    <a:pt x="91" y="28"/>
                    <a:pt x="91" y="28"/>
                    <a:pt x="91" y="28"/>
                  </a:cubicBezTo>
                  <a:cubicBezTo>
                    <a:pt x="93" y="13"/>
                    <a:pt x="102" y="12"/>
                    <a:pt x="105" y="12"/>
                  </a:cubicBezTo>
                  <a:close/>
                  <a:moveTo>
                    <a:pt x="45" y="28"/>
                  </a:moveTo>
                  <a:cubicBezTo>
                    <a:pt x="21" y="28"/>
                    <a:pt x="21" y="28"/>
                    <a:pt x="21" y="28"/>
                  </a:cubicBezTo>
                  <a:cubicBezTo>
                    <a:pt x="9" y="28"/>
                    <a:pt x="0" y="37"/>
                    <a:pt x="0" y="49"/>
                  </a:cubicBezTo>
                  <a:cubicBezTo>
                    <a:pt x="0" y="174"/>
                    <a:pt x="0" y="174"/>
                    <a:pt x="0" y="174"/>
                  </a:cubicBezTo>
                  <a:cubicBezTo>
                    <a:pt x="0" y="185"/>
                    <a:pt x="9" y="195"/>
                    <a:pt x="21" y="195"/>
                  </a:cubicBezTo>
                  <a:cubicBezTo>
                    <a:pt x="45" y="195"/>
                    <a:pt x="45" y="195"/>
                    <a:pt x="45" y="195"/>
                  </a:cubicBezTo>
                  <a:lnTo>
                    <a:pt x="45" y="28"/>
                  </a:lnTo>
                  <a:close/>
                  <a:moveTo>
                    <a:pt x="232" y="174"/>
                  </a:moveTo>
                  <a:cubicBezTo>
                    <a:pt x="232" y="185"/>
                    <a:pt x="223" y="195"/>
                    <a:pt x="211" y="195"/>
                  </a:cubicBezTo>
                  <a:cubicBezTo>
                    <a:pt x="187" y="195"/>
                    <a:pt x="187" y="195"/>
                    <a:pt x="187" y="195"/>
                  </a:cubicBezTo>
                  <a:cubicBezTo>
                    <a:pt x="187" y="28"/>
                    <a:pt x="187" y="28"/>
                    <a:pt x="187" y="28"/>
                  </a:cubicBezTo>
                  <a:cubicBezTo>
                    <a:pt x="211" y="28"/>
                    <a:pt x="211" y="28"/>
                    <a:pt x="211" y="28"/>
                  </a:cubicBezTo>
                  <a:cubicBezTo>
                    <a:pt x="223" y="28"/>
                    <a:pt x="232" y="37"/>
                    <a:pt x="232" y="49"/>
                  </a:cubicBezTo>
                  <a:lnTo>
                    <a:pt x="232" y="174"/>
                  </a:lnTo>
                  <a:close/>
                  <a:moveTo>
                    <a:pt x="125" y="128"/>
                  </a:moveTo>
                  <a:cubicBezTo>
                    <a:pt x="125" y="123"/>
                    <a:pt x="121" y="120"/>
                    <a:pt x="111" y="117"/>
                  </a:cubicBezTo>
                  <a:cubicBezTo>
                    <a:pt x="98" y="113"/>
                    <a:pt x="89" y="107"/>
                    <a:pt x="89" y="94"/>
                  </a:cubicBezTo>
                  <a:cubicBezTo>
                    <a:pt x="89" y="83"/>
                    <a:pt x="97" y="75"/>
                    <a:pt x="110" y="72"/>
                  </a:cubicBezTo>
                  <a:cubicBezTo>
                    <a:pt x="110" y="60"/>
                    <a:pt x="110" y="60"/>
                    <a:pt x="110" y="60"/>
                  </a:cubicBezTo>
                  <a:cubicBezTo>
                    <a:pt x="122" y="60"/>
                    <a:pt x="122" y="60"/>
                    <a:pt x="122" y="60"/>
                  </a:cubicBezTo>
                  <a:cubicBezTo>
                    <a:pt x="122" y="71"/>
                    <a:pt x="122" y="71"/>
                    <a:pt x="122" y="71"/>
                  </a:cubicBezTo>
                  <a:cubicBezTo>
                    <a:pt x="131" y="72"/>
                    <a:pt x="136" y="73"/>
                    <a:pt x="141" y="75"/>
                  </a:cubicBezTo>
                  <a:cubicBezTo>
                    <a:pt x="137" y="90"/>
                    <a:pt x="137" y="90"/>
                    <a:pt x="137" y="90"/>
                  </a:cubicBezTo>
                  <a:cubicBezTo>
                    <a:pt x="134" y="88"/>
                    <a:pt x="128" y="85"/>
                    <a:pt x="119" y="85"/>
                  </a:cubicBezTo>
                  <a:cubicBezTo>
                    <a:pt x="111" y="85"/>
                    <a:pt x="108" y="89"/>
                    <a:pt x="108" y="92"/>
                  </a:cubicBezTo>
                  <a:cubicBezTo>
                    <a:pt x="108" y="96"/>
                    <a:pt x="112" y="99"/>
                    <a:pt x="123" y="103"/>
                  </a:cubicBezTo>
                  <a:cubicBezTo>
                    <a:pt x="138" y="108"/>
                    <a:pt x="144" y="115"/>
                    <a:pt x="144" y="126"/>
                  </a:cubicBezTo>
                  <a:cubicBezTo>
                    <a:pt x="144" y="137"/>
                    <a:pt x="136" y="147"/>
                    <a:pt x="122" y="149"/>
                  </a:cubicBezTo>
                  <a:cubicBezTo>
                    <a:pt x="122" y="162"/>
                    <a:pt x="122" y="162"/>
                    <a:pt x="122" y="162"/>
                  </a:cubicBezTo>
                  <a:cubicBezTo>
                    <a:pt x="109" y="162"/>
                    <a:pt x="109" y="162"/>
                    <a:pt x="109" y="162"/>
                  </a:cubicBezTo>
                  <a:cubicBezTo>
                    <a:pt x="109" y="150"/>
                    <a:pt x="109" y="150"/>
                    <a:pt x="109" y="150"/>
                  </a:cubicBezTo>
                  <a:cubicBezTo>
                    <a:pt x="101" y="150"/>
                    <a:pt x="93" y="148"/>
                    <a:pt x="88" y="145"/>
                  </a:cubicBezTo>
                  <a:cubicBezTo>
                    <a:pt x="92" y="130"/>
                    <a:pt x="92" y="130"/>
                    <a:pt x="92" y="130"/>
                  </a:cubicBezTo>
                  <a:cubicBezTo>
                    <a:pt x="97" y="133"/>
                    <a:pt x="105" y="136"/>
                    <a:pt x="113" y="136"/>
                  </a:cubicBezTo>
                  <a:cubicBezTo>
                    <a:pt x="120" y="136"/>
                    <a:pt x="125" y="133"/>
                    <a:pt x="125" y="128"/>
                  </a:cubicBezTo>
                  <a:close/>
                </a:path>
              </a:pathLst>
            </a:custGeom>
            <a:solidFill>
              <a:schemeClr val="bg1"/>
            </a:solidFill>
            <a:ln>
              <a:noFill/>
            </a:ln>
            <a:effectLst/>
          </p:spPr>
          <p:txBody>
            <a:bodyPr lIns="91437" tIns="45718" rIns="91437" bIns="45718"/>
            <a:lstStyle/>
            <a:p>
              <a:endParaRPr lang="zh-CN" altLang="en-US"/>
            </a:p>
          </p:txBody>
        </p:sp>
      </p:grpSp>
      <p:sp>
        <p:nvSpPr>
          <p:cNvPr id="31"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anim calcmode="lin" valueType="num">
                                      <p:cBhvr>
                                        <p:cTn id="18" dur="750" fill="hold"/>
                                        <p:tgtEl>
                                          <p:spTgt spid="14"/>
                                        </p:tgtEl>
                                        <p:attrNameLst>
                                          <p:attrName>ppt_x</p:attrName>
                                        </p:attrNameLst>
                                      </p:cBhvr>
                                      <p:tavLst>
                                        <p:tav tm="0">
                                          <p:val>
                                            <p:strVal val="#ppt_x"/>
                                          </p:val>
                                        </p:tav>
                                        <p:tav tm="100000">
                                          <p:val>
                                            <p:strVal val="#ppt_x"/>
                                          </p:val>
                                        </p:tav>
                                      </p:tavLst>
                                    </p:anim>
                                    <p:anim calcmode="lin" valueType="num">
                                      <p:cBhvr>
                                        <p:cTn id="19" dur="750" fill="hold"/>
                                        <p:tgtEl>
                                          <p:spTgt spid="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descr="efa3a2075be440c192594e14cfdbcca5# #组合 947"/>
          <p:cNvGrpSpPr/>
          <p:nvPr/>
        </p:nvGrpSpPr>
        <p:grpSpPr bwMode="auto">
          <a:xfrm>
            <a:off x="2045319" y="2865514"/>
            <a:ext cx="4053712" cy="2109174"/>
            <a:chOff x="0" y="0"/>
            <a:chExt cx="8804" cy="4581"/>
          </a:xfrm>
        </p:grpSpPr>
        <p:sp>
          <p:nvSpPr>
            <p:cNvPr id="3" name="Oval 5"/>
            <p:cNvSpPr>
              <a:spLocks noChangeArrowheads="1"/>
            </p:cNvSpPr>
            <p:nvPr/>
          </p:nvSpPr>
          <p:spPr bwMode="auto">
            <a:xfrm>
              <a:off x="0" y="1683"/>
              <a:ext cx="8805" cy="2899"/>
            </a:xfrm>
            <a:prstGeom prst="ellipse">
              <a:avLst/>
            </a:prstGeom>
            <a:gradFill rotWithShape="1">
              <a:gsLst>
                <a:gs pos="0">
                  <a:schemeClr val="tx1"/>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endParaRPr lang="zh-CN" altLang="en-US" b="1">
                <a:latin typeface="微软雅黑" panose="020B0503020204020204" pitchFamily="34" charset="-122"/>
              </a:endParaRPr>
            </a:p>
          </p:txBody>
        </p:sp>
        <p:grpSp>
          <p:nvGrpSpPr>
            <p:cNvPr id="4" name="Group 5"/>
            <p:cNvGrpSpPr/>
            <p:nvPr/>
          </p:nvGrpSpPr>
          <p:grpSpPr bwMode="auto">
            <a:xfrm>
              <a:off x="1635" y="0"/>
              <a:ext cx="5562" cy="3477"/>
              <a:chOff x="0" y="0"/>
              <a:chExt cx="1089" cy="681"/>
            </a:xfrm>
          </p:grpSpPr>
          <p:sp>
            <p:nvSpPr>
              <p:cNvPr id="6" name="Freeform 11"/>
              <p:cNvSpPr/>
              <p:nvPr/>
            </p:nvSpPr>
            <p:spPr bwMode="auto">
              <a:xfrm>
                <a:off x="0" y="0"/>
                <a:ext cx="1089" cy="681"/>
              </a:xfrm>
              <a:custGeom>
                <a:avLst/>
                <a:gdLst>
                  <a:gd name="T0" fmla="*/ 1862 w 1862"/>
                  <a:gd name="T1" fmla="*/ 930 h 1164"/>
                  <a:gd name="T2" fmla="*/ 1856 w 1862"/>
                  <a:gd name="T3" fmla="*/ 954 h 1164"/>
                  <a:gd name="T4" fmla="*/ 1842 w 1862"/>
                  <a:gd name="T5" fmla="*/ 978 h 1164"/>
                  <a:gd name="T6" fmla="*/ 1820 w 1862"/>
                  <a:gd name="T7" fmla="*/ 1000 h 1164"/>
                  <a:gd name="T8" fmla="*/ 1788 w 1862"/>
                  <a:gd name="T9" fmla="*/ 1020 h 1164"/>
                  <a:gd name="T10" fmla="*/ 1702 w 1862"/>
                  <a:gd name="T11" fmla="*/ 1060 h 1164"/>
                  <a:gd name="T12" fmla="*/ 1588 w 1862"/>
                  <a:gd name="T13" fmla="*/ 1094 h 1164"/>
                  <a:gd name="T14" fmla="*/ 1452 w 1862"/>
                  <a:gd name="T15" fmla="*/ 1124 h 1164"/>
                  <a:gd name="T16" fmla="*/ 1294 w 1862"/>
                  <a:gd name="T17" fmla="*/ 1144 h 1164"/>
                  <a:gd name="T18" fmla="*/ 1118 w 1862"/>
                  <a:gd name="T19" fmla="*/ 1158 h 1164"/>
                  <a:gd name="T20" fmla="*/ 930 w 1862"/>
                  <a:gd name="T21" fmla="*/ 1164 h 1164"/>
                  <a:gd name="T22" fmla="*/ 744 w 1862"/>
                  <a:gd name="T23" fmla="*/ 1158 h 1164"/>
                  <a:gd name="T24" fmla="*/ 568 w 1862"/>
                  <a:gd name="T25" fmla="*/ 1144 h 1164"/>
                  <a:gd name="T26" fmla="*/ 410 w 1862"/>
                  <a:gd name="T27" fmla="*/ 1124 h 1164"/>
                  <a:gd name="T28" fmla="*/ 272 w 1862"/>
                  <a:gd name="T29" fmla="*/ 1094 h 1164"/>
                  <a:gd name="T30" fmla="*/ 158 w 1862"/>
                  <a:gd name="T31" fmla="*/ 1060 h 1164"/>
                  <a:gd name="T32" fmla="*/ 74 w 1862"/>
                  <a:gd name="T33" fmla="*/ 1020 h 1164"/>
                  <a:gd name="T34" fmla="*/ 42 w 1862"/>
                  <a:gd name="T35" fmla="*/ 1000 h 1164"/>
                  <a:gd name="T36" fmla="*/ 18 w 1862"/>
                  <a:gd name="T37" fmla="*/ 978 h 1164"/>
                  <a:gd name="T38" fmla="*/ 4 w 1862"/>
                  <a:gd name="T39" fmla="*/ 954 h 1164"/>
                  <a:gd name="T40" fmla="*/ 0 w 1862"/>
                  <a:gd name="T41" fmla="*/ 930 h 1164"/>
                  <a:gd name="T42" fmla="*/ 4 w 1862"/>
                  <a:gd name="T43" fmla="*/ 836 h 1164"/>
                  <a:gd name="T44" fmla="*/ 18 w 1862"/>
                  <a:gd name="T45" fmla="*/ 742 h 1164"/>
                  <a:gd name="T46" fmla="*/ 42 w 1862"/>
                  <a:gd name="T47" fmla="*/ 654 h 1164"/>
                  <a:gd name="T48" fmla="*/ 74 w 1862"/>
                  <a:gd name="T49" fmla="*/ 568 h 1164"/>
                  <a:gd name="T50" fmla="*/ 112 w 1862"/>
                  <a:gd name="T51" fmla="*/ 486 h 1164"/>
                  <a:gd name="T52" fmla="*/ 158 w 1862"/>
                  <a:gd name="T53" fmla="*/ 410 h 1164"/>
                  <a:gd name="T54" fmla="*/ 212 w 1862"/>
                  <a:gd name="T55" fmla="*/ 338 h 1164"/>
                  <a:gd name="T56" fmla="*/ 272 w 1862"/>
                  <a:gd name="T57" fmla="*/ 272 h 1164"/>
                  <a:gd name="T58" fmla="*/ 338 w 1862"/>
                  <a:gd name="T59" fmla="*/ 212 h 1164"/>
                  <a:gd name="T60" fmla="*/ 410 w 1862"/>
                  <a:gd name="T61" fmla="*/ 158 h 1164"/>
                  <a:gd name="T62" fmla="*/ 488 w 1862"/>
                  <a:gd name="T63" fmla="*/ 112 h 1164"/>
                  <a:gd name="T64" fmla="*/ 568 w 1862"/>
                  <a:gd name="T65" fmla="*/ 72 h 1164"/>
                  <a:gd name="T66" fmla="*/ 654 w 1862"/>
                  <a:gd name="T67" fmla="*/ 42 h 1164"/>
                  <a:gd name="T68" fmla="*/ 744 w 1862"/>
                  <a:gd name="T69" fmla="*/ 18 h 1164"/>
                  <a:gd name="T70" fmla="*/ 836 w 1862"/>
                  <a:gd name="T71" fmla="*/ 4 h 1164"/>
                  <a:gd name="T72" fmla="*/ 930 w 1862"/>
                  <a:gd name="T73" fmla="*/ 0 h 1164"/>
                  <a:gd name="T74" fmla="*/ 1026 w 1862"/>
                  <a:gd name="T75" fmla="*/ 4 h 1164"/>
                  <a:gd name="T76" fmla="*/ 1118 w 1862"/>
                  <a:gd name="T77" fmla="*/ 18 h 1164"/>
                  <a:gd name="T78" fmla="*/ 1208 w 1862"/>
                  <a:gd name="T79" fmla="*/ 42 h 1164"/>
                  <a:gd name="T80" fmla="*/ 1294 w 1862"/>
                  <a:gd name="T81" fmla="*/ 72 h 1164"/>
                  <a:gd name="T82" fmla="*/ 1374 w 1862"/>
                  <a:gd name="T83" fmla="*/ 112 h 1164"/>
                  <a:gd name="T84" fmla="*/ 1452 w 1862"/>
                  <a:gd name="T85" fmla="*/ 158 h 1164"/>
                  <a:gd name="T86" fmla="*/ 1522 w 1862"/>
                  <a:gd name="T87" fmla="*/ 212 h 1164"/>
                  <a:gd name="T88" fmla="*/ 1588 w 1862"/>
                  <a:gd name="T89" fmla="*/ 272 h 1164"/>
                  <a:gd name="T90" fmla="*/ 1650 w 1862"/>
                  <a:gd name="T91" fmla="*/ 338 h 1164"/>
                  <a:gd name="T92" fmla="*/ 1702 w 1862"/>
                  <a:gd name="T93" fmla="*/ 410 h 1164"/>
                  <a:gd name="T94" fmla="*/ 1750 w 1862"/>
                  <a:gd name="T95" fmla="*/ 486 h 1164"/>
                  <a:gd name="T96" fmla="*/ 1788 w 1862"/>
                  <a:gd name="T97" fmla="*/ 568 h 1164"/>
                  <a:gd name="T98" fmla="*/ 1820 w 1862"/>
                  <a:gd name="T99" fmla="*/ 654 h 1164"/>
                  <a:gd name="T100" fmla="*/ 1842 w 1862"/>
                  <a:gd name="T101" fmla="*/ 742 h 1164"/>
                  <a:gd name="T102" fmla="*/ 1856 w 1862"/>
                  <a:gd name="T103" fmla="*/ 836 h 1164"/>
                  <a:gd name="T104" fmla="*/ 1862 w 1862"/>
                  <a:gd name="T105" fmla="*/ 930 h 1164"/>
                  <a:gd name="T106" fmla="*/ 0 w 1862"/>
                  <a:gd name="T107" fmla="*/ 0 h 1164"/>
                  <a:gd name="T108" fmla="*/ 1862 w 1862"/>
                  <a:gd name="T109" fmla="*/ 1164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7" name="Oval 12"/>
              <p:cNvSpPr>
                <a:spLocks noChangeArrowheads="1"/>
              </p:cNvSpPr>
              <p:nvPr/>
            </p:nvSpPr>
            <p:spPr bwMode="auto">
              <a:xfrm>
                <a:off x="225" y="138"/>
                <a:ext cx="183" cy="182"/>
              </a:xfrm>
              <a:prstGeom prst="ellipse">
                <a:avLst/>
              </a:prstGeom>
              <a:gradFill rotWithShape="1">
                <a:gsLst>
                  <a:gs pos="0">
                    <a:schemeClr val="bg1">
                      <a:alpha val="50000"/>
                    </a:schemeClr>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endParaRPr lang="zh-CN" altLang="en-US" b="1">
                  <a:latin typeface="微软雅黑" panose="020B0503020204020204" pitchFamily="34" charset="-122"/>
                </a:endParaRPr>
              </a:p>
            </p:txBody>
          </p:sp>
        </p:grpSp>
        <p:sp>
          <p:nvSpPr>
            <p:cNvPr id="5" name="Freeform 33"/>
            <p:cNvSpPr/>
            <p:nvPr/>
          </p:nvSpPr>
          <p:spPr bwMode="auto">
            <a:xfrm>
              <a:off x="1796" y="130"/>
              <a:ext cx="5209" cy="188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8" name="AutoShape 35" descr="8f4dd945bc444b82b917da606061fb01# #AutoShape 35"/>
          <p:cNvSpPr>
            <a:spLocks noChangeArrowheads="1"/>
          </p:cNvSpPr>
          <p:nvPr/>
        </p:nvSpPr>
        <p:spPr bwMode="auto">
          <a:xfrm>
            <a:off x="3748923" y="2219001"/>
            <a:ext cx="663146" cy="546865"/>
          </a:xfrm>
          <a:prstGeom prst="upArrow">
            <a:avLst>
              <a:gd name="adj1" fmla="val 52833"/>
              <a:gd name="adj2" fmla="val 45940"/>
            </a:avLst>
          </a:prstGeom>
          <a:solidFill>
            <a:schemeClr val="tx1">
              <a:lumMod val="75000"/>
              <a:lumOff val="25000"/>
            </a:schemeClr>
          </a:solidFill>
          <a:ln>
            <a:noFill/>
          </a:ln>
          <a:effectLst/>
        </p:spPr>
        <p:txBody>
          <a:bodyPr wrap="none" anchor="ctr"/>
          <a:lstStyle/>
          <a:p>
            <a:pPr algn="l"/>
            <a:endParaRPr lang="zh-CN" altLang="en-US" sz="1200" b="1">
              <a:latin typeface="微软雅黑" panose="020B0503020204020204" pitchFamily="34" charset="-122"/>
            </a:endParaRPr>
          </a:p>
        </p:txBody>
      </p:sp>
      <p:sp>
        <p:nvSpPr>
          <p:cNvPr id="9" name="AutoShape 35" descr="d05e8137d208489caed9a28e42e20427# #AutoShape 35"/>
          <p:cNvSpPr>
            <a:spLocks noChangeArrowheads="1"/>
          </p:cNvSpPr>
          <p:nvPr/>
        </p:nvSpPr>
        <p:spPr bwMode="auto">
          <a:xfrm rot="2640000">
            <a:off x="4840525" y="2527778"/>
            <a:ext cx="663146" cy="546865"/>
          </a:xfrm>
          <a:prstGeom prst="upArrow">
            <a:avLst>
              <a:gd name="adj1" fmla="val 52833"/>
              <a:gd name="adj2" fmla="val 45940"/>
            </a:avLst>
          </a:prstGeom>
          <a:solidFill>
            <a:schemeClr val="tx1">
              <a:lumMod val="75000"/>
              <a:lumOff val="25000"/>
            </a:schemeClr>
          </a:solidFill>
          <a:ln>
            <a:noFill/>
          </a:ln>
          <a:effectLst/>
        </p:spPr>
        <p:txBody>
          <a:bodyPr wrap="none" anchor="ctr"/>
          <a:lstStyle/>
          <a:p>
            <a:pPr algn="l"/>
            <a:endParaRPr lang="zh-CN" altLang="en-US" sz="1200" b="1">
              <a:latin typeface="微软雅黑" panose="020B0503020204020204" pitchFamily="34" charset="-122"/>
            </a:endParaRPr>
          </a:p>
        </p:txBody>
      </p:sp>
      <p:sp>
        <p:nvSpPr>
          <p:cNvPr id="10" name="AutoShape 35" descr="fdfb7516d4a94931883566bc48176f0b# #AutoShape 35"/>
          <p:cNvSpPr>
            <a:spLocks noChangeArrowheads="1"/>
          </p:cNvSpPr>
          <p:nvPr/>
        </p:nvSpPr>
        <p:spPr bwMode="auto">
          <a:xfrm rot="19140000" flipH="1">
            <a:off x="2838293" y="2457977"/>
            <a:ext cx="663147" cy="546865"/>
          </a:xfrm>
          <a:prstGeom prst="upArrow">
            <a:avLst>
              <a:gd name="adj1" fmla="val 52833"/>
              <a:gd name="adj2" fmla="val 45940"/>
            </a:avLst>
          </a:prstGeom>
          <a:solidFill>
            <a:schemeClr val="tx1">
              <a:lumMod val="75000"/>
              <a:lumOff val="25000"/>
            </a:schemeClr>
          </a:solidFill>
          <a:ln>
            <a:noFill/>
          </a:ln>
          <a:effectLst/>
        </p:spPr>
        <p:txBody>
          <a:bodyPr wrap="none" anchor="ctr"/>
          <a:lstStyle/>
          <a:p>
            <a:pPr algn="l"/>
            <a:endParaRPr lang="zh-CN" altLang="en-US" sz="1200" b="1">
              <a:latin typeface="微软雅黑" panose="020B0503020204020204" pitchFamily="34" charset="-122"/>
            </a:endParaRPr>
          </a:p>
        </p:txBody>
      </p:sp>
      <p:sp>
        <p:nvSpPr>
          <p:cNvPr id="11" name="AutoShape 35" descr="e3700443559245268ceb61b271177554# #AutoShape 35"/>
          <p:cNvSpPr>
            <a:spLocks noChangeArrowheads="1"/>
          </p:cNvSpPr>
          <p:nvPr/>
        </p:nvSpPr>
        <p:spPr bwMode="auto">
          <a:xfrm rot="4080000">
            <a:off x="5405263" y="3624480"/>
            <a:ext cx="663146" cy="546865"/>
          </a:xfrm>
          <a:prstGeom prst="upArrow">
            <a:avLst>
              <a:gd name="adj1" fmla="val 52833"/>
              <a:gd name="adj2" fmla="val 45940"/>
            </a:avLst>
          </a:prstGeom>
          <a:solidFill>
            <a:schemeClr val="tx1">
              <a:lumMod val="75000"/>
              <a:lumOff val="25000"/>
            </a:schemeClr>
          </a:solidFill>
          <a:ln>
            <a:noFill/>
          </a:ln>
          <a:effectLst/>
        </p:spPr>
        <p:txBody>
          <a:bodyPr wrap="none" anchor="ctr"/>
          <a:lstStyle/>
          <a:p>
            <a:pPr algn="l"/>
            <a:endParaRPr lang="zh-CN" altLang="en-US" sz="1200" b="1">
              <a:latin typeface="微软雅黑" panose="020B0503020204020204" pitchFamily="34" charset="-122"/>
            </a:endParaRPr>
          </a:p>
        </p:txBody>
      </p:sp>
      <p:sp>
        <p:nvSpPr>
          <p:cNvPr id="12" name="AutoShape 35" descr="ad99886fde13497e9dd4b56901c1695d# #AutoShape 35"/>
          <p:cNvSpPr>
            <a:spLocks noChangeArrowheads="1"/>
          </p:cNvSpPr>
          <p:nvPr/>
        </p:nvSpPr>
        <p:spPr bwMode="auto">
          <a:xfrm rot="17520000" flipH="1">
            <a:off x="2233764" y="3403415"/>
            <a:ext cx="663146" cy="546865"/>
          </a:xfrm>
          <a:prstGeom prst="upArrow">
            <a:avLst>
              <a:gd name="adj1" fmla="val 52833"/>
              <a:gd name="adj2" fmla="val 45940"/>
            </a:avLst>
          </a:prstGeom>
          <a:solidFill>
            <a:schemeClr val="tx1">
              <a:lumMod val="75000"/>
              <a:lumOff val="25000"/>
            </a:schemeClr>
          </a:solidFill>
          <a:ln>
            <a:noFill/>
          </a:ln>
          <a:effectLst/>
        </p:spPr>
        <p:txBody>
          <a:bodyPr wrap="none" anchor="ctr"/>
          <a:lstStyle/>
          <a:p>
            <a:pPr algn="l"/>
            <a:endParaRPr lang="zh-CN" altLang="en-US" sz="1200" b="1">
              <a:latin typeface="微软雅黑" panose="020B0503020204020204" pitchFamily="34" charset="-122"/>
            </a:endParaRPr>
          </a:p>
        </p:txBody>
      </p:sp>
      <p:sp>
        <p:nvSpPr>
          <p:cNvPr id="13" name="Text Box 19" descr="a0f33d417dcf4698b6bc0df89c3c2a63# #文本框 949"/>
          <p:cNvSpPr txBox="1">
            <a:spLocks noChangeArrowheads="1"/>
          </p:cNvSpPr>
          <p:nvPr/>
        </p:nvSpPr>
        <p:spPr bwMode="auto">
          <a:xfrm>
            <a:off x="3222057" y="3639000"/>
            <a:ext cx="17131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2000" b="1" dirty="0" smtClean="0">
                <a:latin typeface="仿宋_GB2312" pitchFamily="1" charset="-122"/>
                <a:ea typeface="微软雅黑" panose="020B0503020204020204" pitchFamily="34" charset="-122"/>
                <a:sym typeface="仿宋_GB2312" pitchFamily="1" charset="-122"/>
              </a:rPr>
              <a:t>输入文字内容</a:t>
            </a:r>
            <a:endParaRPr lang="zh-CN" altLang="en-US" sz="2000" b="1" dirty="0">
              <a:latin typeface="仿宋_GB2312" pitchFamily="1" charset="-122"/>
              <a:ea typeface="微软雅黑" panose="020B0503020204020204" pitchFamily="34" charset="-122"/>
              <a:sym typeface="仿宋_GB2312" pitchFamily="1" charset="-122"/>
            </a:endParaRPr>
          </a:p>
        </p:txBody>
      </p:sp>
      <p:grpSp>
        <p:nvGrpSpPr>
          <p:cNvPr id="14" name="Group 20"/>
          <p:cNvGrpSpPr/>
          <p:nvPr/>
        </p:nvGrpSpPr>
        <p:grpSpPr bwMode="auto">
          <a:xfrm>
            <a:off x="1052194" y="2561411"/>
            <a:ext cx="1281393" cy="1276787"/>
            <a:chOff x="0" y="0"/>
            <a:chExt cx="1113" cy="1109"/>
          </a:xfrm>
        </p:grpSpPr>
        <p:grpSp>
          <p:nvGrpSpPr>
            <p:cNvPr id="15" name="Group 21" descr="8c552d78e6484d7e92a2b27dad1187ce# #组合 928"/>
            <p:cNvGrpSpPr/>
            <p:nvPr/>
          </p:nvGrpSpPr>
          <p:grpSpPr bwMode="auto">
            <a:xfrm>
              <a:off x="0" y="0"/>
              <a:ext cx="1113" cy="1109"/>
              <a:chOff x="0" y="0"/>
              <a:chExt cx="2924" cy="2914"/>
            </a:xfrm>
          </p:grpSpPr>
          <p:grpSp>
            <p:nvGrpSpPr>
              <p:cNvPr id="17" name="Group 22"/>
              <p:cNvGrpSpPr/>
              <p:nvPr/>
            </p:nvGrpSpPr>
            <p:grpSpPr bwMode="auto">
              <a:xfrm>
                <a:off x="0" y="0"/>
                <a:ext cx="2925" cy="2915"/>
                <a:chOff x="0" y="0"/>
                <a:chExt cx="1406" cy="1402"/>
              </a:xfrm>
            </p:grpSpPr>
            <p:sp>
              <p:nvSpPr>
                <p:cNvPr id="19" name="Oval 3"/>
                <p:cNvSpPr>
                  <a:spLocks noChangeArrowheads="1"/>
                </p:cNvSpPr>
                <p:nvPr/>
              </p:nvSpPr>
              <p:spPr bwMode="auto">
                <a:xfrm>
                  <a:off x="0" y="0"/>
                  <a:ext cx="1406" cy="1402"/>
                </a:xfrm>
                <a:prstGeom prst="ellipse">
                  <a:avLst/>
                </a:pr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endParaRPr lang="zh-CN" altLang="en-US" sz="1200" b="1">
                    <a:latin typeface="微软雅黑" panose="020B0503020204020204" pitchFamily="34" charset="-122"/>
                  </a:endParaRPr>
                </a:p>
              </p:txBody>
            </p:sp>
            <p:sp>
              <p:nvSpPr>
                <p:cNvPr id="20" name="Oval 4"/>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endParaRPr lang="zh-CN" altLang="en-US" sz="1200" b="1">
                    <a:latin typeface="微软雅黑" panose="020B0503020204020204" pitchFamily="34" charset="-122"/>
                  </a:endParaRPr>
                </a:p>
              </p:txBody>
            </p:sp>
          </p:grpSp>
          <p:sp>
            <p:nvSpPr>
              <p:cNvPr id="18" name="Freeform 16"/>
              <p:cNvSpPr/>
              <p:nvPr/>
            </p:nvSpPr>
            <p:spPr bwMode="auto">
              <a:xfrm>
                <a:off x="227" y="55"/>
                <a:ext cx="2495" cy="827"/>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200" b="1"/>
              </a:p>
            </p:txBody>
          </p:sp>
        </p:grpSp>
        <p:sp>
          <p:nvSpPr>
            <p:cNvPr id="16" name="Text Box 26" descr="394f996264cd4516ac3c378b7f07a3a0# #文本框 954"/>
            <p:cNvSpPr txBox="1">
              <a:spLocks noChangeArrowheads="1"/>
            </p:cNvSpPr>
            <p:nvPr/>
          </p:nvSpPr>
          <p:spPr bwMode="auto">
            <a:xfrm>
              <a:off x="192" y="380"/>
              <a:ext cx="864"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200" b="1">
                  <a:solidFill>
                    <a:schemeClr val="bg1"/>
                  </a:solidFill>
                  <a:latin typeface="微软雅黑" panose="020B0503020204020204" pitchFamily="34" charset="-122"/>
                  <a:ea typeface="微软雅黑" panose="020B0503020204020204" pitchFamily="34" charset="-122"/>
                </a:rPr>
                <a:t>务工薪金</a:t>
              </a:r>
              <a:endParaRPr lang="zh-CN" altLang="en-US" sz="1200" b="1">
                <a:solidFill>
                  <a:schemeClr val="bg1"/>
                </a:solidFill>
                <a:latin typeface="微软雅黑" panose="020B0503020204020204" pitchFamily="34" charset="-122"/>
                <a:ea typeface="微软雅黑" panose="020B0503020204020204" pitchFamily="34" charset="-122"/>
              </a:endParaRPr>
            </a:p>
          </p:txBody>
        </p:sp>
      </p:grpSp>
      <p:grpSp>
        <p:nvGrpSpPr>
          <p:cNvPr id="21" name="Group 27"/>
          <p:cNvGrpSpPr/>
          <p:nvPr/>
        </p:nvGrpSpPr>
        <p:grpSpPr bwMode="auto">
          <a:xfrm>
            <a:off x="1960800" y="1312832"/>
            <a:ext cx="1281392" cy="1276787"/>
            <a:chOff x="0" y="0"/>
            <a:chExt cx="1113" cy="1109"/>
          </a:xfrm>
        </p:grpSpPr>
        <p:grpSp>
          <p:nvGrpSpPr>
            <p:cNvPr id="22" name="Group 28" descr="d589494dc5ce4149a6a34bd768607d47# #组合 923"/>
            <p:cNvGrpSpPr/>
            <p:nvPr/>
          </p:nvGrpSpPr>
          <p:grpSpPr bwMode="auto">
            <a:xfrm>
              <a:off x="0" y="0"/>
              <a:ext cx="1113" cy="1109"/>
              <a:chOff x="0" y="0"/>
              <a:chExt cx="2924" cy="2914"/>
            </a:xfrm>
          </p:grpSpPr>
          <p:grpSp>
            <p:nvGrpSpPr>
              <p:cNvPr id="24" name="Group 29"/>
              <p:cNvGrpSpPr/>
              <p:nvPr/>
            </p:nvGrpSpPr>
            <p:grpSpPr bwMode="auto">
              <a:xfrm>
                <a:off x="0" y="0"/>
                <a:ext cx="2925" cy="2915"/>
                <a:chOff x="0" y="0"/>
                <a:chExt cx="1406" cy="1402"/>
              </a:xfrm>
            </p:grpSpPr>
            <p:sp>
              <p:nvSpPr>
                <p:cNvPr id="26" name="Oval 3"/>
                <p:cNvSpPr>
                  <a:spLocks noChangeArrowheads="1"/>
                </p:cNvSpPr>
                <p:nvPr/>
              </p:nvSpPr>
              <p:spPr bwMode="auto">
                <a:xfrm>
                  <a:off x="0" y="0"/>
                  <a:ext cx="1406" cy="1402"/>
                </a:xfrm>
                <a:prstGeom prst="ellipse">
                  <a:avLst/>
                </a:pr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endParaRPr lang="zh-CN" altLang="en-US" sz="1200" b="1">
                    <a:latin typeface="微软雅黑" panose="020B0503020204020204" pitchFamily="34" charset="-122"/>
                  </a:endParaRPr>
                </a:p>
              </p:txBody>
            </p:sp>
            <p:sp>
              <p:nvSpPr>
                <p:cNvPr id="27" name="Oval 4"/>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endParaRPr lang="zh-CN" altLang="en-US" sz="1200" b="1">
                    <a:latin typeface="微软雅黑" panose="020B0503020204020204" pitchFamily="34" charset="-122"/>
                  </a:endParaRPr>
                </a:p>
              </p:txBody>
            </p:sp>
          </p:grpSp>
          <p:sp>
            <p:nvSpPr>
              <p:cNvPr id="25" name="Freeform 16"/>
              <p:cNvSpPr/>
              <p:nvPr/>
            </p:nvSpPr>
            <p:spPr bwMode="auto">
              <a:xfrm>
                <a:off x="227" y="55"/>
                <a:ext cx="2495" cy="827"/>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200" b="1"/>
              </a:p>
            </p:txBody>
          </p:sp>
        </p:grpSp>
        <p:sp>
          <p:nvSpPr>
            <p:cNvPr id="23" name="Text Box 33" descr="1f99be6f4d5f4c6a9d054ae3c929bcbb# #文本框 955"/>
            <p:cNvSpPr txBox="1">
              <a:spLocks noChangeArrowheads="1"/>
            </p:cNvSpPr>
            <p:nvPr/>
          </p:nvSpPr>
          <p:spPr bwMode="auto">
            <a:xfrm>
              <a:off x="197" y="336"/>
              <a:ext cx="768"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200" b="1" dirty="0">
                  <a:solidFill>
                    <a:schemeClr val="bg1"/>
                  </a:solidFill>
                  <a:latin typeface="微软雅黑" panose="020B0503020204020204" pitchFamily="34" charset="-122"/>
                  <a:ea typeface="微软雅黑" panose="020B0503020204020204" pitchFamily="34" charset="-122"/>
                </a:rPr>
                <a:t>流转租金</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28" name="Group 34"/>
          <p:cNvGrpSpPr/>
          <p:nvPr/>
        </p:nvGrpSpPr>
        <p:grpSpPr bwMode="auto">
          <a:xfrm>
            <a:off x="3428852" y="879714"/>
            <a:ext cx="1281392" cy="1276787"/>
            <a:chOff x="0" y="0"/>
            <a:chExt cx="1113" cy="1109"/>
          </a:xfrm>
        </p:grpSpPr>
        <p:grpSp>
          <p:nvGrpSpPr>
            <p:cNvPr id="29" name="Group 35" descr="733c62dd47634bc5b8f5525f3133230c# #组合 921"/>
            <p:cNvGrpSpPr/>
            <p:nvPr/>
          </p:nvGrpSpPr>
          <p:grpSpPr bwMode="auto">
            <a:xfrm>
              <a:off x="0" y="0"/>
              <a:ext cx="1113" cy="1109"/>
              <a:chOff x="0" y="0"/>
              <a:chExt cx="2924" cy="2914"/>
            </a:xfrm>
          </p:grpSpPr>
          <p:grpSp>
            <p:nvGrpSpPr>
              <p:cNvPr id="31" name="Group 36"/>
              <p:cNvGrpSpPr/>
              <p:nvPr/>
            </p:nvGrpSpPr>
            <p:grpSpPr bwMode="auto">
              <a:xfrm>
                <a:off x="0" y="0"/>
                <a:ext cx="2925" cy="2915"/>
                <a:chOff x="0" y="0"/>
                <a:chExt cx="1406" cy="1402"/>
              </a:xfrm>
            </p:grpSpPr>
            <p:sp>
              <p:nvSpPr>
                <p:cNvPr id="33" name="Oval 3"/>
                <p:cNvSpPr>
                  <a:spLocks noChangeArrowheads="1"/>
                </p:cNvSpPr>
                <p:nvPr/>
              </p:nvSpPr>
              <p:spPr bwMode="auto">
                <a:xfrm>
                  <a:off x="0" y="0"/>
                  <a:ext cx="1406" cy="1402"/>
                </a:xfrm>
                <a:prstGeom prst="ellipse">
                  <a:avLst/>
                </a:pr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endParaRPr lang="zh-CN" altLang="en-US" sz="1200" b="1">
                    <a:latin typeface="微软雅黑" panose="020B0503020204020204" pitchFamily="34" charset="-122"/>
                  </a:endParaRPr>
                </a:p>
              </p:txBody>
            </p:sp>
            <p:sp>
              <p:nvSpPr>
                <p:cNvPr id="34" name="Oval 4"/>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endParaRPr lang="zh-CN" altLang="en-US" sz="1200" b="1">
                    <a:latin typeface="微软雅黑" panose="020B0503020204020204" pitchFamily="34" charset="-122"/>
                  </a:endParaRPr>
                </a:p>
              </p:txBody>
            </p:sp>
          </p:grpSp>
          <p:sp>
            <p:nvSpPr>
              <p:cNvPr id="32" name="Freeform 16"/>
              <p:cNvSpPr/>
              <p:nvPr/>
            </p:nvSpPr>
            <p:spPr bwMode="auto">
              <a:xfrm>
                <a:off x="227" y="55"/>
                <a:ext cx="2495" cy="827"/>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200" b="1"/>
              </a:p>
            </p:txBody>
          </p:sp>
        </p:grpSp>
        <p:sp>
          <p:nvSpPr>
            <p:cNvPr id="30" name="Text Box 40" descr="e0f6737adf634fdbb8b4e4ec4f26ba44# #文本框 956"/>
            <p:cNvSpPr txBox="1">
              <a:spLocks noChangeArrowheads="1"/>
            </p:cNvSpPr>
            <p:nvPr/>
          </p:nvSpPr>
          <p:spPr bwMode="auto">
            <a:xfrm>
              <a:off x="221" y="336"/>
              <a:ext cx="864"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200" b="1">
                  <a:solidFill>
                    <a:schemeClr val="bg1"/>
                  </a:solidFill>
                  <a:latin typeface="微软雅黑" panose="020B0503020204020204" pitchFamily="34" charset="-122"/>
                  <a:ea typeface="微软雅黑" panose="020B0503020204020204" pitchFamily="34" charset="-122"/>
                </a:rPr>
                <a:t>入股股金</a:t>
              </a:r>
              <a:endParaRPr lang="zh-CN" altLang="en-US" sz="1200" b="1">
                <a:solidFill>
                  <a:schemeClr val="bg1"/>
                </a:solidFill>
                <a:latin typeface="微软雅黑" panose="020B0503020204020204" pitchFamily="34" charset="-122"/>
                <a:ea typeface="微软雅黑" panose="020B0503020204020204" pitchFamily="34" charset="-122"/>
              </a:endParaRPr>
            </a:p>
          </p:txBody>
        </p:sp>
      </p:grpSp>
      <p:grpSp>
        <p:nvGrpSpPr>
          <p:cNvPr id="35" name="Group 41"/>
          <p:cNvGrpSpPr/>
          <p:nvPr/>
        </p:nvGrpSpPr>
        <p:grpSpPr bwMode="auto">
          <a:xfrm>
            <a:off x="5359104" y="1473168"/>
            <a:ext cx="1281392" cy="1276787"/>
            <a:chOff x="0" y="0"/>
            <a:chExt cx="1113" cy="1109"/>
          </a:xfrm>
        </p:grpSpPr>
        <p:grpSp>
          <p:nvGrpSpPr>
            <p:cNvPr id="36" name="Group 42" descr="b78b41f05050400095528171782fefda# #组合 933"/>
            <p:cNvGrpSpPr/>
            <p:nvPr/>
          </p:nvGrpSpPr>
          <p:grpSpPr bwMode="auto">
            <a:xfrm>
              <a:off x="0" y="0"/>
              <a:ext cx="1113" cy="1109"/>
              <a:chOff x="0" y="0"/>
              <a:chExt cx="2924" cy="2914"/>
            </a:xfrm>
          </p:grpSpPr>
          <p:grpSp>
            <p:nvGrpSpPr>
              <p:cNvPr id="38" name="Group 43"/>
              <p:cNvGrpSpPr/>
              <p:nvPr/>
            </p:nvGrpSpPr>
            <p:grpSpPr bwMode="auto">
              <a:xfrm>
                <a:off x="0" y="0"/>
                <a:ext cx="2925" cy="2915"/>
                <a:chOff x="0" y="0"/>
                <a:chExt cx="1406" cy="1402"/>
              </a:xfrm>
            </p:grpSpPr>
            <p:sp>
              <p:nvSpPr>
                <p:cNvPr id="40" name="Oval 3"/>
                <p:cNvSpPr>
                  <a:spLocks noChangeArrowheads="1"/>
                </p:cNvSpPr>
                <p:nvPr/>
              </p:nvSpPr>
              <p:spPr bwMode="auto">
                <a:xfrm>
                  <a:off x="0" y="0"/>
                  <a:ext cx="1406" cy="1402"/>
                </a:xfrm>
                <a:prstGeom prst="ellipse">
                  <a:avLst/>
                </a:pr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endParaRPr lang="zh-CN" altLang="en-US" sz="1200" b="1">
                    <a:latin typeface="微软雅黑" panose="020B0503020204020204" pitchFamily="34" charset="-122"/>
                  </a:endParaRPr>
                </a:p>
              </p:txBody>
            </p:sp>
            <p:sp>
              <p:nvSpPr>
                <p:cNvPr id="41" name="Oval 4"/>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endParaRPr lang="zh-CN" altLang="en-US" sz="1200" b="1">
                    <a:latin typeface="微软雅黑" panose="020B0503020204020204" pitchFamily="34" charset="-122"/>
                  </a:endParaRPr>
                </a:p>
              </p:txBody>
            </p:sp>
          </p:grpSp>
          <p:sp>
            <p:nvSpPr>
              <p:cNvPr id="39" name="Freeform 16"/>
              <p:cNvSpPr/>
              <p:nvPr/>
            </p:nvSpPr>
            <p:spPr bwMode="auto">
              <a:xfrm>
                <a:off x="227" y="55"/>
                <a:ext cx="2495" cy="827"/>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200" b="1"/>
              </a:p>
            </p:txBody>
          </p:sp>
        </p:grpSp>
        <p:sp>
          <p:nvSpPr>
            <p:cNvPr id="37" name="Text Box 47" descr="24c101ddb2584e96bfb8d19b502c4ae1# #文本框 958"/>
            <p:cNvSpPr txBox="1">
              <a:spLocks noChangeArrowheads="1"/>
            </p:cNvSpPr>
            <p:nvPr/>
          </p:nvSpPr>
          <p:spPr bwMode="auto">
            <a:xfrm>
              <a:off x="225" y="247"/>
              <a:ext cx="720" cy="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200" b="1">
                  <a:solidFill>
                    <a:schemeClr val="bg1"/>
                  </a:solidFill>
                  <a:latin typeface="微软雅黑" panose="020B0503020204020204" pitchFamily="34" charset="-122"/>
                  <a:ea typeface="微软雅黑" panose="020B0503020204020204" pitchFamily="34" charset="-122"/>
                </a:rPr>
                <a:t>国家惠农政策补贴</a:t>
              </a:r>
              <a:endParaRPr lang="zh-CN" altLang="en-US" sz="1200" b="1">
                <a:solidFill>
                  <a:schemeClr val="bg1"/>
                </a:solidFill>
                <a:latin typeface="微软雅黑" panose="020B0503020204020204" pitchFamily="34" charset="-122"/>
                <a:ea typeface="微软雅黑" panose="020B0503020204020204" pitchFamily="34" charset="-122"/>
              </a:endParaRPr>
            </a:p>
          </p:txBody>
        </p:sp>
      </p:grpSp>
      <p:grpSp>
        <p:nvGrpSpPr>
          <p:cNvPr id="42" name="Group 48"/>
          <p:cNvGrpSpPr/>
          <p:nvPr/>
        </p:nvGrpSpPr>
        <p:grpSpPr bwMode="auto">
          <a:xfrm>
            <a:off x="6032612" y="2849659"/>
            <a:ext cx="1282544" cy="1276787"/>
            <a:chOff x="0" y="0"/>
            <a:chExt cx="1114" cy="1109"/>
          </a:xfrm>
        </p:grpSpPr>
        <p:grpSp>
          <p:nvGrpSpPr>
            <p:cNvPr id="43" name="Group 49" descr="cbdea2756ebc442aad519ee3ba5652e2# #组合 938"/>
            <p:cNvGrpSpPr/>
            <p:nvPr/>
          </p:nvGrpSpPr>
          <p:grpSpPr bwMode="auto">
            <a:xfrm>
              <a:off x="0" y="0"/>
              <a:ext cx="1114" cy="1109"/>
              <a:chOff x="0" y="0"/>
              <a:chExt cx="2924" cy="2914"/>
            </a:xfrm>
          </p:grpSpPr>
          <p:grpSp>
            <p:nvGrpSpPr>
              <p:cNvPr id="45" name="Group 50"/>
              <p:cNvGrpSpPr/>
              <p:nvPr/>
            </p:nvGrpSpPr>
            <p:grpSpPr bwMode="auto">
              <a:xfrm>
                <a:off x="0" y="0"/>
                <a:ext cx="2925" cy="2915"/>
                <a:chOff x="0" y="0"/>
                <a:chExt cx="1406" cy="1402"/>
              </a:xfrm>
            </p:grpSpPr>
            <p:sp>
              <p:nvSpPr>
                <p:cNvPr id="47" name="Oval 3"/>
                <p:cNvSpPr>
                  <a:spLocks noChangeArrowheads="1"/>
                </p:cNvSpPr>
                <p:nvPr/>
              </p:nvSpPr>
              <p:spPr bwMode="auto">
                <a:xfrm>
                  <a:off x="0" y="0"/>
                  <a:ext cx="1406" cy="1402"/>
                </a:xfrm>
                <a:prstGeom prst="ellipse">
                  <a:avLst/>
                </a:pr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endParaRPr lang="zh-CN" altLang="en-US" sz="1200" b="1">
                    <a:latin typeface="微软雅黑" panose="020B0503020204020204" pitchFamily="34" charset="-122"/>
                  </a:endParaRPr>
                </a:p>
              </p:txBody>
            </p:sp>
            <p:sp>
              <p:nvSpPr>
                <p:cNvPr id="48" name="Oval 4"/>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endParaRPr lang="zh-CN" altLang="en-US" sz="1200" b="1">
                    <a:latin typeface="微软雅黑" panose="020B0503020204020204" pitchFamily="34" charset="-122"/>
                  </a:endParaRPr>
                </a:p>
              </p:txBody>
            </p:sp>
          </p:grpSp>
          <p:sp>
            <p:nvSpPr>
              <p:cNvPr id="46" name="Freeform 16"/>
              <p:cNvSpPr/>
              <p:nvPr/>
            </p:nvSpPr>
            <p:spPr bwMode="auto">
              <a:xfrm>
                <a:off x="227" y="55"/>
                <a:ext cx="2495" cy="827"/>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200" b="1"/>
              </a:p>
            </p:txBody>
          </p:sp>
        </p:grpSp>
        <p:sp>
          <p:nvSpPr>
            <p:cNvPr id="44" name="Text Box 54" descr="6e0f43d2a7664ea6824945d7cee70d88# #文本框 959"/>
            <p:cNvSpPr txBox="1">
              <a:spLocks noChangeArrowheads="1"/>
            </p:cNvSpPr>
            <p:nvPr/>
          </p:nvSpPr>
          <p:spPr bwMode="auto">
            <a:xfrm>
              <a:off x="230" y="360"/>
              <a:ext cx="720"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200" b="1">
                  <a:solidFill>
                    <a:schemeClr val="bg1"/>
                  </a:solidFill>
                  <a:latin typeface="微软雅黑" panose="020B0503020204020204" pitchFamily="34" charset="-122"/>
                  <a:ea typeface="微软雅黑" panose="020B0503020204020204" pitchFamily="34" charset="-122"/>
                </a:rPr>
                <a:t>创业收入</a:t>
              </a:r>
              <a:endParaRPr lang="zh-CN" altLang="en-US" sz="1200" b="1">
                <a:solidFill>
                  <a:schemeClr val="bg1"/>
                </a:solidFill>
                <a:latin typeface="微软雅黑" panose="020B0503020204020204" pitchFamily="34" charset="-122"/>
                <a:ea typeface="微软雅黑" panose="020B0503020204020204" pitchFamily="34" charset="-122"/>
              </a:endParaRPr>
            </a:p>
          </p:txBody>
        </p:sp>
      </p:grpSp>
      <p:sp>
        <p:nvSpPr>
          <p:cNvPr id="49"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900" decel="100000" fill="hold"/>
                                        <p:tgtEl>
                                          <p:spTgt spid="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7" presetID="53" presetClass="entr" presetSubtype="16" fill="hold" grpId="0" nodeType="withEffect">
                                  <p:stCondLst>
                                    <p:cond delay="10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Effect transition="in" filter="fade">
                                      <p:cBhvr>
                                        <p:cTn id="21" dur="1000"/>
                                        <p:tgtEl>
                                          <p:spTgt spid="12"/>
                                        </p:tgtEl>
                                      </p:cBhvr>
                                    </p:animEffect>
                                  </p:childTnLst>
                                </p:cTn>
                              </p:par>
                              <p:par>
                                <p:cTn id="22" presetID="53" presetClass="entr" presetSubtype="16"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fltVal val="0"/>
                                          </p:val>
                                        </p:tav>
                                        <p:tav tm="100000">
                                          <p:val>
                                            <p:strVal val="#ppt_w"/>
                                          </p:val>
                                        </p:tav>
                                      </p:tavLst>
                                    </p:anim>
                                    <p:anim calcmode="lin" valueType="num">
                                      <p:cBhvr>
                                        <p:cTn id="25" dur="1000" fill="hold"/>
                                        <p:tgtEl>
                                          <p:spTgt spid="10"/>
                                        </p:tgtEl>
                                        <p:attrNameLst>
                                          <p:attrName>ppt_h</p:attrName>
                                        </p:attrNameLst>
                                      </p:cBhvr>
                                      <p:tavLst>
                                        <p:tav tm="0">
                                          <p:val>
                                            <p:fltVal val="0"/>
                                          </p:val>
                                        </p:tav>
                                        <p:tav tm="100000">
                                          <p:val>
                                            <p:strVal val="#ppt_h"/>
                                          </p:val>
                                        </p:tav>
                                      </p:tavLst>
                                    </p:anim>
                                    <p:animEffect transition="in" filter="fade">
                                      <p:cBhvr>
                                        <p:cTn id="26" dur="1000"/>
                                        <p:tgtEl>
                                          <p:spTgt spid="10"/>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Effect transition="in" filter="fade">
                                      <p:cBhvr>
                                        <p:cTn id="31" dur="1000"/>
                                        <p:tgtEl>
                                          <p:spTgt spid="8"/>
                                        </p:tgtEl>
                                      </p:cBhvr>
                                    </p:animEffect>
                                  </p:childTnLst>
                                </p:cTn>
                              </p:par>
                              <p:par>
                                <p:cTn id="32" presetID="53" presetClass="entr" presetSubtype="16" fill="hold" grpId="0" nodeType="withEffect">
                                  <p:stCondLst>
                                    <p:cond delay="4000"/>
                                  </p:stCondLst>
                                  <p:childTnLst>
                                    <p:set>
                                      <p:cBhvr>
                                        <p:cTn id="33" dur="1" fill="hold">
                                          <p:stCondLst>
                                            <p:cond delay="0"/>
                                          </p:stCondLst>
                                        </p:cTn>
                                        <p:tgtEl>
                                          <p:spTgt spid="9"/>
                                        </p:tgtEl>
                                        <p:attrNameLst>
                                          <p:attrName>style.visibility</p:attrName>
                                        </p:attrNameLst>
                                      </p:cBhvr>
                                      <p:to>
                                        <p:strVal val="visible"/>
                                      </p:to>
                                    </p:set>
                                    <p:anim calcmode="lin" valueType="num">
                                      <p:cBhvr>
                                        <p:cTn id="34" dur="1000" fill="hold"/>
                                        <p:tgtEl>
                                          <p:spTgt spid="9"/>
                                        </p:tgtEl>
                                        <p:attrNameLst>
                                          <p:attrName>ppt_w</p:attrName>
                                        </p:attrNameLst>
                                      </p:cBhvr>
                                      <p:tavLst>
                                        <p:tav tm="0">
                                          <p:val>
                                            <p:fltVal val="0"/>
                                          </p:val>
                                        </p:tav>
                                        <p:tav tm="100000">
                                          <p:val>
                                            <p:strVal val="#ppt_w"/>
                                          </p:val>
                                        </p:tav>
                                      </p:tavLst>
                                    </p:anim>
                                    <p:anim calcmode="lin" valueType="num">
                                      <p:cBhvr>
                                        <p:cTn id="35" dur="1000" fill="hold"/>
                                        <p:tgtEl>
                                          <p:spTgt spid="9"/>
                                        </p:tgtEl>
                                        <p:attrNameLst>
                                          <p:attrName>ppt_h</p:attrName>
                                        </p:attrNameLst>
                                      </p:cBhvr>
                                      <p:tavLst>
                                        <p:tav tm="0">
                                          <p:val>
                                            <p:fltVal val="0"/>
                                          </p:val>
                                        </p:tav>
                                        <p:tav tm="100000">
                                          <p:val>
                                            <p:strVal val="#ppt_h"/>
                                          </p:val>
                                        </p:tav>
                                      </p:tavLst>
                                    </p:anim>
                                    <p:animEffect transition="in" filter="fade">
                                      <p:cBhvr>
                                        <p:cTn id="36" dur="1000"/>
                                        <p:tgtEl>
                                          <p:spTgt spid="9"/>
                                        </p:tgtEl>
                                      </p:cBhvr>
                                    </p:animEffect>
                                  </p:childTnLst>
                                </p:cTn>
                              </p:par>
                              <p:par>
                                <p:cTn id="37" presetID="53" presetClass="entr" presetSubtype="16" fill="hold" grpId="0" nodeType="withEffect">
                                  <p:stCondLst>
                                    <p:cond delay="50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fltVal val="0"/>
                                          </p:val>
                                        </p:tav>
                                        <p:tav tm="100000">
                                          <p:val>
                                            <p:strVal val="#ppt_w"/>
                                          </p:val>
                                        </p:tav>
                                      </p:tavLst>
                                    </p:anim>
                                    <p:anim calcmode="lin" valueType="num">
                                      <p:cBhvr>
                                        <p:cTn id="40" dur="1000" fill="hold"/>
                                        <p:tgtEl>
                                          <p:spTgt spid="11"/>
                                        </p:tgtEl>
                                        <p:attrNameLst>
                                          <p:attrName>ppt_h</p:attrName>
                                        </p:attrNameLst>
                                      </p:cBhvr>
                                      <p:tavLst>
                                        <p:tav tm="0">
                                          <p:val>
                                            <p:fltVal val="0"/>
                                          </p:val>
                                        </p:tav>
                                        <p:tav tm="100000">
                                          <p:val>
                                            <p:strVal val="#ppt_h"/>
                                          </p:val>
                                        </p:tav>
                                      </p:tavLst>
                                    </p:anim>
                                    <p:animEffect transition="in" filter="fade">
                                      <p:cBhvr>
                                        <p:cTn id="41" dur="1000"/>
                                        <p:tgtEl>
                                          <p:spTgt spid="11"/>
                                        </p:tgtEl>
                                      </p:cBhvr>
                                    </p:animEffect>
                                  </p:childTnLst>
                                </p:cTn>
                              </p:par>
                              <p:par>
                                <p:cTn id="42" presetID="52" presetClass="entr" presetSubtype="0" fill="hold" nodeType="withEffect">
                                  <p:stCondLst>
                                    <p:cond delay="1000"/>
                                  </p:stCondLst>
                                  <p:childTnLst>
                                    <p:set>
                                      <p:cBhvr>
                                        <p:cTn id="43" dur="1" fill="hold">
                                          <p:stCondLst>
                                            <p:cond delay="0"/>
                                          </p:stCondLst>
                                        </p:cTn>
                                        <p:tgtEl>
                                          <p:spTgt spid="14"/>
                                        </p:tgtEl>
                                        <p:attrNameLst>
                                          <p:attrName>style.visibility</p:attrName>
                                        </p:attrNameLst>
                                      </p:cBhvr>
                                      <p:to>
                                        <p:strVal val="visible"/>
                                      </p:to>
                                    </p:set>
                                    <p:animScale>
                                      <p:cBhvr>
                                        <p:cTn id="44" dur="2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2000" decel="50000" fill="hold">
                                          <p:stCondLst>
                                            <p:cond delay="0"/>
                                          </p:stCondLst>
                                        </p:cTn>
                                        <p:tgtEl>
                                          <p:spTgt spid="14"/>
                                        </p:tgtEl>
                                        <p:attrNameLst>
                                          <p:attrName>ppt_x</p:attrName>
                                          <p:attrName>ppt_y</p:attrName>
                                        </p:attrNameLst>
                                      </p:cBhvr>
                                      <p:rCtr x="0" y="0"/>
                                    </p:animMotion>
                                    <p:animEffect transition="in" filter="fade">
                                      <p:cBhvr>
                                        <p:cTn id="46" dur="2000"/>
                                        <p:tgtEl>
                                          <p:spTgt spid="14"/>
                                        </p:tgtEl>
                                      </p:cBhvr>
                                    </p:animEffect>
                                  </p:childTnLst>
                                </p:cTn>
                              </p:par>
                              <p:par>
                                <p:cTn id="47" presetID="52" presetClass="entr" presetSubtype="0" fill="hold" nodeType="withEffect">
                                  <p:stCondLst>
                                    <p:cond delay="2000"/>
                                  </p:stCondLst>
                                  <p:childTnLst>
                                    <p:set>
                                      <p:cBhvr>
                                        <p:cTn id="48" dur="1" fill="hold">
                                          <p:stCondLst>
                                            <p:cond delay="0"/>
                                          </p:stCondLst>
                                        </p:cTn>
                                        <p:tgtEl>
                                          <p:spTgt spid="21"/>
                                        </p:tgtEl>
                                        <p:attrNameLst>
                                          <p:attrName>style.visibility</p:attrName>
                                        </p:attrNameLst>
                                      </p:cBhvr>
                                      <p:to>
                                        <p:strVal val="visible"/>
                                      </p:to>
                                    </p:set>
                                    <p:animScale>
                                      <p:cBhvr>
                                        <p:cTn id="49" dur="2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2000" decel="50000" fill="hold">
                                          <p:stCondLst>
                                            <p:cond delay="0"/>
                                          </p:stCondLst>
                                        </p:cTn>
                                        <p:tgtEl>
                                          <p:spTgt spid="21"/>
                                        </p:tgtEl>
                                        <p:attrNameLst>
                                          <p:attrName>ppt_x</p:attrName>
                                          <p:attrName>ppt_y</p:attrName>
                                        </p:attrNameLst>
                                      </p:cBhvr>
                                      <p:rCtr x="0" y="0"/>
                                    </p:animMotion>
                                    <p:animEffect transition="in" filter="fade">
                                      <p:cBhvr>
                                        <p:cTn id="51" dur="2000"/>
                                        <p:tgtEl>
                                          <p:spTgt spid="21"/>
                                        </p:tgtEl>
                                      </p:cBhvr>
                                    </p:animEffect>
                                  </p:childTnLst>
                                </p:cTn>
                              </p:par>
                              <p:par>
                                <p:cTn id="52" presetID="52" presetClass="entr" presetSubtype="0" fill="hold" nodeType="withEffect">
                                  <p:stCondLst>
                                    <p:cond delay="3000"/>
                                  </p:stCondLst>
                                  <p:childTnLst>
                                    <p:set>
                                      <p:cBhvr>
                                        <p:cTn id="53" dur="1" fill="hold">
                                          <p:stCondLst>
                                            <p:cond delay="0"/>
                                          </p:stCondLst>
                                        </p:cTn>
                                        <p:tgtEl>
                                          <p:spTgt spid="28"/>
                                        </p:tgtEl>
                                        <p:attrNameLst>
                                          <p:attrName>style.visibility</p:attrName>
                                        </p:attrNameLst>
                                      </p:cBhvr>
                                      <p:to>
                                        <p:strVal val="visible"/>
                                      </p:to>
                                    </p:set>
                                    <p:animScale>
                                      <p:cBhvr>
                                        <p:cTn id="54" dur="2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5" dur="2000" decel="50000" fill="hold">
                                          <p:stCondLst>
                                            <p:cond delay="0"/>
                                          </p:stCondLst>
                                        </p:cTn>
                                        <p:tgtEl>
                                          <p:spTgt spid="28"/>
                                        </p:tgtEl>
                                        <p:attrNameLst>
                                          <p:attrName>ppt_x</p:attrName>
                                          <p:attrName>ppt_y</p:attrName>
                                        </p:attrNameLst>
                                      </p:cBhvr>
                                      <p:rCtr x="0" y="0"/>
                                    </p:animMotion>
                                    <p:animEffect transition="in" filter="fade">
                                      <p:cBhvr>
                                        <p:cTn id="56" dur="2000"/>
                                        <p:tgtEl>
                                          <p:spTgt spid="28"/>
                                        </p:tgtEl>
                                      </p:cBhvr>
                                    </p:animEffect>
                                  </p:childTnLst>
                                </p:cTn>
                              </p:par>
                              <p:par>
                                <p:cTn id="57" presetID="52" presetClass="entr" presetSubtype="0" fill="hold" nodeType="withEffect">
                                  <p:stCondLst>
                                    <p:cond delay="4000"/>
                                  </p:stCondLst>
                                  <p:childTnLst>
                                    <p:set>
                                      <p:cBhvr>
                                        <p:cTn id="58" dur="1" fill="hold">
                                          <p:stCondLst>
                                            <p:cond delay="0"/>
                                          </p:stCondLst>
                                        </p:cTn>
                                        <p:tgtEl>
                                          <p:spTgt spid="35"/>
                                        </p:tgtEl>
                                        <p:attrNameLst>
                                          <p:attrName>style.visibility</p:attrName>
                                        </p:attrNameLst>
                                      </p:cBhvr>
                                      <p:to>
                                        <p:strVal val="visible"/>
                                      </p:to>
                                    </p:set>
                                    <p:animScale>
                                      <p:cBhvr>
                                        <p:cTn id="59" dur="2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0" dur="2000" decel="50000" fill="hold">
                                          <p:stCondLst>
                                            <p:cond delay="0"/>
                                          </p:stCondLst>
                                        </p:cTn>
                                        <p:tgtEl>
                                          <p:spTgt spid="35"/>
                                        </p:tgtEl>
                                        <p:attrNameLst>
                                          <p:attrName>ppt_x</p:attrName>
                                          <p:attrName>ppt_y</p:attrName>
                                        </p:attrNameLst>
                                      </p:cBhvr>
                                      <p:rCtr x="0" y="0"/>
                                    </p:animMotion>
                                    <p:animEffect transition="in" filter="fade">
                                      <p:cBhvr>
                                        <p:cTn id="61" dur="2000"/>
                                        <p:tgtEl>
                                          <p:spTgt spid="35"/>
                                        </p:tgtEl>
                                      </p:cBhvr>
                                    </p:animEffect>
                                  </p:childTnLst>
                                </p:cTn>
                              </p:par>
                              <p:par>
                                <p:cTn id="62" presetID="52" presetClass="entr" presetSubtype="0" fill="hold" nodeType="withEffect">
                                  <p:stCondLst>
                                    <p:cond delay="5000"/>
                                  </p:stCondLst>
                                  <p:childTnLst>
                                    <p:set>
                                      <p:cBhvr>
                                        <p:cTn id="63" dur="1" fill="hold">
                                          <p:stCondLst>
                                            <p:cond delay="0"/>
                                          </p:stCondLst>
                                        </p:cTn>
                                        <p:tgtEl>
                                          <p:spTgt spid="42"/>
                                        </p:tgtEl>
                                        <p:attrNameLst>
                                          <p:attrName>style.visibility</p:attrName>
                                        </p:attrNameLst>
                                      </p:cBhvr>
                                      <p:to>
                                        <p:strVal val="visible"/>
                                      </p:to>
                                    </p:set>
                                    <p:animScale>
                                      <p:cBhvr>
                                        <p:cTn id="64" dur="2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5" dur="2000" decel="50000" fill="hold">
                                          <p:stCondLst>
                                            <p:cond delay="0"/>
                                          </p:stCondLst>
                                        </p:cTn>
                                        <p:tgtEl>
                                          <p:spTgt spid="42"/>
                                        </p:tgtEl>
                                        <p:attrNameLst>
                                          <p:attrName>ppt_x</p:attrName>
                                          <p:attrName>ppt_y</p:attrName>
                                        </p:attrNameLst>
                                      </p:cBhvr>
                                      <p:rCtr x="0" y="0"/>
                                    </p:animMotion>
                                    <p:animEffect transition="in" filter="fade">
                                      <p:cBhvr>
                                        <p:cTn id="66"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P spid="11" grpId="0" animBg="1" autoUpdateAnimBg="0"/>
      <p:bldP spid="12" grpId="0" animBg="1" autoUpdateAnimBg="0"/>
      <p:bldP spid="1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4"/>
          <p:cNvGrpSpPr/>
          <p:nvPr/>
        </p:nvGrpSpPr>
        <p:grpSpPr bwMode="auto">
          <a:xfrm>
            <a:off x="1549151" y="1203598"/>
            <a:ext cx="5519737" cy="914400"/>
            <a:chOff x="956733" y="1151466"/>
            <a:chExt cx="4271434" cy="626533"/>
          </a:xfrm>
        </p:grpSpPr>
        <p:sp>
          <p:nvSpPr>
            <p:cNvPr id="3" name="Round Same Side Corner Rectangle 46"/>
            <p:cNvSpPr/>
            <p:nvPr/>
          </p:nvSpPr>
          <p:spPr>
            <a:xfrm>
              <a:off x="2406343" y="1151466"/>
              <a:ext cx="1372215" cy="626533"/>
            </a:xfrm>
            <a:prstGeom prst="round2Same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16200000" scaled="1"/>
              <a:tileRect/>
            </a:gradFill>
            <a:ln w="9525">
              <a:noFill/>
              <a:miter lim="800000"/>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b="1" dirty="0">
                  <a:solidFill>
                    <a:schemeClr val="bg1"/>
                  </a:solidFill>
                  <a:latin typeface="Arial Narrow" panose="020B0506020202030204" pitchFamily="34" charset="0"/>
                  <a:ea typeface="+mn-ea"/>
                  <a:cs typeface="Arial" panose="020B0604020202020204" pitchFamily="34" charset="0"/>
                </a:rPr>
                <a:t>Phase 2</a:t>
              </a:r>
              <a:endParaRPr lang="en-US" sz="1600" b="1" dirty="0">
                <a:solidFill>
                  <a:schemeClr val="bg1"/>
                </a:solidFill>
                <a:latin typeface="Arial Narrow" panose="020B0506020202030204" pitchFamily="34" charset="0"/>
                <a:ea typeface="+mn-ea"/>
                <a:cs typeface="Arial" panose="020B0604020202020204" pitchFamily="34" charset="0"/>
              </a:endParaRPr>
            </a:p>
          </p:txBody>
        </p:sp>
        <p:sp>
          <p:nvSpPr>
            <p:cNvPr id="4" name="Round Same Side Corner Rectangle 59"/>
            <p:cNvSpPr/>
            <p:nvPr/>
          </p:nvSpPr>
          <p:spPr>
            <a:xfrm>
              <a:off x="3857180" y="1151466"/>
              <a:ext cx="1370987" cy="532988"/>
            </a:xfrm>
            <a:prstGeom prst="round2Same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16200000" scaled="1"/>
              <a:tileRect/>
            </a:gradFill>
            <a:ln w="9525">
              <a:noFill/>
              <a:miter lim="800000"/>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b="1" dirty="0">
                  <a:solidFill>
                    <a:schemeClr val="bg1"/>
                  </a:solidFill>
                  <a:latin typeface="Arial Narrow" panose="020B0506020202030204" pitchFamily="34" charset="0"/>
                  <a:ea typeface="+mn-ea"/>
                  <a:cs typeface="Arial" panose="020B0604020202020204" pitchFamily="34" charset="0"/>
                </a:rPr>
                <a:t>Phase 3</a:t>
              </a:r>
              <a:endParaRPr lang="en-US" sz="1600" b="1" dirty="0">
                <a:solidFill>
                  <a:schemeClr val="bg1"/>
                </a:solidFill>
                <a:latin typeface="Arial Narrow" panose="020B0506020202030204" pitchFamily="34" charset="0"/>
                <a:ea typeface="+mn-ea"/>
                <a:cs typeface="Arial" panose="020B0604020202020204" pitchFamily="34" charset="0"/>
              </a:endParaRPr>
            </a:p>
          </p:txBody>
        </p:sp>
        <p:sp>
          <p:nvSpPr>
            <p:cNvPr id="5" name="Round Same Side Corner Rectangle 41"/>
            <p:cNvSpPr/>
            <p:nvPr/>
          </p:nvSpPr>
          <p:spPr>
            <a:xfrm>
              <a:off x="956733" y="1151466"/>
              <a:ext cx="1370987" cy="532988"/>
            </a:xfrm>
            <a:prstGeom prst="round2Same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16200000" scaled="1"/>
              <a:tileRect/>
            </a:gradFill>
            <a:ln w="9525">
              <a:noFill/>
              <a:miter lim="800000"/>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b="1" dirty="0">
                  <a:solidFill>
                    <a:schemeClr val="bg1"/>
                  </a:solidFill>
                  <a:latin typeface="Arial Narrow" panose="020B0506020202030204" pitchFamily="34" charset="0"/>
                  <a:ea typeface="+mn-ea"/>
                  <a:cs typeface="Arial" panose="020B0604020202020204" pitchFamily="34" charset="0"/>
                </a:rPr>
                <a:t>Phase 1</a:t>
              </a:r>
              <a:endParaRPr lang="en-US" sz="1600" b="1" dirty="0">
                <a:solidFill>
                  <a:schemeClr val="bg1"/>
                </a:solidFill>
                <a:latin typeface="Arial Narrow" panose="020B0506020202030204" pitchFamily="34" charset="0"/>
                <a:ea typeface="+mn-ea"/>
                <a:cs typeface="Arial" panose="020B0604020202020204" pitchFamily="34" charset="0"/>
              </a:endParaRPr>
            </a:p>
          </p:txBody>
        </p:sp>
      </p:grpSp>
      <p:sp>
        <p:nvSpPr>
          <p:cNvPr id="6" name="Rectangle 70"/>
          <p:cNvSpPr>
            <a:spLocks noChangeArrowheads="1"/>
          </p:cNvSpPr>
          <p:nvPr/>
        </p:nvSpPr>
        <p:spPr bwMode="auto">
          <a:xfrm>
            <a:off x="1584076" y="3451498"/>
            <a:ext cx="1714500" cy="1295400"/>
          </a:xfrm>
          <a:prstGeom prst="rect">
            <a:avLst/>
          </a:prstGeom>
          <a:noFill/>
          <a:ln w="9525">
            <a:noFill/>
            <a:miter lim="800000"/>
          </a:ln>
        </p:spPr>
        <p:txBody>
          <a:bodyPr lIns="45720" tIns="18288" rIns="27432" bIns="18288"/>
          <a:lstStyle/>
          <a:p>
            <a:pPr marL="111125" indent="-111125">
              <a:lnSpc>
                <a:spcPct val="85000"/>
              </a:lnSpc>
              <a:spcBef>
                <a:spcPts val="200"/>
              </a:spcBef>
              <a:buFontTx/>
              <a:buChar char="•"/>
            </a:pPr>
            <a:r>
              <a:rPr lang="en-US" altLang="zh-CN" sz="1400" dirty="0">
                <a:solidFill>
                  <a:schemeClr val="tx1">
                    <a:lumMod val="85000"/>
                    <a:lumOff val="15000"/>
                  </a:schemeClr>
                </a:solidFill>
                <a:latin typeface="Arial Narrow" panose="020B0506020202030204" pitchFamily="34" charset="0"/>
              </a:rPr>
              <a:t>Place your text here</a:t>
            </a:r>
            <a:endParaRPr lang="en-US" altLang="zh-CN" sz="1400" dirty="0">
              <a:solidFill>
                <a:schemeClr val="tx1">
                  <a:lumMod val="85000"/>
                  <a:lumOff val="15000"/>
                </a:schemeClr>
              </a:solidFill>
              <a:latin typeface="Arial Narrow" panose="020B0506020202030204" pitchFamily="34" charset="0"/>
            </a:endParaRPr>
          </a:p>
          <a:p>
            <a:pPr marL="111125" indent="-111125">
              <a:lnSpc>
                <a:spcPct val="85000"/>
              </a:lnSpc>
              <a:spcBef>
                <a:spcPts val="200"/>
              </a:spcBef>
              <a:buFontTx/>
              <a:buChar char="•"/>
            </a:pPr>
            <a:r>
              <a:rPr lang="en-US" altLang="zh-CN" sz="1400" dirty="0">
                <a:solidFill>
                  <a:schemeClr val="tx1">
                    <a:lumMod val="85000"/>
                    <a:lumOff val="15000"/>
                  </a:schemeClr>
                </a:solidFill>
                <a:latin typeface="Arial Narrow" panose="020B0506020202030204" pitchFamily="34" charset="0"/>
              </a:rPr>
              <a:t>Your text is placed here</a:t>
            </a:r>
            <a:endParaRPr lang="en-US" altLang="zh-CN" sz="1400" dirty="0">
              <a:solidFill>
                <a:schemeClr val="tx1">
                  <a:lumMod val="85000"/>
                  <a:lumOff val="15000"/>
                </a:schemeClr>
              </a:solidFill>
              <a:latin typeface="Arial Narrow" panose="020B0506020202030204" pitchFamily="34" charset="0"/>
            </a:endParaRPr>
          </a:p>
          <a:p>
            <a:pPr marL="111125" indent="-111125">
              <a:lnSpc>
                <a:spcPct val="85000"/>
              </a:lnSpc>
              <a:spcBef>
                <a:spcPts val="200"/>
              </a:spcBef>
              <a:buFontTx/>
              <a:buChar char="•"/>
            </a:pPr>
            <a:r>
              <a:rPr lang="en-US" altLang="zh-CN" sz="1400" dirty="0">
                <a:solidFill>
                  <a:schemeClr val="tx1">
                    <a:lumMod val="85000"/>
                    <a:lumOff val="15000"/>
                  </a:schemeClr>
                </a:solidFill>
                <a:latin typeface="Arial Narrow" panose="020B0506020202030204" pitchFamily="34" charset="0"/>
              </a:rPr>
              <a:t>Add your content here</a:t>
            </a:r>
            <a:endParaRPr lang="en-US" altLang="zh-CN" sz="1400" dirty="0">
              <a:solidFill>
                <a:schemeClr val="tx1">
                  <a:lumMod val="85000"/>
                  <a:lumOff val="15000"/>
                </a:schemeClr>
              </a:solidFill>
              <a:latin typeface="Arial Narrow" panose="020B0506020202030204" pitchFamily="34" charset="0"/>
            </a:endParaRPr>
          </a:p>
        </p:txBody>
      </p:sp>
      <p:grpSp>
        <p:nvGrpSpPr>
          <p:cNvPr id="7" name="组合 6"/>
          <p:cNvGrpSpPr/>
          <p:nvPr/>
        </p:nvGrpSpPr>
        <p:grpSpPr>
          <a:xfrm>
            <a:off x="1233238" y="1736998"/>
            <a:ext cx="6865938" cy="1641475"/>
            <a:chOff x="1091949" y="1907731"/>
            <a:chExt cx="6865938" cy="1641475"/>
          </a:xfrm>
        </p:grpSpPr>
        <p:sp>
          <p:nvSpPr>
            <p:cNvPr id="8" name="AutoShape 105"/>
            <p:cNvSpPr>
              <a:spLocks noChangeArrowheads="1"/>
            </p:cNvSpPr>
            <p:nvPr/>
          </p:nvSpPr>
          <p:spPr bwMode="auto">
            <a:xfrm>
              <a:off x="1188787" y="2212531"/>
              <a:ext cx="6769100" cy="1009650"/>
            </a:xfrm>
            <a:prstGeom prst="rightArrow">
              <a:avLst/>
            </a:prstGeom>
            <a:solidFill>
              <a:schemeClr val="tx1">
                <a:lumMod val="75000"/>
                <a:lumOff val="25000"/>
              </a:schemeClr>
            </a:solidFill>
            <a:ln w="9525">
              <a:noFill/>
              <a:miter lim="800000"/>
            </a:ln>
            <a:effectLst>
              <a:outerShdw blurRad="50800" dist="38100" dir="2700000" algn="tl" rotWithShape="0">
                <a:prstClr val="black">
                  <a:alpha val="20000"/>
                </a:prstClr>
              </a:outerShdw>
            </a:effectLst>
          </p:spPr>
          <p:txBody>
            <a:bodyPr/>
            <a:lstStyle/>
            <a:p>
              <a:pPr fontAlgn="auto">
                <a:spcBef>
                  <a:spcPts val="0"/>
                </a:spcBef>
                <a:spcAft>
                  <a:spcPts val="0"/>
                </a:spcAft>
                <a:defRPr/>
              </a:pPr>
              <a:endParaRPr lang="en-US" sz="1600">
                <a:latin typeface="+mn-lt"/>
                <a:ea typeface="+mn-ea"/>
              </a:endParaRPr>
            </a:p>
          </p:txBody>
        </p:sp>
        <p:sp>
          <p:nvSpPr>
            <p:cNvPr id="9" name="Rectangle 32"/>
            <p:cNvSpPr/>
            <p:nvPr/>
          </p:nvSpPr>
          <p:spPr>
            <a:xfrm>
              <a:off x="13522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latin typeface="Arial Narrow" panose="020B0506020202030204" pitchFamily="34" charset="0"/>
                  <a:cs typeface="Arial" panose="020B0604020202020204" pitchFamily="34" charset="0"/>
                </a:rPr>
                <a:t>2013</a:t>
              </a:r>
              <a:endParaRPr lang="en-US" dirty="0">
                <a:solidFill>
                  <a:srgbClr val="FFFFFF"/>
                </a:solidFill>
                <a:latin typeface="Arial Narrow" panose="020B0506020202030204" pitchFamily="34" charset="0"/>
                <a:cs typeface="Arial" panose="020B0604020202020204" pitchFamily="34" charset="0"/>
              </a:endParaRPr>
            </a:p>
          </p:txBody>
        </p:sp>
        <p:grpSp>
          <p:nvGrpSpPr>
            <p:cNvPr id="10" name="Group 27"/>
            <p:cNvGrpSpPr/>
            <p:nvPr/>
          </p:nvGrpSpPr>
          <p:grpSpPr bwMode="auto">
            <a:xfrm>
              <a:off x="1091949" y="1907731"/>
              <a:ext cx="6189663" cy="1641475"/>
              <a:chOff x="152400" y="1452163"/>
              <a:chExt cx="4153719" cy="1101057"/>
            </a:xfrm>
          </p:grpSpPr>
          <p:sp>
            <p:nvSpPr>
              <p:cNvPr id="13" name="Freeform 28"/>
              <p:cNvSpPr>
                <a:spLocks noEditPoints="1"/>
              </p:cNvSpPr>
              <p:nvPr/>
            </p:nvSpPr>
            <p:spPr bwMode="auto">
              <a:xfrm>
                <a:off x="1401852" y="1554757"/>
                <a:ext cx="1652931" cy="919685"/>
              </a:xfrm>
              <a:custGeom>
                <a:avLst/>
                <a:gdLst/>
                <a:ahLst/>
                <a:cxnLst>
                  <a:cxn ang="0">
                    <a:pos x="5749" y="1787"/>
                  </a:cxn>
                  <a:cxn ang="0">
                    <a:pos x="5679" y="2072"/>
                  </a:cxn>
                  <a:cxn ang="0">
                    <a:pos x="5595" y="2262"/>
                  </a:cxn>
                  <a:cxn ang="0">
                    <a:pos x="5434" y="2502"/>
                  </a:cxn>
                  <a:cxn ang="0">
                    <a:pos x="5231" y="2712"/>
                  </a:cxn>
                  <a:cxn ang="0">
                    <a:pos x="5064" y="2840"/>
                  </a:cxn>
                  <a:cxn ang="0">
                    <a:pos x="4804" y="2990"/>
                  </a:cxn>
                  <a:cxn ang="0">
                    <a:pos x="4475" y="3117"/>
                  </a:cxn>
                  <a:cxn ang="0">
                    <a:pos x="4164" y="3183"/>
                  </a:cxn>
                  <a:cxn ang="0">
                    <a:pos x="3836" y="3206"/>
                  </a:cxn>
                  <a:cxn ang="0">
                    <a:pos x="1642" y="3189"/>
                  </a:cxn>
                  <a:cxn ang="0">
                    <a:pos x="1178" y="3082"/>
                  </a:cxn>
                  <a:cxn ang="0">
                    <a:pos x="878" y="2952"/>
                  </a:cxn>
                  <a:cxn ang="0">
                    <a:pos x="513" y="2698"/>
                  </a:cxn>
                  <a:cxn ang="0">
                    <a:pos x="228" y="2369"/>
                  </a:cxn>
                  <a:cxn ang="0">
                    <a:pos x="112" y="2150"/>
                  </a:cxn>
                  <a:cxn ang="0">
                    <a:pos x="24" y="1872"/>
                  </a:cxn>
                  <a:cxn ang="0">
                    <a:pos x="0" y="1616"/>
                  </a:cxn>
                  <a:cxn ang="0">
                    <a:pos x="17" y="1377"/>
                  </a:cxn>
                  <a:cxn ang="0">
                    <a:pos x="95" y="1096"/>
                  </a:cxn>
                  <a:cxn ang="0">
                    <a:pos x="185" y="909"/>
                  </a:cxn>
                  <a:cxn ang="0">
                    <a:pos x="352" y="672"/>
                  </a:cxn>
                  <a:cxn ang="0">
                    <a:pos x="562" y="468"/>
                  </a:cxn>
                  <a:cxn ang="0">
                    <a:pos x="731" y="343"/>
                  </a:cxn>
                  <a:cxn ang="0">
                    <a:pos x="995" y="197"/>
                  </a:cxn>
                  <a:cxn ang="0">
                    <a:pos x="1328" y="78"/>
                  </a:cxn>
                  <a:cxn ang="0">
                    <a:pos x="1642" y="17"/>
                  </a:cxn>
                  <a:cxn ang="0">
                    <a:pos x="1924" y="0"/>
                  </a:cxn>
                  <a:cxn ang="0">
                    <a:pos x="4187" y="26"/>
                  </a:cxn>
                  <a:cxn ang="0">
                    <a:pos x="4643" y="147"/>
                  </a:cxn>
                  <a:cxn ang="0">
                    <a:pos x="4938" y="286"/>
                  </a:cxn>
                  <a:cxn ang="0">
                    <a:pos x="5293" y="551"/>
                  </a:cxn>
                  <a:cxn ang="0">
                    <a:pos x="5564" y="891"/>
                  </a:cxn>
                  <a:cxn ang="0">
                    <a:pos x="5665" y="1094"/>
                  </a:cxn>
                  <a:cxn ang="0">
                    <a:pos x="5743" y="1377"/>
                  </a:cxn>
                  <a:cxn ang="0">
                    <a:pos x="5760" y="1588"/>
                  </a:cxn>
                  <a:cxn ang="0">
                    <a:pos x="826" y="2066"/>
                  </a:cxn>
                  <a:cxn ang="0">
                    <a:pos x="1005" y="2245"/>
                  </a:cxn>
                  <a:cxn ang="0">
                    <a:pos x="1354" y="2441"/>
                  </a:cxn>
                  <a:cxn ang="0">
                    <a:pos x="1789" y="2537"/>
                  </a:cxn>
                  <a:cxn ang="0">
                    <a:pos x="3937" y="2540"/>
                  </a:cxn>
                  <a:cxn ang="0">
                    <a:pos x="4274" y="2484"/>
                  </a:cxn>
                  <a:cxn ang="0">
                    <a:pos x="4568" y="2367"/>
                  </a:cxn>
                  <a:cxn ang="0">
                    <a:pos x="4744" y="2253"/>
                  </a:cxn>
                  <a:cxn ang="0">
                    <a:pos x="4934" y="2066"/>
                  </a:cxn>
                  <a:cxn ang="0">
                    <a:pos x="5030" y="1908"/>
                  </a:cxn>
                  <a:cxn ang="0">
                    <a:pos x="5096" y="1616"/>
                  </a:cxn>
                  <a:cxn ang="0">
                    <a:pos x="5074" y="1422"/>
                  </a:cxn>
                  <a:cxn ang="0">
                    <a:pos x="4987" y="1220"/>
                  </a:cxn>
                  <a:cxn ang="0">
                    <a:pos x="4755" y="963"/>
                  </a:cxn>
                  <a:cxn ang="0">
                    <a:pos x="4516" y="814"/>
                  </a:cxn>
                  <a:cxn ang="0">
                    <a:pos x="4103" y="686"/>
                  </a:cxn>
                  <a:cxn ang="0">
                    <a:pos x="1924" y="664"/>
                  </a:cxn>
                  <a:cxn ang="0">
                    <a:pos x="1578" y="699"/>
                  </a:cxn>
                  <a:cxn ang="0">
                    <a:pos x="1270" y="800"/>
                  </a:cxn>
                  <a:cxn ang="0">
                    <a:pos x="1082" y="906"/>
                  </a:cxn>
                  <a:cxn ang="0">
                    <a:pos x="872" y="1085"/>
                  </a:cxn>
                  <a:cxn ang="0">
                    <a:pos x="750" y="1259"/>
                  </a:cxn>
                  <a:cxn ang="0">
                    <a:pos x="669" y="1504"/>
                  </a:cxn>
                  <a:cxn ang="0">
                    <a:pos x="669" y="1702"/>
                  </a:cxn>
                  <a:cxn ang="0">
                    <a:pos x="750" y="1948"/>
                  </a:cxn>
                </a:cxnLst>
                <a:rect l="0" t="0" r="r" b="b"/>
                <a:pathLst>
                  <a:path w="5760" h="3206">
                    <a:moveTo>
                      <a:pt x="5760" y="1590"/>
                    </a:moveTo>
                    <a:lnTo>
                      <a:pt x="5760" y="1616"/>
                    </a:lnTo>
                    <a:lnTo>
                      <a:pt x="5760" y="1616"/>
                    </a:lnTo>
                    <a:lnTo>
                      <a:pt x="5758" y="1659"/>
                    </a:lnTo>
                    <a:lnTo>
                      <a:pt x="5757" y="1702"/>
                    </a:lnTo>
                    <a:lnTo>
                      <a:pt x="5754" y="1745"/>
                    </a:lnTo>
                    <a:lnTo>
                      <a:pt x="5749" y="1787"/>
                    </a:lnTo>
                    <a:lnTo>
                      <a:pt x="5743" y="1829"/>
                    </a:lnTo>
                    <a:lnTo>
                      <a:pt x="5736" y="1872"/>
                    </a:lnTo>
                    <a:lnTo>
                      <a:pt x="5726" y="1911"/>
                    </a:lnTo>
                    <a:lnTo>
                      <a:pt x="5717" y="1953"/>
                    </a:lnTo>
                    <a:lnTo>
                      <a:pt x="5705" y="1994"/>
                    </a:lnTo>
                    <a:lnTo>
                      <a:pt x="5693" y="2034"/>
                    </a:lnTo>
                    <a:lnTo>
                      <a:pt x="5679" y="2072"/>
                    </a:lnTo>
                    <a:lnTo>
                      <a:pt x="5665" y="2112"/>
                    </a:lnTo>
                    <a:lnTo>
                      <a:pt x="5648" y="2150"/>
                    </a:lnTo>
                    <a:lnTo>
                      <a:pt x="5631" y="2188"/>
                    </a:lnTo>
                    <a:lnTo>
                      <a:pt x="5613" y="2225"/>
                    </a:lnTo>
                    <a:lnTo>
                      <a:pt x="5595" y="2262"/>
                    </a:lnTo>
                    <a:lnTo>
                      <a:pt x="5595" y="2262"/>
                    </a:lnTo>
                    <a:lnTo>
                      <a:pt x="5595" y="2262"/>
                    </a:lnTo>
                    <a:lnTo>
                      <a:pt x="5575" y="2299"/>
                    </a:lnTo>
                    <a:lnTo>
                      <a:pt x="5553" y="2334"/>
                    </a:lnTo>
                    <a:lnTo>
                      <a:pt x="5532" y="2369"/>
                    </a:lnTo>
                    <a:lnTo>
                      <a:pt x="5509" y="2403"/>
                    </a:lnTo>
                    <a:lnTo>
                      <a:pt x="5485" y="2436"/>
                    </a:lnTo>
                    <a:lnTo>
                      <a:pt x="5460" y="2470"/>
                    </a:lnTo>
                    <a:lnTo>
                      <a:pt x="5434" y="2502"/>
                    </a:lnTo>
                    <a:lnTo>
                      <a:pt x="5407" y="2534"/>
                    </a:lnTo>
                    <a:lnTo>
                      <a:pt x="5380" y="2566"/>
                    </a:lnTo>
                    <a:lnTo>
                      <a:pt x="5351" y="2597"/>
                    </a:lnTo>
                    <a:lnTo>
                      <a:pt x="5322" y="2626"/>
                    </a:lnTo>
                    <a:lnTo>
                      <a:pt x="5293" y="2655"/>
                    </a:lnTo>
                    <a:lnTo>
                      <a:pt x="5263" y="2684"/>
                    </a:lnTo>
                    <a:lnTo>
                      <a:pt x="5231" y="2712"/>
                    </a:lnTo>
                    <a:lnTo>
                      <a:pt x="5198" y="2739"/>
                    </a:lnTo>
                    <a:lnTo>
                      <a:pt x="5166" y="2765"/>
                    </a:lnTo>
                    <a:lnTo>
                      <a:pt x="5166" y="2765"/>
                    </a:lnTo>
                    <a:lnTo>
                      <a:pt x="5166" y="2765"/>
                    </a:lnTo>
                    <a:lnTo>
                      <a:pt x="5133" y="2791"/>
                    </a:lnTo>
                    <a:lnTo>
                      <a:pt x="5099" y="2816"/>
                    </a:lnTo>
                    <a:lnTo>
                      <a:pt x="5064" y="2840"/>
                    </a:lnTo>
                    <a:lnTo>
                      <a:pt x="5029" y="2865"/>
                    </a:lnTo>
                    <a:lnTo>
                      <a:pt x="4993" y="2888"/>
                    </a:lnTo>
                    <a:lnTo>
                      <a:pt x="4957" y="2909"/>
                    </a:lnTo>
                    <a:lnTo>
                      <a:pt x="4918" y="2931"/>
                    </a:lnTo>
                    <a:lnTo>
                      <a:pt x="4882" y="2952"/>
                    </a:lnTo>
                    <a:lnTo>
                      <a:pt x="4843" y="2972"/>
                    </a:lnTo>
                    <a:lnTo>
                      <a:pt x="4804" y="2990"/>
                    </a:lnTo>
                    <a:lnTo>
                      <a:pt x="4765" y="3009"/>
                    </a:lnTo>
                    <a:lnTo>
                      <a:pt x="4724" y="3027"/>
                    </a:lnTo>
                    <a:lnTo>
                      <a:pt x="4684" y="3044"/>
                    </a:lnTo>
                    <a:lnTo>
                      <a:pt x="4643" y="3061"/>
                    </a:lnTo>
                    <a:lnTo>
                      <a:pt x="4560" y="3090"/>
                    </a:lnTo>
                    <a:lnTo>
                      <a:pt x="4517" y="3103"/>
                    </a:lnTo>
                    <a:lnTo>
                      <a:pt x="4475" y="3117"/>
                    </a:lnTo>
                    <a:lnTo>
                      <a:pt x="4432" y="3128"/>
                    </a:lnTo>
                    <a:lnTo>
                      <a:pt x="4387" y="3140"/>
                    </a:lnTo>
                    <a:lnTo>
                      <a:pt x="4344" y="3151"/>
                    </a:lnTo>
                    <a:lnTo>
                      <a:pt x="4300" y="3160"/>
                    </a:lnTo>
                    <a:lnTo>
                      <a:pt x="4254" y="3169"/>
                    </a:lnTo>
                    <a:lnTo>
                      <a:pt x="4210" y="3177"/>
                    </a:lnTo>
                    <a:lnTo>
                      <a:pt x="4164" y="3183"/>
                    </a:lnTo>
                    <a:lnTo>
                      <a:pt x="4118" y="3189"/>
                    </a:lnTo>
                    <a:lnTo>
                      <a:pt x="4072" y="3194"/>
                    </a:lnTo>
                    <a:lnTo>
                      <a:pt x="4025" y="3198"/>
                    </a:lnTo>
                    <a:lnTo>
                      <a:pt x="3979" y="3201"/>
                    </a:lnTo>
                    <a:lnTo>
                      <a:pt x="3931" y="3204"/>
                    </a:lnTo>
                    <a:lnTo>
                      <a:pt x="3884" y="3206"/>
                    </a:lnTo>
                    <a:lnTo>
                      <a:pt x="3836" y="3206"/>
                    </a:lnTo>
                    <a:lnTo>
                      <a:pt x="3836" y="3206"/>
                    </a:lnTo>
                    <a:lnTo>
                      <a:pt x="1924" y="3206"/>
                    </a:lnTo>
                    <a:lnTo>
                      <a:pt x="1924" y="3206"/>
                    </a:lnTo>
                    <a:lnTo>
                      <a:pt x="1852" y="3206"/>
                    </a:lnTo>
                    <a:lnTo>
                      <a:pt x="1781" y="3201"/>
                    </a:lnTo>
                    <a:lnTo>
                      <a:pt x="1711" y="3197"/>
                    </a:lnTo>
                    <a:lnTo>
                      <a:pt x="1642" y="3189"/>
                    </a:lnTo>
                    <a:lnTo>
                      <a:pt x="1573" y="3180"/>
                    </a:lnTo>
                    <a:lnTo>
                      <a:pt x="1506" y="3169"/>
                    </a:lnTo>
                    <a:lnTo>
                      <a:pt x="1438" y="3155"/>
                    </a:lnTo>
                    <a:lnTo>
                      <a:pt x="1373" y="3140"/>
                    </a:lnTo>
                    <a:lnTo>
                      <a:pt x="1307" y="3123"/>
                    </a:lnTo>
                    <a:lnTo>
                      <a:pt x="1243" y="3103"/>
                    </a:lnTo>
                    <a:lnTo>
                      <a:pt x="1178" y="3082"/>
                    </a:lnTo>
                    <a:lnTo>
                      <a:pt x="1117" y="3061"/>
                    </a:lnTo>
                    <a:lnTo>
                      <a:pt x="1056" y="3036"/>
                    </a:lnTo>
                    <a:lnTo>
                      <a:pt x="995" y="3009"/>
                    </a:lnTo>
                    <a:lnTo>
                      <a:pt x="937" y="2981"/>
                    </a:lnTo>
                    <a:lnTo>
                      <a:pt x="878" y="2952"/>
                    </a:lnTo>
                    <a:lnTo>
                      <a:pt x="878" y="2952"/>
                    </a:lnTo>
                    <a:lnTo>
                      <a:pt x="878" y="2952"/>
                    </a:lnTo>
                    <a:lnTo>
                      <a:pt x="822" y="2920"/>
                    </a:lnTo>
                    <a:lnTo>
                      <a:pt x="767" y="2888"/>
                    </a:lnTo>
                    <a:lnTo>
                      <a:pt x="713" y="2852"/>
                    </a:lnTo>
                    <a:lnTo>
                      <a:pt x="661" y="2816"/>
                    </a:lnTo>
                    <a:lnTo>
                      <a:pt x="611" y="2779"/>
                    </a:lnTo>
                    <a:lnTo>
                      <a:pt x="562" y="2739"/>
                    </a:lnTo>
                    <a:lnTo>
                      <a:pt x="513" y="2698"/>
                    </a:lnTo>
                    <a:lnTo>
                      <a:pt x="467" y="2655"/>
                    </a:lnTo>
                    <a:lnTo>
                      <a:pt x="422" y="2611"/>
                    </a:lnTo>
                    <a:lnTo>
                      <a:pt x="380" y="2566"/>
                    </a:lnTo>
                    <a:lnTo>
                      <a:pt x="340" y="2519"/>
                    </a:lnTo>
                    <a:lnTo>
                      <a:pt x="300" y="2470"/>
                    </a:lnTo>
                    <a:lnTo>
                      <a:pt x="263" y="2421"/>
                    </a:lnTo>
                    <a:lnTo>
                      <a:pt x="228" y="2369"/>
                    </a:lnTo>
                    <a:lnTo>
                      <a:pt x="196" y="2317"/>
                    </a:lnTo>
                    <a:lnTo>
                      <a:pt x="165" y="2262"/>
                    </a:lnTo>
                    <a:lnTo>
                      <a:pt x="165" y="2262"/>
                    </a:lnTo>
                    <a:lnTo>
                      <a:pt x="165" y="2262"/>
                    </a:lnTo>
                    <a:lnTo>
                      <a:pt x="145" y="2225"/>
                    </a:lnTo>
                    <a:lnTo>
                      <a:pt x="129" y="2188"/>
                    </a:lnTo>
                    <a:lnTo>
                      <a:pt x="112" y="2150"/>
                    </a:lnTo>
                    <a:lnTo>
                      <a:pt x="95" y="2112"/>
                    </a:lnTo>
                    <a:lnTo>
                      <a:pt x="81" y="2072"/>
                    </a:lnTo>
                    <a:lnTo>
                      <a:pt x="67" y="2034"/>
                    </a:lnTo>
                    <a:lnTo>
                      <a:pt x="55" y="1994"/>
                    </a:lnTo>
                    <a:lnTo>
                      <a:pt x="43" y="1953"/>
                    </a:lnTo>
                    <a:lnTo>
                      <a:pt x="34" y="1911"/>
                    </a:lnTo>
                    <a:lnTo>
                      <a:pt x="24" y="1872"/>
                    </a:lnTo>
                    <a:lnTo>
                      <a:pt x="17" y="1829"/>
                    </a:lnTo>
                    <a:lnTo>
                      <a:pt x="11" y="1787"/>
                    </a:lnTo>
                    <a:lnTo>
                      <a:pt x="6" y="1745"/>
                    </a:lnTo>
                    <a:lnTo>
                      <a:pt x="3" y="1702"/>
                    </a:lnTo>
                    <a:lnTo>
                      <a:pt x="0" y="1659"/>
                    </a:lnTo>
                    <a:lnTo>
                      <a:pt x="0" y="1616"/>
                    </a:lnTo>
                    <a:lnTo>
                      <a:pt x="0" y="1616"/>
                    </a:lnTo>
                    <a:lnTo>
                      <a:pt x="0" y="1590"/>
                    </a:lnTo>
                    <a:lnTo>
                      <a:pt x="0" y="1590"/>
                    </a:lnTo>
                    <a:lnTo>
                      <a:pt x="0" y="1547"/>
                    </a:lnTo>
                    <a:lnTo>
                      <a:pt x="3" y="1504"/>
                    </a:lnTo>
                    <a:lnTo>
                      <a:pt x="6" y="1461"/>
                    </a:lnTo>
                    <a:lnTo>
                      <a:pt x="11" y="1420"/>
                    </a:lnTo>
                    <a:lnTo>
                      <a:pt x="17" y="1377"/>
                    </a:lnTo>
                    <a:lnTo>
                      <a:pt x="24" y="1336"/>
                    </a:lnTo>
                    <a:lnTo>
                      <a:pt x="34" y="1295"/>
                    </a:lnTo>
                    <a:lnTo>
                      <a:pt x="43" y="1253"/>
                    </a:lnTo>
                    <a:lnTo>
                      <a:pt x="55" y="1214"/>
                    </a:lnTo>
                    <a:lnTo>
                      <a:pt x="67" y="1174"/>
                    </a:lnTo>
                    <a:lnTo>
                      <a:pt x="81" y="1134"/>
                    </a:lnTo>
                    <a:lnTo>
                      <a:pt x="95" y="1096"/>
                    </a:lnTo>
                    <a:lnTo>
                      <a:pt x="112" y="1056"/>
                    </a:lnTo>
                    <a:lnTo>
                      <a:pt x="129" y="1019"/>
                    </a:lnTo>
                    <a:lnTo>
                      <a:pt x="145" y="981"/>
                    </a:lnTo>
                    <a:lnTo>
                      <a:pt x="165" y="944"/>
                    </a:lnTo>
                    <a:lnTo>
                      <a:pt x="165" y="944"/>
                    </a:lnTo>
                    <a:lnTo>
                      <a:pt x="165" y="944"/>
                    </a:lnTo>
                    <a:lnTo>
                      <a:pt x="185" y="909"/>
                    </a:lnTo>
                    <a:lnTo>
                      <a:pt x="207" y="872"/>
                    </a:lnTo>
                    <a:lnTo>
                      <a:pt x="228" y="839"/>
                    </a:lnTo>
                    <a:lnTo>
                      <a:pt x="251" y="803"/>
                    </a:lnTo>
                    <a:lnTo>
                      <a:pt x="275" y="770"/>
                    </a:lnTo>
                    <a:lnTo>
                      <a:pt x="300" y="736"/>
                    </a:lnTo>
                    <a:lnTo>
                      <a:pt x="326" y="704"/>
                    </a:lnTo>
                    <a:lnTo>
                      <a:pt x="352" y="672"/>
                    </a:lnTo>
                    <a:lnTo>
                      <a:pt x="380" y="641"/>
                    </a:lnTo>
                    <a:lnTo>
                      <a:pt x="409" y="611"/>
                    </a:lnTo>
                    <a:lnTo>
                      <a:pt x="438" y="580"/>
                    </a:lnTo>
                    <a:lnTo>
                      <a:pt x="467" y="551"/>
                    </a:lnTo>
                    <a:lnTo>
                      <a:pt x="497" y="523"/>
                    </a:lnTo>
                    <a:lnTo>
                      <a:pt x="529" y="494"/>
                    </a:lnTo>
                    <a:lnTo>
                      <a:pt x="562" y="468"/>
                    </a:lnTo>
                    <a:lnTo>
                      <a:pt x="594" y="441"/>
                    </a:lnTo>
                    <a:lnTo>
                      <a:pt x="594" y="441"/>
                    </a:lnTo>
                    <a:lnTo>
                      <a:pt x="594" y="441"/>
                    </a:lnTo>
                    <a:lnTo>
                      <a:pt x="627" y="416"/>
                    </a:lnTo>
                    <a:lnTo>
                      <a:pt x="661" y="390"/>
                    </a:lnTo>
                    <a:lnTo>
                      <a:pt x="696" y="366"/>
                    </a:lnTo>
                    <a:lnTo>
                      <a:pt x="731" y="343"/>
                    </a:lnTo>
                    <a:lnTo>
                      <a:pt x="767" y="320"/>
                    </a:lnTo>
                    <a:lnTo>
                      <a:pt x="803" y="297"/>
                    </a:lnTo>
                    <a:lnTo>
                      <a:pt x="842" y="275"/>
                    </a:lnTo>
                    <a:lnTo>
                      <a:pt x="878" y="256"/>
                    </a:lnTo>
                    <a:lnTo>
                      <a:pt x="917" y="236"/>
                    </a:lnTo>
                    <a:lnTo>
                      <a:pt x="956" y="216"/>
                    </a:lnTo>
                    <a:lnTo>
                      <a:pt x="995" y="197"/>
                    </a:lnTo>
                    <a:lnTo>
                      <a:pt x="1036" y="181"/>
                    </a:lnTo>
                    <a:lnTo>
                      <a:pt x="1076" y="162"/>
                    </a:lnTo>
                    <a:lnTo>
                      <a:pt x="1117" y="147"/>
                    </a:lnTo>
                    <a:lnTo>
                      <a:pt x="1200" y="116"/>
                    </a:lnTo>
                    <a:lnTo>
                      <a:pt x="1243" y="103"/>
                    </a:lnTo>
                    <a:lnTo>
                      <a:pt x="1285" y="90"/>
                    </a:lnTo>
                    <a:lnTo>
                      <a:pt x="1328" y="78"/>
                    </a:lnTo>
                    <a:lnTo>
                      <a:pt x="1373" y="67"/>
                    </a:lnTo>
                    <a:lnTo>
                      <a:pt x="1416" y="57"/>
                    </a:lnTo>
                    <a:lnTo>
                      <a:pt x="1460" y="47"/>
                    </a:lnTo>
                    <a:lnTo>
                      <a:pt x="1506" y="38"/>
                    </a:lnTo>
                    <a:lnTo>
                      <a:pt x="1550" y="31"/>
                    </a:lnTo>
                    <a:lnTo>
                      <a:pt x="1596" y="23"/>
                    </a:lnTo>
                    <a:lnTo>
                      <a:pt x="1642" y="17"/>
                    </a:lnTo>
                    <a:lnTo>
                      <a:pt x="1688" y="12"/>
                    </a:lnTo>
                    <a:lnTo>
                      <a:pt x="1735" y="8"/>
                    </a:lnTo>
                    <a:lnTo>
                      <a:pt x="1781" y="5"/>
                    </a:lnTo>
                    <a:lnTo>
                      <a:pt x="1829" y="3"/>
                    </a:lnTo>
                    <a:lnTo>
                      <a:pt x="1876" y="2"/>
                    </a:lnTo>
                    <a:lnTo>
                      <a:pt x="1924" y="0"/>
                    </a:lnTo>
                    <a:lnTo>
                      <a:pt x="1924" y="0"/>
                    </a:lnTo>
                    <a:lnTo>
                      <a:pt x="3836" y="0"/>
                    </a:lnTo>
                    <a:lnTo>
                      <a:pt x="3836" y="0"/>
                    </a:lnTo>
                    <a:lnTo>
                      <a:pt x="3908" y="2"/>
                    </a:lnTo>
                    <a:lnTo>
                      <a:pt x="3979" y="5"/>
                    </a:lnTo>
                    <a:lnTo>
                      <a:pt x="4049" y="11"/>
                    </a:lnTo>
                    <a:lnTo>
                      <a:pt x="4118" y="17"/>
                    </a:lnTo>
                    <a:lnTo>
                      <a:pt x="4187" y="26"/>
                    </a:lnTo>
                    <a:lnTo>
                      <a:pt x="4254" y="38"/>
                    </a:lnTo>
                    <a:lnTo>
                      <a:pt x="4322" y="52"/>
                    </a:lnTo>
                    <a:lnTo>
                      <a:pt x="4387" y="67"/>
                    </a:lnTo>
                    <a:lnTo>
                      <a:pt x="4453" y="84"/>
                    </a:lnTo>
                    <a:lnTo>
                      <a:pt x="4517" y="103"/>
                    </a:lnTo>
                    <a:lnTo>
                      <a:pt x="4582" y="124"/>
                    </a:lnTo>
                    <a:lnTo>
                      <a:pt x="4643" y="147"/>
                    </a:lnTo>
                    <a:lnTo>
                      <a:pt x="4704" y="171"/>
                    </a:lnTo>
                    <a:lnTo>
                      <a:pt x="4765" y="197"/>
                    </a:lnTo>
                    <a:lnTo>
                      <a:pt x="4823" y="225"/>
                    </a:lnTo>
                    <a:lnTo>
                      <a:pt x="4882" y="256"/>
                    </a:lnTo>
                    <a:lnTo>
                      <a:pt x="4882" y="256"/>
                    </a:lnTo>
                    <a:lnTo>
                      <a:pt x="4882" y="256"/>
                    </a:lnTo>
                    <a:lnTo>
                      <a:pt x="4938" y="286"/>
                    </a:lnTo>
                    <a:lnTo>
                      <a:pt x="4993" y="320"/>
                    </a:lnTo>
                    <a:lnTo>
                      <a:pt x="5047" y="355"/>
                    </a:lnTo>
                    <a:lnTo>
                      <a:pt x="5099" y="390"/>
                    </a:lnTo>
                    <a:lnTo>
                      <a:pt x="5149" y="428"/>
                    </a:lnTo>
                    <a:lnTo>
                      <a:pt x="5198" y="468"/>
                    </a:lnTo>
                    <a:lnTo>
                      <a:pt x="5247" y="510"/>
                    </a:lnTo>
                    <a:lnTo>
                      <a:pt x="5293" y="551"/>
                    </a:lnTo>
                    <a:lnTo>
                      <a:pt x="5338" y="595"/>
                    </a:lnTo>
                    <a:lnTo>
                      <a:pt x="5380" y="641"/>
                    </a:lnTo>
                    <a:lnTo>
                      <a:pt x="5420" y="689"/>
                    </a:lnTo>
                    <a:lnTo>
                      <a:pt x="5460" y="736"/>
                    </a:lnTo>
                    <a:lnTo>
                      <a:pt x="5497" y="787"/>
                    </a:lnTo>
                    <a:lnTo>
                      <a:pt x="5532" y="839"/>
                    </a:lnTo>
                    <a:lnTo>
                      <a:pt x="5564" y="891"/>
                    </a:lnTo>
                    <a:lnTo>
                      <a:pt x="5595" y="944"/>
                    </a:lnTo>
                    <a:lnTo>
                      <a:pt x="5595" y="944"/>
                    </a:lnTo>
                    <a:lnTo>
                      <a:pt x="5595" y="944"/>
                    </a:lnTo>
                    <a:lnTo>
                      <a:pt x="5613" y="981"/>
                    </a:lnTo>
                    <a:lnTo>
                      <a:pt x="5631" y="1019"/>
                    </a:lnTo>
                    <a:lnTo>
                      <a:pt x="5648" y="1056"/>
                    </a:lnTo>
                    <a:lnTo>
                      <a:pt x="5665" y="1094"/>
                    </a:lnTo>
                    <a:lnTo>
                      <a:pt x="5679" y="1134"/>
                    </a:lnTo>
                    <a:lnTo>
                      <a:pt x="5693" y="1174"/>
                    </a:lnTo>
                    <a:lnTo>
                      <a:pt x="5705" y="1214"/>
                    </a:lnTo>
                    <a:lnTo>
                      <a:pt x="5717" y="1253"/>
                    </a:lnTo>
                    <a:lnTo>
                      <a:pt x="5726" y="1295"/>
                    </a:lnTo>
                    <a:lnTo>
                      <a:pt x="5736" y="1336"/>
                    </a:lnTo>
                    <a:lnTo>
                      <a:pt x="5743" y="1377"/>
                    </a:lnTo>
                    <a:lnTo>
                      <a:pt x="5749" y="1419"/>
                    </a:lnTo>
                    <a:lnTo>
                      <a:pt x="5754" y="1461"/>
                    </a:lnTo>
                    <a:lnTo>
                      <a:pt x="5757" y="1503"/>
                    </a:lnTo>
                    <a:lnTo>
                      <a:pt x="5758" y="1546"/>
                    </a:lnTo>
                    <a:lnTo>
                      <a:pt x="5760" y="1588"/>
                    </a:lnTo>
                    <a:lnTo>
                      <a:pt x="5760" y="1588"/>
                    </a:lnTo>
                    <a:lnTo>
                      <a:pt x="5760" y="1588"/>
                    </a:lnTo>
                    <a:lnTo>
                      <a:pt x="5760" y="1590"/>
                    </a:lnTo>
                    <a:lnTo>
                      <a:pt x="5760" y="1590"/>
                    </a:lnTo>
                    <a:close/>
                    <a:moveTo>
                      <a:pt x="750" y="1948"/>
                    </a:moveTo>
                    <a:lnTo>
                      <a:pt x="750" y="1948"/>
                    </a:lnTo>
                    <a:lnTo>
                      <a:pt x="773" y="1988"/>
                    </a:lnTo>
                    <a:lnTo>
                      <a:pt x="797" y="2026"/>
                    </a:lnTo>
                    <a:lnTo>
                      <a:pt x="826" y="2066"/>
                    </a:lnTo>
                    <a:lnTo>
                      <a:pt x="857" y="2103"/>
                    </a:lnTo>
                    <a:lnTo>
                      <a:pt x="889" y="2139"/>
                    </a:lnTo>
                    <a:lnTo>
                      <a:pt x="926" y="2176"/>
                    </a:lnTo>
                    <a:lnTo>
                      <a:pt x="964" y="2211"/>
                    </a:lnTo>
                    <a:lnTo>
                      <a:pt x="1005" y="2245"/>
                    </a:lnTo>
                    <a:lnTo>
                      <a:pt x="1005" y="2245"/>
                    </a:lnTo>
                    <a:lnTo>
                      <a:pt x="1005" y="2245"/>
                    </a:lnTo>
                    <a:lnTo>
                      <a:pt x="1048" y="2277"/>
                    </a:lnTo>
                    <a:lnTo>
                      <a:pt x="1094" y="2309"/>
                    </a:lnTo>
                    <a:lnTo>
                      <a:pt x="1142" y="2338"/>
                    </a:lnTo>
                    <a:lnTo>
                      <a:pt x="1192" y="2367"/>
                    </a:lnTo>
                    <a:lnTo>
                      <a:pt x="1244" y="2393"/>
                    </a:lnTo>
                    <a:lnTo>
                      <a:pt x="1298" y="2418"/>
                    </a:lnTo>
                    <a:lnTo>
                      <a:pt x="1354" y="2441"/>
                    </a:lnTo>
                    <a:lnTo>
                      <a:pt x="1411" y="2461"/>
                    </a:lnTo>
                    <a:lnTo>
                      <a:pt x="1471" y="2479"/>
                    </a:lnTo>
                    <a:lnTo>
                      <a:pt x="1532" y="2496"/>
                    </a:lnTo>
                    <a:lnTo>
                      <a:pt x="1593" y="2510"/>
                    </a:lnTo>
                    <a:lnTo>
                      <a:pt x="1657" y="2522"/>
                    </a:lnTo>
                    <a:lnTo>
                      <a:pt x="1722" y="2531"/>
                    </a:lnTo>
                    <a:lnTo>
                      <a:pt x="1789" y="2537"/>
                    </a:lnTo>
                    <a:lnTo>
                      <a:pt x="1856" y="2542"/>
                    </a:lnTo>
                    <a:lnTo>
                      <a:pt x="1924" y="2543"/>
                    </a:lnTo>
                    <a:lnTo>
                      <a:pt x="1924" y="2543"/>
                    </a:lnTo>
                    <a:lnTo>
                      <a:pt x="3836" y="2543"/>
                    </a:lnTo>
                    <a:lnTo>
                      <a:pt x="3836" y="2543"/>
                    </a:lnTo>
                    <a:lnTo>
                      <a:pt x="3887" y="2542"/>
                    </a:lnTo>
                    <a:lnTo>
                      <a:pt x="3937" y="2540"/>
                    </a:lnTo>
                    <a:lnTo>
                      <a:pt x="3988" y="2536"/>
                    </a:lnTo>
                    <a:lnTo>
                      <a:pt x="4038" y="2531"/>
                    </a:lnTo>
                    <a:lnTo>
                      <a:pt x="4086" y="2523"/>
                    </a:lnTo>
                    <a:lnTo>
                      <a:pt x="4135" y="2516"/>
                    </a:lnTo>
                    <a:lnTo>
                      <a:pt x="4182" y="2507"/>
                    </a:lnTo>
                    <a:lnTo>
                      <a:pt x="4228" y="2496"/>
                    </a:lnTo>
                    <a:lnTo>
                      <a:pt x="4274" y="2484"/>
                    </a:lnTo>
                    <a:lnTo>
                      <a:pt x="4320" y="2470"/>
                    </a:lnTo>
                    <a:lnTo>
                      <a:pt x="4363" y="2456"/>
                    </a:lnTo>
                    <a:lnTo>
                      <a:pt x="4406" y="2441"/>
                    </a:lnTo>
                    <a:lnTo>
                      <a:pt x="4449" y="2424"/>
                    </a:lnTo>
                    <a:lnTo>
                      <a:pt x="4490" y="2406"/>
                    </a:lnTo>
                    <a:lnTo>
                      <a:pt x="4530" y="2387"/>
                    </a:lnTo>
                    <a:lnTo>
                      <a:pt x="4568" y="2367"/>
                    </a:lnTo>
                    <a:lnTo>
                      <a:pt x="4568" y="2367"/>
                    </a:lnTo>
                    <a:lnTo>
                      <a:pt x="4568" y="2367"/>
                    </a:lnTo>
                    <a:lnTo>
                      <a:pt x="4606" y="2346"/>
                    </a:lnTo>
                    <a:lnTo>
                      <a:pt x="4643" y="2325"/>
                    </a:lnTo>
                    <a:lnTo>
                      <a:pt x="4678" y="2302"/>
                    </a:lnTo>
                    <a:lnTo>
                      <a:pt x="4712" y="2277"/>
                    </a:lnTo>
                    <a:lnTo>
                      <a:pt x="4744" y="2253"/>
                    </a:lnTo>
                    <a:lnTo>
                      <a:pt x="4776" y="2228"/>
                    </a:lnTo>
                    <a:lnTo>
                      <a:pt x="4805" y="2202"/>
                    </a:lnTo>
                    <a:lnTo>
                      <a:pt x="4834" y="2176"/>
                    </a:lnTo>
                    <a:lnTo>
                      <a:pt x="4862" y="2149"/>
                    </a:lnTo>
                    <a:lnTo>
                      <a:pt x="4888" y="2121"/>
                    </a:lnTo>
                    <a:lnTo>
                      <a:pt x="4911" y="2093"/>
                    </a:lnTo>
                    <a:lnTo>
                      <a:pt x="4934" y="2066"/>
                    </a:lnTo>
                    <a:lnTo>
                      <a:pt x="4955" y="2037"/>
                    </a:lnTo>
                    <a:lnTo>
                      <a:pt x="4975" y="2008"/>
                    </a:lnTo>
                    <a:lnTo>
                      <a:pt x="4993" y="1977"/>
                    </a:lnTo>
                    <a:lnTo>
                      <a:pt x="5010" y="1948"/>
                    </a:lnTo>
                    <a:lnTo>
                      <a:pt x="5010" y="1948"/>
                    </a:lnTo>
                    <a:lnTo>
                      <a:pt x="5010" y="1948"/>
                    </a:lnTo>
                    <a:lnTo>
                      <a:pt x="5030" y="1908"/>
                    </a:lnTo>
                    <a:lnTo>
                      <a:pt x="5048" y="1867"/>
                    </a:lnTo>
                    <a:lnTo>
                      <a:pt x="5062" y="1827"/>
                    </a:lnTo>
                    <a:lnTo>
                      <a:pt x="5074" y="1786"/>
                    </a:lnTo>
                    <a:lnTo>
                      <a:pt x="5084" y="1745"/>
                    </a:lnTo>
                    <a:lnTo>
                      <a:pt x="5091" y="1702"/>
                    </a:lnTo>
                    <a:lnTo>
                      <a:pt x="5094" y="1659"/>
                    </a:lnTo>
                    <a:lnTo>
                      <a:pt x="5096" y="1616"/>
                    </a:lnTo>
                    <a:lnTo>
                      <a:pt x="5096" y="1616"/>
                    </a:lnTo>
                    <a:lnTo>
                      <a:pt x="5096" y="1590"/>
                    </a:lnTo>
                    <a:lnTo>
                      <a:pt x="5096" y="1590"/>
                    </a:lnTo>
                    <a:lnTo>
                      <a:pt x="5094" y="1547"/>
                    </a:lnTo>
                    <a:lnTo>
                      <a:pt x="5091" y="1504"/>
                    </a:lnTo>
                    <a:lnTo>
                      <a:pt x="5084" y="1463"/>
                    </a:lnTo>
                    <a:lnTo>
                      <a:pt x="5074" y="1422"/>
                    </a:lnTo>
                    <a:lnTo>
                      <a:pt x="5062" y="1380"/>
                    </a:lnTo>
                    <a:lnTo>
                      <a:pt x="5048" y="1339"/>
                    </a:lnTo>
                    <a:lnTo>
                      <a:pt x="5030" y="1299"/>
                    </a:lnTo>
                    <a:lnTo>
                      <a:pt x="5010" y="1259"/>
                    </a:lnTo>
                    <a:lnTo>
                      <a:pt x="5010" y="1259"/>
                    </a:lnTo>
                    <a:lnTo>
                      <a:pt x="5010" y="1259"/>
                    </a:lnTo>
                    <a:lnTo>
                      <a:pt x="4987" y="1220"/>
                    </a:lnTo>
                    <a:lnTo>
                      <a:pt x="4963" y="1180"/>
                    </a:lnTo>
                    <a:lnTo>
                      <a:pt x="4934" y="1142"/>
                    </a:lnTo>
                    <a:lnTo>
                      <a:pt x="4903" y="1103"/>
                    </a:lnTo>
                    <a:lnTo>
                      <a:pt x="4869" y="1067"/>
                    </a:lnTo>
                    <a:lnTo>
                      <a:pt x="4834" y="1031"/>
                    </a:lnTo>
                    <a:lnTo>
                      <a:pt x="4796" y="996"/>
                    </a:lnTo>
                    <a:lnTo>
                      <a:pt x="4755" y="963"/>
                    </a:lnTo>
                    <a:lnTo>
                      <a:pt x="4755" y="963"/>
                    </a:lnTo>
                    <a:lnTo>
                      <a:pt x="4755" y="963"/>
                    </a:lnTo>
                    <a:lnTo>
                      <a:pt x="4712" y="929"/>
                    </a:lnTo>
                    <a:lnTo>
                      <a:pt x="4666" y="898"/>
                    </a:lnTo>
                    <a:lnTo>
                      <a:pt x="4618" y="868"/>
                    </a:lnTo>
                    <a:lnTo>
                      <a:pt x="4568" y="840"/>
                    </a:lnTo>
                    <a:lnTo>
                      <a:pt x="4516" y="814"/>
                    </a:lnTo>
                    <a:lnTo>
                      <a:pt x="4462" y="790"/>
                    </a:lnTo>
                    <a:lnTo>
                      <a:pt x="4406" y="767"/>
                    </a:lnTo>
                    <a:lnTo>
                      <a:pt x="4349" y="745"/>
                    </a:lnTo>
                    <a:lnTo>
                      <a:pt x="4289" y="727"/>
                    </a:lnTo>
                    <a:lnTo>
                      <a:pt x="4228" y="710"/>
                    </a:lnTo>
                    <a:lnTo>
                      <a:pt x="4167" y="696"/>
                    </a:lnTo>
                    <a:lnTo>
                      <a:pt x="4103" y="686"/>
                    </a:lnTo>
                    <a:lnTo>
                      <a:pt x="4038" y="676"/>
                    </a:lnTo>
                    <a:lnTo>
                      <a:pt x="3971" y="669"/>
                    </a:lnTo>
                    <a:lnTo>
                      <a:pt x="3904" y="666"/>
                    </a:lnTo>
                    <a:lnTo>
                      <a:pt x="3836" y="664"/>
                    </a:lnTo>
                    <a:lnTo>
                      <a:pt x="3836" y="664"/>
                    </a:lnTo>
                    <a:lnTo>
                      <a:pt x="1924" y="664"/>
                    </a:lnTo>
                    <a:lnTo>
                      <a:pt x="1924" y="664"/>
                    </a:lnTo>
                    <a:lnTo>
                      <a:pt x="1873" y="664"/>
                    </a:lnTo>
                    <a:lnTo>
                      <a:pt x="1821" y="667"/>
                    </a:lnTo>
                    <a:lnTo>
                      <a:pt x="1772" y="670"/>
                    </a:lnTo>
                    <a:lnTo>
                      <a:pt x="1722" y="676"/>
                    </a:lnTo>
                    <a:lnTo>
                      <a:pt x="1673" y="683"/>
                    </a:lnTo>
                    <a:lnTo>
                      <a:pt x="1625" y="690"/>
                    </a:lnTo>
                    <a:lnTo>
                      <a:pt x="1578" y="699"/>
                    </a:lnTo>
                    <a:lnTo>
                      <a:pt x="1532" y="710"/>
                    </a:lnTo>
                    <a:lnTo>
                      <a:pt x="1486" y="722"/>
                    </a:lnTo>
                    <a:lnTo>
                      <a:pt x="1440" y="736"/>
                    </a:lnTo>
                    <a:lnTo>
                      <a:pt x="1397" y="751"/>
                    </a:lnTo>
                    <a:lnTo>
                      <a:pt x="1354" y="767"/>
                    </a:lnTo>
                    <a:lnTo>
                      <a:pt x="1311" y="784"/>
                    </a:lnTo>
                    <a:lnTo>
                      <a:pt x="1270" y="800"/>
                    </a:lnTo>
                    <a:lnTo>
                      <a:pt x="1230" y="820"/>
                    </a:lnTo>
                    <a:lnTo>
                      <a:pt x="1192" y="840"/>
                    </a:lnTo>
                    <a:lnTo>
                      <a:pt x="1192" y="840"/>
                    </a:lnTo>
                    <a:lnTo>
                      <a:pt x="1192" y="840"/>
                    </a:lnTo>
                    <a:lnTo>
                      <a:pt x="1154" y="862"/>
                    </a:lnTo>
                    <a:lnTo>
                      <a:pt x="1117" y="883"/>
                    </a:lnTo>
                    <a:lnTo>
                      <a:pt x="1082" y="906"/>
                    </a:lnTo>
                    <a:lnTo>
                      <a:pt x="1048" y="929"/>
                    </a:lnTo>
                    <a:lnTo>
                      <a:pt x="1016" y="953"/>
                    </a:lnTo>
                    <a:lnTo>
                      <a:pt x="984" y="978"/>
                    </a:lnTo>
                    <a:lnTo>
                      <a:pt x="955" y="1004"/>
                    </a:lnTo>
                    <a:lnTo>
                      <a:pt x="926" y="1031"/>
                    </a:lnTo>
                    <a:lnTo>
                      <a:pt x="898" y="1057"/>
                    </a:lnTo>
                    <a:lnTo>
                      <a:pt x="872" y="1085"/>
                    </a:lnTo>
                    <a:lnTo>
                      <a:pt x="849" y="1113"/>
                    </a:lnTo>
                    <a:lnTo>
                      <a:pt x="826" y="1142"/>
                    </a:lnTo>
                    <a:lnTo>
                      <a:pt x="805" y="1171"/>
                    </a:lnTo>
                    <a:lnTo>
                      <a:pt x="785" y="1200"/>
                    </a:lnTo>
                    <a:lnTo>
                      <a:pt x="767" y="1229"/>
                    </a:lnTo>
                    <a:lnTo>
                      <a:pt x="750" y="1259"/>
                    </a:lnTo>
                    <a:lnTo>
                      <a:pt x="750" y="1259"/>
                    </a:lnTo>
                    <a:lnTo>
                      <a:pt x="750" y="1259"/>
                    </a:lnTo>
                    <a:lnTo>
                      <a:pt x="730" y="1299"/>
                    </a:lnTo>
                    <a:lnTo>
                      <a:pt x="712" y="1339"/>
                    </a:lnTo>
                    <a:lnTo>
                      <a:pt x="698" y="1380"/>
                    </a:lnTo>
                    <a:lnTo>
                      <a:pt x="686" y="1422"/>
                    </a:lnTo>
                    <a:lnTo>
                      <a:pt x="676" y="1463"/>
                    </a:lnTo>
                    <a:lnTo>
                      <a:pt x="669" y="1504"/>
                    </a:lnTo>
                    <a:lnTo>
                      <a:pt x="664" y="1547"/>
                    </a:lnTo>
                    <a:lnTo>
                      <a:pt x="664" y="1590"/>
                    </a:lnTo>
                    <a:lnTo>
                      <a:pt x="664" y="1590"/>
                    </a:lnTo>
                    <a:lnTo>
                      <a:pt x="664" y="1616"/>
                    </a:lnTo>
                    <a:lnTo>
                      <a:pt x="664" y="1616"/>
                    </a:lnTo>
                    <a:lnTo>
                      <a:pt x="664" y="1659"/>
                    </a:lnTo>
                    <a:lnTo>
                      <a:pt x="669" y="1702"/>
                    </a:lnTo>
                    <a:lnTo>
                      <a:pt x="676" y="1745"/>
                    </a:lnTo>
                    <a:lnTo>
                      <a:pt x="686" y="1786"/>
                    </a:lnTo>
                    <a:lnTo>
                      <a:pt x="698" y="1827"/>
                    </a:lnTo>
                    <a:lnTo>
                      <a:pt x="712" y="1867"/>
                    </a:lnTo>
                    <a:lnTo>
                      <a:pt x="730" y="1908"/>
                    </a:lnTo>
                    <a:lnTo>
                      <a:pt x="750" y="1948"/>
                    </a:lnTo>
                    <a:lnTo>
                      <a:pt x="750" y="1948"/>
                    </a:lnTo>
                    <a:close/>
                  </a:path>
                </a:pathLst>
              </a:custGeom>
              <a:solidFill>
                <a:schemeClr val="tx1">
                  <a:lumMod val="75000"/>
                  <a:lumOff val="25000"/>
                </a:schemeClr>
              </a:solidFill>
              <a:ln w="9525">
                <a:noFill/>
                <a:rou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sp>
            <p:nvSpPr>
              <p:cNvPr id="14" name="Freeform 5"/>
              <p:cNvSpPr/>
              <p:nvPr/>
            </p:nvSpPr>
            <p:spPr bwMode="auto">
              <a:xfrm>
                <a:off x="152400" y="1452163"/>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chemeClr val="tx1">
                  <a:lumMod val="75000"/>
                  <a:lumOff val="25000"/>
                </a:schemeClr>
              </a:solidFill>
              <a:ln w="9525">
                <a:noFill/>
                <a:rou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sp>
            <p:nvSpPr>
              <p:cNvPr id="15" name="Freeform 5"/>
              <p:cNvSpPr/>
              <p:nvPr/>
            </p:nvSpPr>
            <p:spPr bwMode="auto">
              <a:xfrm flipH="1">
                <a:off x="2675121" y="1453995"/>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chemeClr val="tx1">
                  <a:lumMod val="75000"/>
                  <a:lumOff val="25000"/>
                </a:schemeClr>
              </a:solidFill>
              <a:ln w="9525">
                <a:noFill/>
                <a:rou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grpSp>
        <p:sp>
          <p:nvSpPr>
            <p:cNvPr id="11" name="Rectangle 36"/>
            <p:cNvSpPr/>
            <p:nvPr/>
          </p:nvSpPr>
          <p:spPr>
            <a:xfrm>
              <a:off x="32318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latin typeface="Arial Narrow" panose="020B0506020202030204" pitchFamily="34" charset="0"/>
                  <a:cs typeface="Arial" panose="020B0604020202020204" pitchFamily="34" charset="0"/>
                </a:rPr>
                <a:t>2014</a:t>
              </a:r>
              <a:endParaRPr lang="en-US" dirty="0">
                <a:solidFill>
                  <a:srgbClr val="FFFFFF"/>
                </a:solidFill>
                <a:latin typeface="Arial Narrow" panose="020B0506020202030204" pitchFamily="34" charset="0"/>
                <a:cs typeface="Arial" panose="020B0604020202020204" pitchFamily="34" charset="0"/>
              </a:endParaRPr>
            </a:p>
          </p:txBody>
        </p:sp>
        <p:sp>
          <p:nvSpPr>
            <p:cNvPr id="12" name="Rectangle 37"/>
            <p:cNvSpPr/>
            <p:nvPr/>
          </p:nvSpPr>
          <p:spPr>
            <a:xfrm>
              <a:off x="51114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latin typeface="Arial Narrow" panose="020B0506020202030204" pitchFamily="34" charset="0"/>
                  <a:cs typeface="Arial" panose="020B0604020202020204" pitchFamily="34" charset="0"/>
                </a:rPr>
                <a:t>2015</a:t>
              </a:r>
              <a:endParaRPr lang="en-US" dirty="0">
                <a:solidFill>
                  <a:srgbClr val="FFFFFF"/>
                </a:solidFill>
                <a:latin typeface="Arial Narrow" panose="020B0506020202030204" pitchFamily="34" charset="0"/>
                <a:cs typeface="Arial" panose="020B0604020202020204" pitchFamily="34" charset="0"/>
              </a:endParaRPr>
            </a:p>
          </p:txBody>
        </p:sp>
      </p:grpSp>
      <p:sp>
        <p:nvSpPr>
          <p:cNvPr id="16" name="Rectangle 70"/>
          <p:cNvSpPr>
            <a:spLocks noChangeArrowheads="1"/>
          </p:cNvSpPr>
          <p:nvPr/>
        </p:nvSpPr>
        <p:spPr bwMode="auto">
          <a:xfrm>
            <a:off x="3450976" y="3451498"/>
            <a:ext cx="1714500" cy="1295400"/>
          </a:xfrm>
          <a:prstGeom prst="rect">
            <a:avLst/>
          </a:prstGeom>
          <a:noFill/>
          <a:ln w="9525">
            <a:noFill/>
            <a:miter lim="800000"/>
          </a:ln>
        </p:spPr>
        <p:txBody>
          <a:bodyPr lIns="45720" tIns="18288" rIns="27432" bIns="18288"/>
          <a:lstStyle/>
          <a:p>
            <a:pPr marL="111125" indent="-111125">
              <a:lnSpc>
                <a:spcPct val="85000"/>
              </a:lnSpc>
              <a:spcBef>
                <a:spcPts val="200"/>
              </a:spcBef>
              <a:buFontTx/>
              <a:buChar char="•"/>
            </a:pPr>
            <a:r>
              <a:rPr lang="en-US" altLang="zh-CN" sz="1400">
                <a:solidFill>
                  <a:schemeClr val="tx1">
                    <a:lumMod val="85000"/>
                    <a:lumOff val="15000"/>
                  </a:schemeClr>
                </a:solidFill>
                <a:latin typeface="Arial Narrow" panose="020B0506020202030204" pitchFamily="34" charset="0"/>
              </a:rPr>
              <a:t>Place your text here</a:t>
            </a:r>
            <a:endParaRPr lang="en-US" altLang="zh-CN" sz="1400">
              <a:solidFill>
                <a:schemeClr val="tx1">
                  <a:lumMod val="85000"/>
                  <a:lumOff val="15000"/>
                </a:schemeClr>
              </a:solidFill>
              <a:latin typeface="Arial Narrow" panose="020B0506020202030204" pitchFamily="34" charset="0"/>
            </a:endParaRPr>
          </a:p>
          <a:p>
            <a:pPr marL="111125" indent="-111125">
              <a:lnSpc>
                <a:spcPct val="85000"/>
              </a:lnSpc>
              <a:spcBef>
                <a:spcPts val="200"/>
              </a:spcBef>
              <a:buFontTx/>
              <a:buChar char="•"/>
            </a:pPr>
            <a:r>
              <a:rPr lang="en-US" altLang="zh-CN" sz="1400">
                <a:solidFill>
                  <a:schemeClr val="tx1">
                    <a:lumMod val="85000"/>
                    <a:lumOff val="15000"/>
                  </a:schemeClr>
                </a:solidFill>
                <a:latin typeface="Arial Narrow" panose="020B0506020202030204" pitchFamily="34" charset="0"/>
              </a:rPr>
              <a:t>Your text is placed here</a:t>
            </a:r>
            <a:endParaRPr lang="en-US" altLang="zh-CN" sz="1400">
              <a:solidFill>
                <a:schemeClr val="tx1">
                  <a:lumMod val="85000"/>
                  <a:lumOff val="15000"/>
                </a:schemeClr>
              </a:solidFill>
              <a:latin typeface="Arial Narrow" panose="020B0506020202030204" pitchFamily="34" charset="0"/>
            </a:endParaRPr>
          </a:p>
          <a:p>
            <a:pPr marL="111125" indent="-111125">
              <a:lnSpc>
                <a:spcPct val="85000"/>
              </a:lnSpc>
              <a:spcBef>
                <a:spcPts val="200"/>
              </a:spcBef>
              <a:buFontTx/>
              <a:buChar char="•"/>
            </a:pPr>
            <a:r>
              <a:rPr lang="en-US" altLang="zh-CN" sz="1400">
                <a:solidFill>
                  <a:schemeClr val="tx1">
                    <a:lumMod val="85000"/>
                    <a:lumOff val="15000"/>
                  </a:schemeClr>
                </a:solidFill>
                <a:latin typeface="Arial Narrow" panose="020B0506020202030204" pitchFamily="34" charset="0"/>
              </a:rPr>
              <a:t>Add your content here</a:t>
            </a:r>
            <a:endParaRPr lang="en-US" altLang="zh-CN" sz="1400">
              <a:solidFill>
                <a:schemeClr val="tx1">
                  <a:lumMod val="85000"/>
                  <a:lumOff val="15000"/>
                </a:schemeClr>
              </a:solidFill>
              <a:latin typeface="Arial Narrow" panose="020B0506020202030204" pitchFamily="34" charset="0"/>
            </a:endParaRPr>
          </a:p>
        </p:txBody>
      </p:sp>
      <p:sp>
        <p:nvSpPr>
          <p:cNvPr id="17" name="Rectangle 70"/>
          <p:cNvSpPr>
            <a:spLocks noChangeArrowheads="1"/>
          </p:cNvSpPr>
          <p:nvPr/>
        </p:nvSpPr>
        <p:spPr bwMode="auto">
          <a:xfrm>
            <a:off x="5330576" y="3451498"/>
            <a:ext cx="1714500" cy="1295400"/>
          </a:xfrm>
          <a:prstGeom prst="rect">
            <a:avLst/>
          </a:prstGeom>
          <a:noFill/>
          <a:ln w="9525">
            <a:noFill/>
            <a:miter lim="800000"/>
          </a:ln>
        </p:spPr>
        <p:txBody>
          <a:bodyPr lIns="45720" tIns="18288" rIns="27432" bIns="18288"/>
          <a:lstStyle/>
          <a:p>
            <a:pPr marL="111125" indent="-111125">
              <a:lnSpc>
                <a:spcPct val="85000"/>
              </a:lnSpc>
              <a:spcBef>
                <a:spcPts val="200"/>
              </a:spcBef>
              <a:buFontTx/>
              <a:buChar char="•"/>
            </a:pPr>
            <a:r>
              <a:rPr lang="en-US" altLang="zh-CN" sz="1400">
                <a:solidFill>
                  <a:schemeClr val="tx1">
                    <a:lumMod val="85000"/>
                    <a:lumOff val="15000"/>
                  </a:schemeClr>
                </a:solidFill>
                <a:latin typeface="Arial Narrow" panose="020B0506020202030204" pitchFamily="34" charset="0"/>
              </a:rPr>
              <a:t>Place your text here</a:t>
            </a:r>
            <a:endParaRPr lang="en-US" altLang="zh-CN" sz="1400">
              <a:solidFill>
                <a:schemeClr val="tx1">
                  <a:lumMod val="85000"/>
                  <a:lumOff val="15000"/>
                </a:schemeClr>
              </a:solidFill>
              <a:latin typeface="Arial Narrow" panose="020B0506020202030204" pitchFamily="34" charset="0"/>
            </a:endParaRPr>
          </a:p>
          <a:p>
            <a:pPr marL="111125" indent="-111125">
              <a:lnSpc>
                <a:spcPct val="85000"/>
              </a:lnSpc>
              <a:spcBef>
                <a:spcPts val="200"/>
              </a:spcBef>
              <a:buFontTx/>
              <a:buChar char="•"/>
            </a:pPr>
            <a:r>
              <a:rPr lang="en-US" altLang="zh-CN" sz="1400">
                <a:solidFill>
                  <a:schemeClr val="tx1">
                    <a:lumMod val="85000"/>
                    <a:lumOff val="15000"/>
                  </a:schemeClr>
                </a:solidFill>
                <a:latin typeface="Arial Narrow" panose="020B0506020202030204" pitchFamily="34" charset="0"/>
              </a:rPr>
              <a:t>Your text is placed here</a:t>
            </a:r>
            <a:endParaRPr lang="en-US" altLang="zh-CN" sz="1400">
              <a:solidFill>
                <a:schemeClr val="tx1">
                  <a:lumMod val="85000"/>
                  <a:lumOff val="15000"/>
                </a:schemeClr>
              </a:solidFill>
              <a:latin typeface="Arial Narrow" panose="020B0506020202030204" pitchFamily="34" charset="0"/>
            </a:endParaRPr>
          </a:p>
          <a:p>
            <a:pPr marL="111125" indent="-111125">
              <a:lnSpc>
                <a:spcPct val="85000"/>
              </a:lnSpc>
              <a:spcBef>
                <a:spcPts val="200"/>
              </a:spcBef>
              <a:buFontTx/>
              <a:buChar char="•"/>
            </a:pPr>
            <a:r>
              <a:rPr lang="en-US" altLang="zh-CN" sz="1400">
                <a:solidFill>
                  <a:schemeClr val="tx1">
                    <a:lumMod val="85000"/>
                    <a:lumOff val="15000"/>
                  </a:schemeClr>
                </a:solidFill>
                <a:latin typeface="Arial Narrow" panose="020B0506020202030204" pitchFamily="34" charset="0"/>
              </a:rPr>
              <a:t>Add your content here</a:t>
            </a:r>
            <a:endParaRPr lang="en-US" altLang="zh-CN" sz="1400">
              <a:solidFill>
                <a:schemeClr val="tx1">
                  <a:lumMod val="85000"/>
                  <a:lumOff val="15000"/>
                </a:schemeClr>
              </a:solidFill>
              <a:latin typeface="Arial Narrow" panose="020B0506020202030204" pitchFamily="34" charset="0"/>
            </a:endParaRPr>
          </a:p>
        </p:txBody>
      </p:sp>
      <p:sp>
        <p:nvSpPr>
          <p:cNvPr id="18"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1250"/>
                                        <p:tgtEl>
                                          <p:spTgt spid="7"/>
                                        </p:tgtEl>
                                      </p:cBhvr>
                                    </p:animEffect>
                                  </p:childTnLst>
                                </p:cTn>
                              </p:par>
                            </p:childTnLst>
                          </p:cTn>
                        </p:par>
                        <p:par>
                          <p:cTn id="8" fill="hold">
                            <p:stCondLst>
                              <p:cond delay="1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50" fill="hold"/>
                                        <p:tgtEl>
                                          <p:spTgt spid="6"/>
                                        </p:tgtEl>
                                        <p:attrNameLst>
                                          <p:attrName>ppt_x</p:attrName>
                                        </p:attrNameLst>
                                      </p:cBhvr>
                                      <p:tavLst>
                                        <p:tav tm="0">
                                          <p:val>
                                            <p:strVal val="#ppt_x"/>
                                          </p:val>
                                        </p:tav>
                                        <p:tav tm="100000">
                                          <p:val>
                                            <p:strVal val="#ppt_x"/>
                                          </p:val>
                                        </p:tav>
                                      </p:tavLst>
                                    </p:anim>
                                    <p:anim calcmode="lin" valueType="num">
                                      <p:cBhvr additive="base">
                                        <p:cTn id="17" dur="25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250" fill="hold"/>
                                        <p:tgtEl>
                                          <p:spTgt spid="16"/>
                                        </p:tgtEl>
                                        <p:attrNameLst>
                                          <p:attrName>ppt_x</p:attrName>
                                        </p:attrNameLst>
                                      </p:cBhvr>
                                      <p:tavLst>
                                        <p:tav tm="0">
                                          <p:val>
                                            <p:strVal val="#ppt_x"/>
                                          </p:val>
                                        </p:tav>
                                        <p:tav tm="100000">
                                          <p:val>
                                            <p:strVal val="#ppt_x"/>
                                          </p:val>
                                        </p:tav>
                                      </p:tavLst>
                                    </p:anim>
                                    <p:anim calcmode="lin" valueType="num">
                                      <p:cBhvr additive="base">
                                        <p:cTn id="22" dur="25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50" fill="hold"/>
                                        <p:tgtEl>
                                          <p:spTgt spid="17"/>
                                        </p:tgtEl>
                                        <p:attrNameLst>
                                          <p:attrName>ppt_x</p:attrName>
                                        </p:attrNameLst>
                                      </p:cBhvr>
                                      <p:tavLst>
                                        <p:tav tm="0">
                                          <p:val>
                                            <p:strVal val="#ppt_x"/>
                                          </p:val>
                                        </p:tav>
                                        <p:tav tm="100000">
                                          <p:val>
                                            <p:strVal val="#ppt_x"/>
                                          </p:val>
                                        </p:tav>
                                      </p:tavLst>
                                    </p:anim>
                                    <p:anim calcmode="lin" valueType="num">
                                      <p:cBhvr additive="base">
                                        <p:cTn id="27" dur="2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87337" y="1061034"/>
            <a:ext cx="3431880" cy="3431880"/>
          </a:xfrm>
          <a:prstGeom prst="ellipse">
            <a:avLst/>
          </a:prstGeom>
          <a:solidFill>
            <a:schemeClr val="tx1">
              <a:lumMod val="75000"/>
              <a:lumOff val="25000"/>
            </a:schemeClr>
          </a:solidFill>
          <a:ln>
            <a:solidFill>
              <a:schemeClr val="bg1">
                <a:lumMod val="8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0" anchor="ctr"/>
          <a:lstStyle/>
          <a:p>
            <a:pPr algn="ctr" eaLnBrk="1" fontAlgn="auto" hangingPunct="1">
              <a:spcBef>
                <a:spcPts val="0"/>
              </a:spcBef>
              <a:spcAft>
                <a:spcPts val="0"/>
              </a:spcAft>
              <a:defRPr/>
            </a:pPr>
            <a:r>
              <a:rPr lang="zh-CN" altLang="en-US" sz="2000" b="1" dirty="0">
                <a:solidFill>
                  <a:schemeClr val="bg1"/>
                </a:solidFill>
                <a:latin typeface="+mn-ea"/>
              </a:rPr>
              <a:t>推销</a:t>
            </a:r>
            <a:endParaRPr lang="zh-CN" altLang="en-US" sz="2000" b="1" dirty="0">
              <a:solidFill>
                <a:schemeClr val="bg1"/>
              </a:solidFill>
              <a:latin typeface="+mn-ea"/>
            </a:endParaRPr>
          </a:p>
        </p:txBody>
      </p:sp>
      <p:sp>
        <p:nvSpPr>
          <p:cNvPr id="3" name="椭圆 2"/>
          <p:cNvSpPr/>
          <p:nvPr/>
        </p:nvSpPr>
        <p:spPr>
          <a:xfrm>
            <a:off x="992136" y="1733403"/>
            <a:ext cx="2759511" cy="2759511"/>
          </a:xfrm>
          <a:prstGeom prst="ellipse">
            <a:avLst/>
          </a:prstGeom>
          <a:solidFill>
            <a:schemeClr val="tx1">
              <a:lumMod val="75000"/>
              <a:lumOff val="25000"/>
            </a:schemeClr>
          </a:solidFill>
          <a:ln>
            <a:solidFill>
              <a:schemeClr val="bg1">
                <a:lumMod val="8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1800000" anchor="ctr"/>
          <a:lstStyle/>
          <a:p>
            <a:pPr algn="ctr" eaLnBrk="1" fontAlgn="auto" hangingPunct="1">
              <a:spcBef>
                <a:spcPts val="0"/>
              </a:spcBef>
              <a:spcAft>
                <a:spcPts val="0"/>
              </a:spcAft>
              <a:defRPr/>
            </a:pPr>
            <a:r>
              <a:rPr lang="zh-CN" altLang="en-US" sz="2000" b="1" dirty="0">
                <a:solidFill>
                  <a:schemeClr val="bg1"/>
                </a:solidFill>
                <a:latin typeface="+mn-ea"/>
              </a:rPr>
              <a:t>营销</a:t>
            </a:r>
            <a:endParaRPr lang="zh-CN" altLang="en-US" sz="2000" b="1" dirty="0">
              <a:solidFill>
                <a:schemeClr val="bg1"/>
              </a:solidFill>
              <a:latin typeface="+mn-ea"/>
            </a:endParaRPr>
          </a:p>
        </p:txBody>
      </p:sp>
      <p:sp>
        <p:nvSpPr>
          <p:cNvPr id="4" name="椭圆 3"/>
          <p:cNvSpPr/>
          <p:nvPr/>
        </p:nvSpPr>
        <p:spPr>
          <a:xfrm>
            <a:off x="1290587" y="2393515"/>
            <a:ext cx="2101150" cy="2099399"/>
          </a:xfrm>
          <a:prstGeom prst="ellipse">
            <a:avLst/>
          </a:prstGeom>
          <a:solidFill>
            <a:schemeClr val="tx1">
              <a:lumMod val="75000"/>
              <a:lumOff val="25000"/>
            </a:schemeClr>
          </a:solidFill>
          <a:ln>
            <a:solidFill>
              <a:schemeClr val="bg1">
                <a:lumMod val="8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0" anchor="ctr"/>
          <a:lstStyle/>
          <a:p>
            <a:pPr algn="ctr" eaLnBrk="1" fontAlgn="auto" hangingPunct="1">
              <a:spcBef>
                <a:spcPts val="0"/>
              </a:spcBef>
              <a:spcAft>
                <a:spcPts val="0"/>
              </a:spcAft>
              <a:defRPr/>
            </a:pPr>
            <a:r>
              <a:rPr lang="zh-CN" altLang="en-US" sz="2000" b="1" dirty="0">
                <a:solidFill>
                  <a:schemeClr val="bg1"/>
                </a:solidFill>
                <a:latin typeface="+mn-ea"/>
              </a:rPr>
              <a:t>经理</a:t>
            </a:r>
            <a:endParaRPr lang="zh-CN" altLang="en-US" sz="2000" b="1" dirty="0">
              <a:solidFill>
                <a:schemeClr val="bg1"/>
              </a:solidFill>
              <a:latin typeface="+mn-ea"/>
            </a:endParaRPr>
          </a:p>
        </p:txBody>
      </p:sp>
      <p:sp>
        <p:nvSpPr>
          <p:cNvPr id="5" name="椭圆 4"/>
          <p:cNvSpPr/>
          <p:nvPr/>
        </p:nvSpPr>
        <p:spPr>
          <a:xfrm>
            <a:off x="1665237" y="3218216"/>
            <a:ext cx="1274698" cy="1274698"/>
          </a:xfrm>
          <a:prstGeom prst="ellipse">
            <a:avLst/>
          </a:prstGeom>
          <a:solidFill>
            <a:schemeClr val="tx1">
              <a:lumMod val="75000"/>
              <a:lumOff val="25000"/>
            </a:schemeClr>
          </a:solidFill>
          <a:ln>
            <a:solidFill>
              <a:schemeClr val="bg1">
                <a:lumMod val="8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000" b="1" dirty="0">
                <a:solidFill>
                  <a:schemeClr val="bg1"/>
                </a:solidFill>
                <a:latin typeface="+mn-ea"/>
              </a:rPr>
              <a:t>总监</a:t>
            </a:r>
            <a:endParaRPr lang="zh-CN" altLang="en-US" sz="2000" b="1" dirty="0">
              <a:solidFill>
                <a:schemeClr val="bg1"/>
              </a:solidFill>
              <a:latin typeface="+mn-ea"/>
            </a:endParaRPr>
          </a:p>
        </p:txBody>
      </p:sp>
      <p:grpSp>
        <p:nvGrpSpPr>
          <p:cNvPr id="6" name="组合 5"/>
          <p:cNvGrpSpPr/>
          <p:nvPr/>
        </p:nvGrpSpPr>
        <p:grpSpPr>
          <a:xfrm>
            <a:off x="4441164" y="1059582"/>
            <a:ext cx="4301003" cy="836356"/>
            <a:chOff x="4167207" y="1475424"/>
            <a:chExt cx="3464804" cy="673752"/>
          </a:xfrm>
        </p:grpSpPr>
        <p:sp>
          <p:nvSpPr>
            <p:cNvPr id="7" name="矩形 6"/>
            <p:cNvSpPr/>
            <p:nvPr/>
          </p:nvSpPr>
          <p:spPr>
            <a:xfrm>
              <a:off x="4167207" y="1475424"/>
              <a:ext cx="1224455" cy="67375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grpSp>
          <p:nvGrpSpPr>
            <p:cNvPr id="8" name="组合 7"/>
            <p:cNvGrpSpPr>
              <a:grpSpLocks noChangeAspect="1"/>
            </p:cNvGrpSpPr>
            <p:nvPr/>
          </p:nvGrpSpPr>
          <p:grpSpPr>
            <a:xfrm>
              <a:off x="4624241" y="1608097"/>
              <a:ext cx="338120" cy="405000"/>
              <a:chOff x="4730751" y="5818188"/>
              <a:chExt cx="433388" cy="519113"/>
            </a:xfrm>
            <a:solidFill>
              <a:schemeClr val="bg1"/>
            </a:solidFill>
          </p:grpSpPr>
          <p:sp>
            <p:nvSpPr>
              <p:cNvPr id="10" name="Freeform 5"/>
              <p:cNvSpPr/>
              <p:nvPr/>
            </p:nvSpPr>
            <p:spPr bwMode="auto">
              <a:xfrm>
                <a:off x="4821238" y="5818188"/>
                <a:ext cx="192088"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3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8" y="33"/>
                      <a:pt x="48" y="33"/>
                    </a:cubicBezTo>
                    <a:cubicBezTo>
                      <a:pt x="48" y="33"/>
                      <a:pt x="49" y="34"/>
                      <a:pt x="49" y="34"/>
                    </a:cubicBezTo>
                    <a:cubicBezTo>
                      <a:pt x="49" y="34"/>
                      <a:pt x="51" y="19"/>
                      <a:pt x="44" y="13"/>
                    </a:cubicBezTo>
                    <a:cubicBezTo>
                      <a:pt x="44" y="13"/>
                      <a:pt x="44" y="13"/>
                      <a:pt x="44" y="13"/>
                    </a:cubicBezTo>
                    <a:cubicBezTo>
                      <a:pt x="29" y="0"/>
                      <a:pt x="13" y="10"/>
                      <a:pt x="13"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1" name="Freeform 6"/>
              <p:cNvSpPr>
                <a:spLocks noEditPoints="1"/>
              </p:cNvSpPr>
              <p:nvPr/>
            </p:nvSpPr>
            <p:spPr bwMode="auto">
              <a:xfrm>
                <a:off x="4730751" y="5961063"/>
                <a:ext cx="433388" cy="376238"/>
              </a:xfrm>
              <a:custGeom>
                <a:avLst/>
                <a:gdLst>
                  <a:gd name="T0" fmla="*/ 91 w 115"/>
                  <a:gd name="T1" fmla="*/ 39 h 98"/>
                  <a:gd name="T2" fmla="*/ 76 w 115"/>
                  <a:gd name="T3" fmla="*/ 31 h 98"/>
                  <a:gd name="T4" fmla="*/ 73 w 115"/>
                  <a:gd name="T5" fmla="*/ 0 h 98"/>
                  <a:gd name="T6" fmla="*/ 71 w 115"/>
                  <a:gd name="T7" fmla="*/ 7 h 98"/>
                  <a:gd name="T8" fmla="*/ 62 w 115"/>
                  <a:gd name="T9" fmla="*/ 23 h 98"/>
                  <a:gd name="T10" fmla="*/ 63 w 115"/>
                  <a:gd name="T11" fmla="*/ 30 h 98"/>
                  <a:gd name="T12" fmla="*/ 38 w 115"/>
                  <a:gd name="T13" fmla="*/ 31 h 98"/>
                  <a:gd name="T14" fmla="*/ 39 w 115"/>
                  <a:gd name="T15" fmla="*/ 23 h 98"/>
                  <a:gd name="T16" fmla="*/ 31 w 115"/>
                  <a:gd name="T17" fmla="*/ 7 h 98"/>
                  <a:gd name="T18" fmla="*/ 28 w 115"/>
                  <a:gd name="T19" fmla="*/ 0 h 98"/>
                  <a:gd name="T20" fmla="*/ 25 w 115"/>
                  <a:gd name="T21" fmla="*/ 31 h 98"/>
                  <a:gd name="T22" fmla="*/ 16 w 115"/>
                  <a:gd name="T23" fmla="*/ 35 h 98"/>
                  <a:gd name="T24" fmla="*/ 8 w 115"/>
                  <a:gd name="T25" fmla="*/ 40 h 98"/>
                  <a:gd name="T26" fmla="*/ 0 w 115"/>
                  <a:gd name="T27" fmla="*/ 77 h 98"/>
                  <a:gd name="T28" fmla="*/ 2 w 115"/>
                  <a:gd name="T29" fmla="*/ 84 h 98"/>
                  <a:gd name="T30" fmla="*/ 48 w 115"/>
                  <a:gd name="T31" fmla="*/ 93 h 98"/>
                  <a:gd name="T32" fmla="*/ 68 w 115"/>
                  <a:gd name="T33" fmla="*/ 92 h 98"/>
                  <a:gd name="T34" fmla="*/ 86 w 115"/>
                  <a:gd name="T35" fmla="*/ 98 h 98"/>
                  <a:gd name="T36" fmla="*/ 115 w 115"/>
                  <a:gd name="T37" fmla="*/ 68 h 98"/>
                  <a:gd name="T38" fmla="*/ 91 w 115"/>
                  <a:gd name="T39" fmla="*/ 39 h 98"/>
                  <a:gd name="T40" fmla="*/ 86 w 115"/>
                  <a:gd name="T41" fmla="*/ 94 h 98"/>
                  <a:gd name="T42" fmla="*/ 75 w 115"/>
                  <a:gd name="T43" fmla="*/ 91 h 98"/>
                  <a:gd name="T44" fmla="*/ 60 w 115"/>
                  <a:gd name="T45" fmla="*/ 68 h 98"/>
                  <a:gd name="T46" fmla="*/ 86 w 115"/>
                  <a:gd name="T47" fmla="*/ 42 h 98"/>
                  <a:gd name="T48" fmla="*/ 94 w 115"/>
                  <a:gd name="T49" fmla="*/ 44 h 98"/>
                  <a:gd name="T50" fmla="*/ 111 w 115"/>
                  <a:gd name="T51" fmla="*/ 68 h 98"/>
                  <a:gd name="T52" fmla="*/ 86 w 115"/>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98">
                    <a:moveTo>
                      <a:pt x="91" y="39"/>
                    </a:moveTo>
                    <a:cubicBezTo>
                      <a:pt x="86" y="35"/>
                      <a:pt x="79" y="32"/>
                      <a:pt x="76" y="31"/>
                    </a:cubicBezTo>
                    <a:cubicBezTo>
                      <a:pt x="70" y="18"/>
                      <a:pt x="73" y="0"/>
                      <a:pt x="73" y="0"/>
                    </a:cubicBezTo>
                    <a:cubicBezTo>
                      <a:pt x="72" y="5"/>
                      <a:pt x="71" y="7"/>
                      <a:pt x="71" y="7"/>
                    </a:cubicBezTo>
                    <a:cubicBezTo>
                      <a:pt x="69" y="16"/>
                      <a:pt x="62" y="23"/>
                      <a:pt x="62" y="23"/>
                    </a:cubicBezTo>
                    <a:cubicBezTo>
                      <a:pt x="62" y="26"/>
                      <a:pt x="62" y="28"/>
                      <a:pt x="63" y="30"/>
                    </a:cubicBezTo>
                    <a:cubicBezTo>
                      <a:pt x="52" y="48"/>
                      <a:pt x="42" y="38"/>
                      <a:pt x="38" y="31"/>
                    </a:cubicBezTo>
                    <a:cubicBezTo>
                      <a:pt x="39" y="29"/>
                      <a:pt x="39" y="26"/>
                      <a:pt x="39" y="23"/>
                    </a:cubicBezTo>
                    <a:cubicBezTo>
                      <a:pt x="39" y="23"/>
                      <a:pt x="32" y="16"/>
                      <a:pt x="31" y="7"/>
                    </a:cubicBezTo>
                    <a:cubicBezTo>
                      <a:pt x="31" y="7"/>
                      <a:pt x="29" y="5"/>
                      <a:pt x="28" y="0"/>
                    </a:cubicBezTo>
                    <a:cubicBezTo>
                      <a:pt x="28" y="0"/>
                      <a:pt x="32" y="18"/>
                      <a:pt x="25" y="31"/>
                    </a:cubicBezTo>
                    <a:cubicBezTo>
                      <a:pt x="21" y="33"/>
                      <a:pt x="16" y="35"/>
                      <a:pt x="16" y="35"/>
                    </a:cubicBezTo>
                    <a:cubicBezTo>
                      <a:pt x="10" y="37"/>
                      <a:pt x="8" y="40"/>
                      <a:pt x="8" y="40"/>
                    </a:cubicBezTo>
                    <a:cubicBezTo>
                      <a:pt x="0" y="51"/>
                      <a:pt x="0" y="77"/>
                      <a:pt x="0" y="77"/>
                    </a:cubicBezTo>
                    <a:cubicBezTo>
                      <a:pt x="0" y="83"/>
                      <a:pt x="2" y="84"/>
                      <a:pt x="2" y="84"/>
                    </a:cubicBezTo>
                    <a:cubicBezTo>
                      <a:pt x="20" y="92"/>
                      <a:pt x="48" y="93"/>
                      <a:pt x="48" y="93"/>
                    </a:cubicBezTo>
                    <a:cubicBezTo>
                      <a:pt x="55" y="93"/>
                      <a:pt x="62" y="93"/>
                      <a:pt x="68" y="92"/>
                    </a:cubicBezTo>
                    <a:cubicBezTo>
                      <a:pt x="73" y="95"/>
                      <a:pt x="79" y="98"/>
                      <a:pt x="86" y="98"/>
                    </a:cubicBezTo>
                    <a:cubicBezTo>
                      <a:pt x="102" y="98"/>
                      <a:pt x="115" y="84"/>
                      <a:pt x="115" y="68"/>
                    </a:cubicBezTo>
                    <a:cubicBezTo>
                      <a:pt x="115"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4" y="44"/>
                    </a:cubicBezTo>
                    <a:cubicBezTo>
                      <a:pt x="104" y="47"/>
                      <a:pt x="111" y="57"/>
                      <a:pt x="111" y="68"/>
                    </a:cubicBezTo>
                    <a:cubicBezTo>
                      <a:pt x="111" y="82"/>
                      <a:pt x="100" y="94"/>
                      <a:pt x="86"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2" name="Freeform 7"/>
              <p:cNvSpPr/>
              <p:nvPr/>
            </p:nvSpPr>
            <p:spPr bwMode="auto">
              <a:xfrm>
                <a:off x="4991101" y="6153150"/>
                <a:ext cx="131763" cy="133350"/>
              </a:xfrm>
              <a:custGeom>
                <a:avLst/>
                <a:gdLst>
                  <a:gd name="T0" fmla="*/ 34 w 35"/>
                  <a:gd name="T1" fmla="*/ 12 h 35"/>
                  <a:gd name="T2" fmla="*/ 23 w 35"/>
                  <a:gd name="T3" fmla="*/ 12 h 35"/>
                  <a:gd name="T4" fmla="*/ 23 w 35"/>
                  <a:gd name="T5" fmla="*/ 1 h 35"/>
                  <a:gd name="T6" fmla="*/ 22 w 35"/>
                  <a:gd name="T7" fmla="*/ 0 h 35"/>
                  <a:gd name="T8" fmla="*/ 12 w 35"/>
                  <a:gd name="T9" fmla="*/ 0 h 35"/>
                  <a:gd name="T10" fmla="*/ 12 w 35"/>
                  <a:gd name="T11" fmla="*/ 1 h 35"/>
                  <a:gd name="T12" fmla="*/ 12 w 35"/>
                  <a:gd name="T13" fmla="*/ 12 h 35"/>
                  <a:gd name="T14" fmla="*/ 0 w 35"/>
                  <a:gd name="T15" fmla="*/ 12 h 35"/>
                  <a:gd name="T16" fmla="*/ 0 w 35"/>
                  <a:gd name="T17" fmla="*/ 12 h 35"/>
                  <a:gd name="T18" fmla="*/ 0 w 35"/>
                  <a:gd name="T19" fmla="*/ 23 h 35"/>
                  <a:gd name="T20" fmla="*/ 0 w 35"/>
                  <a:gd name="T21" fmla="*/ 23 h 35"/>
                  <a:gd name="T22" fmla="*/ 12 w 35"/>
                  <a:gd name="T23" fmla="*/ 23 h 35"/>
                  <a:gd name="T24" fmla="*/ 12 w 35"/>
                  <a:gd name="T25" fmla="*/ 35 h 35"/>
                  <a:gd name="T26" fmla="*/ 12 w 35"/>
                  <a:gd name="T27" fmla="*/ 35 h 35"/>
                  <a:gd name="T28" fmla="*/ 22 w 35"/>
                  <a:gd name="T29" fmla="*/ 35 h 35"/>
                  <a:gd name="T30" fmla="*/ 23 w 35"/>
                  <a:gd name="T31" fmla="*/ 35 h 35"/>
                  <a:gd name="T32" fmla="*/ 23 w 35"/>
                  <a:gd name="T33" fmla="*/ 23 h 35"/>
                  <a:gd name="T34" fmla="*/ 34 w 35"/>
                  <a:gd name="T35" fmla="*/ 23 h 35"/>
                  <a:gd name="T36" fmla="*/ 35 w 35"/>
                  <a:gd name="T37" fmla="*/ 23 h 35"/>
                  <a:gd name="T38" fmla="*/ 35 w 35"/>
                  <a:gd name="T39" fmla="*/ 12 h 35"/>
                  <a:gd name="T40" fmla="*/ 34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34" y="12"/>
                    </a:moveTo>
                    <a:cubicBezTo>
                      <a:pt x="23" y="12"/>
                      <a:pt x="23" y="12"/>
                      <a:pt x="23" y="12"/>
                    </a:cubicBezTo>
                    <a:cubicBezTo>
                      <a:pt x="23" y="1"/>
                      <a:pt x="23" y="1"/>
                      <a:pt x="23" y="1"/>
                    </a:cubicBezTo>
                    <a:cubicBezTo>
                      <a:pt x="23" y="0"/>
                      <a:pt x="23" y="0"/>
                      <a:pt x="22" y="0"/>
                    </a:cubicBezTo>
                    <a:cubicBezTo>
                      <a:pt x="12" y="0"/>
                      <a:pt x="12" y="0"/>
                      <a:pt x="12" y="0"/>
                    </a:cubicBezTo>
                    <a:cubicBezTo>
                      <a:pt x="12" y="0"/>
                      <a:pt x="12" y="0"/>
                      <a:pt x="12" y="1"/>
                    </a:cubicBezTo>
                    <a:cubicBezTo>
                      <a:pt x="12" y="12"/>
                      <a:pt x="12" y="12"/>
                      <a:pt x="12" y="12"/>
                    </a:cubicBezTo>
                    <a:cubicBezTo>
                      <a:pt x="0" y="12"/>
                      <a:pt x="0" y="12"/>
                      <a:pt x="0" y="12"/>
                    </a:cubicBezTo>
                    <a:cubicBezTo>
                      <a:pt x="0" y="12"/>
                      <a:pt x="0" y="12"/>
                      <a:pt x="0" y="12"/>
                    </a:cubicBezTo>
                    <a:cubicBezTo>
                      <a:pt x="0" y="23"/>
                      <a:pt x="0" y="23"/>
                      <a:pt x="0" y="23"/>
                    </a:cubicBezTo>
                    <a:cubicBezTo>
                      <a:pt x="0" y="23"/>
                      <a:pt x="0" y="23"/>
                      <a:pt x="0" y="23"/>
                    </a:cubicBezTo>
                    <a:cubicBezTo>
                      <a:pt x="12" y="23"/>
                      <a:pt x="12" y="23"/>
                      <a:pt x="12" y="23"/>
                    </a:cubicBezTo>
                    <a:cubicBezTo>
                      <a:pt x="12" y="35"/>
                      <a:pt x="12" y="35"/>
                      <a:pt x="12" y="35"/>
                    </a:cubicBezTo>
                    <a:cubicBezTo>
                      <a:pt x="12" y="35"/>
                      <a:pt x="12" y="35"/>
                      <a:pt x="12" y="35"/>
                    </a:cubicBezTo>
                    <a:cubicBezTo>
                      <a:pt x="22" y="35"/>
                      <a:pt x="22" y="35"/>
                      <a:pt x="22" y="35"/>
                    </a:cubicBezTo>
                    <a:cubicBezTo>
                      <a:pt x="23" y="35"/>
                      <a:pt x="23" y="35"/>
                      <a:pt x="23" y="35"/>
                    </a:cubicBezTo>
                    <a:cubicBezTo>
                      <a:pt x="23" y="23"/>
                      <a:pt x="23" y="23"/>
                      <a:pt x="23" y="23"/>
                    </a:cubicBezTo>
                    <a:cubicBezTo>
                      <a:pt x="34" y="23"/>
                      <a:pt x="34" y="23"/>
                      <a:pt x="34" y="23"/>
                    </a:cubicBezTo>
                    <a:cubicBezTo>
                      <a:pt x="34" y="23"/>
                      <a:pt x="35" y="23"/>
                      <a:pt x="35" y="23"/>
                    </a:cubicBezTo>
                    <a:cubicBezTo>
                      <a:pt x="35" y="12"/>
                      <a:pt x="35" y="12"/>
                      <a:pt x="35" y="12"/>
                    </a:cubicBezTo>
                    <a:cubicBezTo>
                      <a:pt x="35" y="12"/>
                      <a:pt x="34" y="12"/>
                      <a:pt x="3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grpSp>
        <p:sp>
          <p:nvSpPr>
            <p:cNvPr id="9" name="文本框 8"/>
            <p:cNvSpPr txBox="1"/>
            <p:nvPr/>
          </p:nvSpPr>
          <p:spPr>
            <a:xfrm>
              <a:off x="5465973" y="1560513"/>
              <a:ext cx="2166038" cy="45248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a:t>EXAMPLE TEXT</a:t>
              </a:r>
              <a:endParaRPr lang="en-US" altLang="zh-CN" sz="1200" b="1" dirty="0"/>
            </a:p>
            <a:p>
              <a:r>
                <a:rPr lang="en-US" altLang="zh-CN" sz="1000" dirty="0"/>
                <a:t>Lorem ipsum dolor sit amet, consectetuer adipiscing elit. Maecenas </a:t>
              </a:r>
              <a:r>
                <a:rPr lang="en-US" altLang="zh-CN" sz="1000" dirty="0" err="1"/>
                <a:t>porttitor</a:t>
              </a:r>
              <a:r>
                <a:rPr lang="en-US" altLang="zh-CN" sz="1000" dirty="0"/>
                <a:t> </a:t>
              </a:r>
              <a:r>
                <a:rPr lang="en-US" altLang="zh-CN" sz="1000" dirty="0" err="1" smtClean="0"/>
                <a:t>congue</a:t>
              </a:r>
              <a:endParaRPr lang="en-US" altLang="zh-CN" sz="1000" dirty="0"/>
            </a:p>
          </p:txBody>
        </p:sp>
      </p:grpSp>
      <p:grpSp>
        <p:nvGrpSpPr>
          <p:cNvPr id="13" name="组合 12"/>
          <p:cNvGrpSpPr/>
          <p:nvPr/>
        </p:nvGrpSpPr>
        <p:grpSpPr>
          <a:xfrm>
            <a:off x="4441165" y="1923678"/>
            <a:ext cx="4390392" cy="836356"/>
            <a:chOff x="4167207" y="2149176"/>
            <a:chExt cx="3536813" cy="673752"/>
          </a:xfrm>
        </p:grpSpPr>
        <p:sp>
          <p:nvSpPr>
            <p:cNvPr id="14" name="矩形 13"/>
            <p:cNvSpPr/>
            <p:nvPr/>
          </p:nvSpPr>
          <p:spPr>
            <a:xfrm>
              <a:off x="4167207" y="2149176"/>
              <a:ext cx="1224455" cy="67375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grpSp>
          <p:nvGrpSpPr>
            <p:cNvPr id="15" name="组合 14"/>
            <p:cNvGrpSpPr>
              <a:grpSpLocks noChangeAspect="1"/>
            </p:cNvGrpSpPr>
            <p:nvPr/>
          </p:nvGrpSpPr>
          <p:grpSpPr>
            <a:xfrm>
              <a:off x="4620527" y="2320626"/>
              <a:ext cx="341834" cy="405000"/>
              <a:chOff x="5416551" y="5818188"/>
              <a:chExt cx="438150" cy="519113"/>
            </a:xfrm>
            <a:solidFill>
              <a:schemeClr val="bg1"/>
            </a:solidFill>
          </p:grpSpPr>
          <p:sp>
            <p:nvSpPr>
              <p:cNvPr id="17" name="Freeform 8"/>
              <p:cNvSpPr/>
              <p:nvPr/>
            </p:nvSpPr>
            <p:spPr bwMode="auto">
              <a:xfrm>
                <a:off x="5511801" y="5818188"/>
                <a:ext cx="192088"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2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7" y="33"/>
                      <a:pt x="48" y="33"/>
                    </a:cubicBezTo>
                    <a:cubicBezTo>
                      <a:pt x="48" y="33"/>
                      <a:pt x="49" y="34"/>
                      <a:pt x="49" y="34"/>
                    </a:cubicBezTo>
                    <a:cubicBezTo>
                      <a:pt x="49" y="34"/>
                      <a:pt x="51" y="19"/>
                      <a:pt x="44" y="13"/>
                    </a:cubicBezTo>
                    <a:cubicBezTo>
                      <a:pt x="44" y="13"/>
                      <a:pt x="44" y="13"/>
                      <a:pt x="44" y="13"/>
                    </a:cubicBezTo>
                    <a:cubicBezTo>
                      <a:pt x="29" y="0"/>
                      <a:pt x="12" y="10"/>
                      <a:pt x="12"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8" name="Freeform 9"/>
              <p:cNvSpPr>
                <a:spLocks noEditPoints="1"/>
              </p:cNvSpPr>
              <p:nvPr/>
            </p:nvSpPr>
            <p:spPr bwMode="auto">
              <a:xfrm>
                <a:off x="5416551" y="5961063"/>
                <a:ext cx="438150" cy="376238"/>
              </a:xfrm>
              <a:custGeom>
                <a:avLst/>
                <a:gdLst>
                  <a:gd name="T0" fmla="*/ 91 w 116"/>
                  <a:gd name="T1" fmla="*/ 39 h 98"/>
                  <a:gd name="T2" fmla="*/ 77 w 116"/>
                  <a:gd name="T3" fmla="*/ 31 h 98"/>
                  <a:gd name="T4" fmla="*/ 74 w 116"/>
                  <a:gd name="T5" fmla="*/ 0 h 98"/>
                  <a:gd name="T6" fmla="*/ 71 w 116"/>
                  <a:gd name="T7" fmla="*/ 7 h 98"/>
                  <a:gd name="T8" fmla="*/ 63 w 116"/>
                  <a:gd name="T9" fmla="*/ 23 h 98"/>
                  <a:gd name="T10" fmla="*/ 64 w 116"/>
                  <a:gd name="T11" fmla="*/ 30 h 98"/>
                  <a:gd name="T12" fmla="*/ 39 w 116"/>
                  <a:gd name="T13" fmla="*/ 31 h 98"/>
                  <a:gd name="T14" fmla="*/ 40 w 116"/>
                  <a:gd name="T15" fmla="*/ 23 h 98"/>
                  <a:gd name="T16" fmla="*/ 32 w 116"/>
                  <a:gd name="T17" fmla="*/ 7 h 98"/>
                  <a:gd name="T18" fmla="*/ 29 w 116"/>
                  <a:gd name="T19" fmla="*/ 0 h 98"/>
                  <a:gd name="T20" fmla="*/ 26 w 116"/>
                  <a:gd name="T21" fmla="*/ 31 h 98"/>
                  <a:gd name="T22" fmla="*/ 17 w 116"/>
                  <a:gd name="T23" fmla="*/ 35 h 98"/>
                  <a:gd name="T24" fmla="*/ 9 w 116"/>
                  <a:gd name="T25" fmla="*/ 40 h 98"/>
                  <a:gd name="T26" fmla="*/ 0 w 116"/>
                  <a:gd name="T27" fmla="*/ 77 h 98"/>
                  <a:gd name="T28" fmla="*/ 3 w 116"/>
                  <a:gd name="T29" fmla="*/ 84 h 98"/>
                  <a:gd name="T30" fmla="*/ 49 w 116"/>
                  <a:gd name="T31" fmla="*/ 93 h 98"/>
                  <a:gd name="T32" fmla="*/ 69 w 116"/>
                  <a:gd name="T33" fmla="*/ 92 h 98"/>
                  <a:gd name="T34" fmla="*/ 87 w 116"/>
                  <a:gd name="T35" fmla="*/ 98 h 98"/>
                  <a:gd name="T36" fmla="*/ 116 w 116"/>
                  <a:gd name="T37" fmla="*/ 68 h 98"/>
                  <a:gd name="T38" fmla="*/ 91 w 116"/>
                  <a:gd name="T39" fmla="*/ 39 h 98"/>
                  <a:gd name="T40" fmla="*/ 87 w 116"/>
                  <a:gd name="T41" fmla="*/ 94 h 98"/>
                  <a:gd name="T42" fmla="*/ 75 w 116"/>
                  <a:gd name="T43" fmla="*/ 91 h 98"/>
                  <a:gd name="T44" fmla="*/ 61 w 116"/>
                  <a:gd name="T45" fmla="*/ 68 h 98"/>
                  <a:gd name="T46" fmla="*/ 87 w 116"/>
                  <a:gd name="T47" fmla="*/ 42 h 98"/>
                  <a:gd name="T48" fmla="*/ 95 w 116"/>
                  <a:gd name="T49" fmla="*/ 44 h 98"/>
                  <a:gd name="T50" fmla="*/ 112 w 116"/>
                  <a:gd name="T51" fmla="*/ 68 h 98"/>
                  <a:gd name="T52" fmla="*/ 87 w 116"/>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98">
                    <a:moveTo>
                      <a:pt x="91" y="39"/>
                    </a:moveTo>
                    <a:cubicBezTo>
                      <a:pt x="87" y="35"/>
                      <a:pt x="80" y="32"/>
                      <a:pt x="77" y="31"/>
                    </a:cubicBezTo>
                    <a:cubicBezTo>
                      <a:pt x="70" y="18"/>
                      <a:pt x="74" y="0"/>
                      <a:pt x="74" y="0"/>
                    </a:cubicBezTo>
                    <a:cubicBezTo>
                      <a:pt x="73" y="5"/>
                      <a:pt x="71" y="7"/>
                      <a:pt x="71" y="7"/>
                    </a:cubicBezTo>
                    <a:cubicBezTo>
                      <a:pt x="70" y="16"/>
                      <a:pt x="63" y="23"/>
                      <a:pt x="63" y="23"/>
                    </a:cubicBezTo>
                    <a:cubicBezTo>
                      <a:pt x="63" y="26"/>
                      <a:pt x="63" y="28"/>
                      <a:pt x="64" y="30"/>
                    </a:cubicBezTo>
                    <a:cubicBezTo>
                      <a:pt x="52" y="48"/>
                      <a:pt x="43" y="38"/>
                      <a:pt x="39" y="31"/>
                    </a:cubicBezTo>
                    <a:cubicBezTo>
                      <a:pt x="40" y="29"/>
                      <a:pt x="40" y="26"/>
                      <a:pt x="40" y="23"/>
                    </a:cubicBezTo>
                    <a:cubicBezTo>
                      <a:pt x="40" y="23"/>
                      <a:pt x="33" y="16"/>
                      <a:pt x="32" y="7"/>
                    </a:cubicBezTo>
                    <a:cubicBezTo>
                      <a:pt x="32" y="7"/>
                      <a:pt x="30" y="5"/>
                      <a:pt x="29" y="0"/>
                    </a:cubicBezTo>
                    <a:cubicBezTo>
                      <a:pt x="29" y="0"/>
                      <a:pt x="32" y="18"/>
                      <a:pt x="26" y="31"/>
                    </a:cubicBezTo>
                    <a:cubicBezTo>
                      <a:pt x="21" y="33"/>
                      <a:pt x="17" y="35"/>
                      <a:pt x="17" y="35"/>
                    </a:cubicBezTo>
                    <a:cubicBezTo>
                      <a:pt x="11" y="37"/>
                      <a:pt x="9" y="40"/>
                      <a:pt x="9" y="40"/>
                    </a:cubicBezTo>
                    <a:cubicBezTo>
                      <a:pt x="1" y="51"/>
                      <a:pt x="0" y="77"/>
                      <a:pt x="0" y="77"/>
                    </a:cubicBezTo>
                    <a:cubicBezTo>
                      <a:pt x="0" y="83"/>
                      <a:pt x="3" y="84"/>
                      <a:pt x="3" y="84"/>
                    </a:cubicBezTo>
                    <a:cubicBezTo>
                      <a:pt x="21" y="92"/>
                      <a:pt x="49" y="93"/>
                      <a:pt x="49" y="93"/>
                    </a:cubicBezTo>
                    <a:cubicBezTo>
                      <a:pt x="56" y="93"/>
                      <a:pt x="63" y="93"/>
                      <a:pt x="69" y="92"/>
                    </a:cubicBezTo>
                    <a:cubicBezTo>
                      <a:pt x="74" y="95"/>
                      <a:pt x="80" y="98"/>
                      <a:pt x="87" y="98"/>
                    </a:cubicBezTo>
                    <a:cubicBezTo>
                      <a:pt x="103" y="98"/>
                      <a:pt x="116" y="84"/>
                      <a:pt x="116" y="68"/>
                    </a:cubicBezTo>
                    <a:cubicBezTo>
                      <a:pt x="116" y="53"/>
                      <a:pt x="105" y="41"/>
                      <a:pt x="91" y="39"/>
                    </a:cubicBezTo>
                    <a:close/>
                    <a:moveTo>
                      <a:pt x="87" y="94"/>
                    </a:moveTo>
                    <a:cubicBezTo>
                      <a:pt x="83" y="94"/>
                      <a:pt x="79" y="93"/>
                      <a:pt x="75" y="91"/>
                    </a:cubicBezTo>
                    <a:cubicBezTo>
                      <a:pt x="67" y="87"/>
                      <a:pt x="61" y="78"/>
                      <a:pt x="61" y="68"/>
                    </a:cubicBezTo>
                    <a:cubicBezTo>
                      <a:pt x="61" y="54"/>
                      <a:pt x="72" y="42"/>
                      <a:pt x="87" y="42"/>
                    </a:cubicBezTo>
                    <a:cubicBezTo>
                      <a:pt x="90" y="42"/>
                      <a:pt x="93" y="43"/>
                      <a:pt x="95" y="44"/>
                    </a:cubicBezTo>
                    <a:cubicBezTo>
                      <a:pt x="105" y="47"/>
                      <a:pt x="112" y="57"/>
                      <a:pt x="112" y="68"/>
                    </a:cubicBezTo>
                    <a:cubicBezTo>
                      <a:pt x="112" y="82"/>
                      <a:pt x="101" y="94"/>
                      <a:pt x="87"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9" name="Rectangle 10"/>
              <p:cNvSpPr>
                <a:spLocks noChangeArrowheads="1"/>
              </p:cNvSpPr>
              <p:nvPr/>
            </p:nvSpPr>
            <p:spPr bwMode="auto">
              <a:xfrm>
                <a:off x="5680076" y="6199188"/>
                <a:ext cx="131763"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000"/>
              </a:p>
            </p:txBody>
          </p:sp>
        </p:grpSp>
        <p:sp>
          <p:nvSpPr>
            <p:cNvPr id="16" name="文本框 8"/>
            <p:cNvSpPr txBox="1"/>
            <p:nvPr/>
          </p:nvSpPr>
          <p:spPr>
            <a:xfrm>
              <a:off x="5465974" y="2232137"/>
              <a:ext cx="2238046" cy="45248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a:t>EXAMPLE TEXT</a:t>
              </a:r>
              <a:endParaRPr lang="en-US" altLang="zh-CN" sz="1200" b="1" dirty="0"/>
            </a:p>
            <a:p>
              <a:r>
                <a:rPr lang="en-US" altLang="zh-CN" sz="1000" dirty="0"/>
                <a:t>Lorem ipsum dolor sit amet, consectetuer adipiscing elit. Maecenas </a:t>
              </a:r>
              <a:r>
                <a:rPr lang="en-US" altLang="zh-CN" sz="1000" dirty="0" err="1"/>
                <a:t>porttitor</a:t>
              </a:r>
              <a:r>
                <a:rPr lang="en-US" altLang="zh-CN" sz="1000" dirty="0"/>
                <a:t> </a:t>
              </a:r>
              <a:r>
                <a:rPr lang="en-US" altLang="zh-CN" sz="1000" dirty="0" err="1" smtClean="0"/>
                <a:t>congue</a:t>
              </a:r>
              <a:endParaRPr lang="en-US" altLang="zh-CN" sz="1000" dirty="0"/>
            </a:p>
          </p:txBody>
        </p:sp>
      </p:grpSp>
      <p:grpSp>
        <p:nvGrpSpPr>
          <p:cNvPr id="20" name="组合 19"/>
          <p:cNvGrpSpPr/>
          <p:nvPr/>
        </p:nvGrpSpPr>
        <p:grpSpPr>
          <a:xfrm>
            <a:off x="4441164" y="2815514"/>
            <a:ext cx="4301003" cy="836356"/>
            <a:chOff x="4167207" y="2822928"/>
            <a:chExt cx="3464804" cy="673752"/>
          </a:xfrm>
        </p:grpSpPr>
        <p:sp>
          <p:nvSpPr>
            <p:cNvPr id="21" name="矩形 20"/>
            <p:cNvSpPr/>
            <p:nvPr/>
          </p:nvSpPr>
          <p:spPr>
            <a:xfrm>
              <a:off x="4167207" y="2822928"/>
              <a:ext cx="1224455" cy="67375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grpSp>
          <p:nvGrpSpPr>
            <p:cNvPr id="22" name="组合 21"/>
            <p:cNvGrpSpPr>
              <a:grpSpLocks noChangeAspect="1"/>
            </p:cNvGrpSpPr>
            <p:nvPr/>
          </p:nvGrpSpPr>
          <p:grpSpPr>
            <a:xfrm>
              <a:off x="4612755" y="2933403"/>
              <a:ext cx="336881" cy="405000"/>
              <a:chOff x="6076951" y="5818188"/>
              <a:chExt cx="431800" cy="519113"/>
            </a:xfrm>
            <a:solidFill>
              <a:schemeClr val="bg1"/>
            </a:solidFill>
          </p:grpSpPr>
          <p:sp>
            <p:nvSpPr>
              <p:cNvPr id="24" name="Freeform 11"/>
              <p:cNvSpPr/>
              <p:nvPr/>
            </p:nvSpPr>
            <p:spPr bwMode="auto">
              <a:xfrm>
                <a:off x="6165851" y="5818188"/>
                <a:ext cx="193675"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3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8" y="33"/>
                      <a:pt x="48" y="33"/>
                    </a:cubicBezTo>
                    <a:cubicBezTo>
                      <a:pt x="48" y="33"/>
                      <a:pt x="49" y="34"/>
                      <a:pt x="49" y="34"/>
                    </a:cubicBezTo>
                    <a:cubicBezTo>
                      <a:pt x="49" y="34"/>
                      <a:pt x="51" y="19"/>
                      <a:pt x="44" y="13"/>
                    </a:cubicBezTo>
                    <a:cubicBezTo>
                      <a:pt x="44" y="13"/>
                      <a:pt x="44" y="13"/>
                      <a:pt x="44" y="13"/>
                    </a:cubicBezTo>
                    <a:cubicBezTo>
                      <a:pt x="29" y="0"/>
                      <a:pt x="13" y="10"/>
                      <a:pt x="13"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25" name="Freeform 12"/>
              <p:cNvSpPr>
                <a:spLocks noEditPoints="1"/>
              </p:cNvSpPr>
              <p:nvPr/>
            </p:nvSpPr>
            <p:spPr bwMode="auto">
              <a:xfrm>
                <a:off x="6076951" y="5961063"/>
                <a:ext cx="431800" cy="376238"/>
              </a:xfrm>
              <a:custGeom>
                <a:avLst/>
                <a:gdLst>
                  <a:gd name="T0" fmla="*/ 91 w 115"/>
                  <a:gd name="T1" fmla="*/ 39 h 98"/>
                  <a:gd name="T2" fmla="*/ 76 w 115"/>
                  <a:gd name="T3" fmla="*/ 31 h 98"/>
                  <a:gd name="T4" fmla="*/ 73 w 115"/>
                  <a:gd name="T5" fmla="*/ 0 h 98"/>
                  <a:gd name="T6" fmla="*/ 71 w 115"/>
                  <a:gd name="T7" fmla="*/ 7 h 98"/>
                  <a:gd name="T8" fmla="*/ 62 w 115"/>
                  <a:gd name="T9" fmla="*/ 23 h 98"/>
                  <a:gd name="T10" fmla="*/ 63 w 115"/>
                  <a:gd name="T11" fmla="*/ 30 h 98"/>
                  <a:gd name="T12" fmla="*/ 38 w 115"/>
                  <a:gd name="T13" fmla="*/ 31 h 98"/>
                  <a:gd name="T14" fmla="*/ 39 w 115"/>
                  <a:gd name="T15" fmla="*/ 23 h 98"/>
                  <a:gd name="T16" fmla="*/ 31 w 115"/>
                  <a:gd name="T17" fmla="*/ 7 h 98"/>
                  <a:gd name="T18" fmla="*/ 28 w 115"/>
                  <a:gd name="T19" fmla="*/ 0 h 98"/>
                  <a:gd name="T20" fmla="*/ 25 w 115"/>
                  <a:gd name="T21" fmla="*/ 31 h 98"/>
                  <a:gd name="T22" fmla="*/ 16 w 115"/>
                  <a:gd name="T23" fmla="*/ 35 h 98"/>
                  <a:gd name="T24" fmla="*/ 8 w 115"/>
                  <a:gd name="T25" fmla="*/ 40 h 98"/>
                  <a:gd name="T26" fmla="*/ 0 w 115"/>
                  <a:gd name="T27" fmla="*/ 77 h 98"/>
                  <a:gd name="T28" fmla="*/ 2 w 115"/>
                  <a:gd name="T29" fmla="*/ 84 h 98"/>
                  <a:gd name="T30" fmla="*/ 48 w 115"/>
                  <a:gd name="T31" fmla="*/ 93 h 98"/>
                  <a:gd name="T32" fmla="*/ 68 w 115"/>
                  <a:gd name="T33" fmla="*/ 92 h 98"/>
                  <a:gd name="T34" fmla="*/ 86 w 115"/>
                  <a:gd name="T35" fmla="*/ 98 h 98"/>
                  <a:gd name="T36" fmla="*/ 115 w 115"/>
                  <a:gd name="T37" fmla="*/ 68 h 98"/>
                  <a:gd name="T38" fmla="*/ 91 w 115"/>
                  <a:gd name="T39" fmla="*/ 39 h 98"/>
                  <a:gd name="T40" fmla="*/ 86 w 115"/>
                  <a:gd name="T41" fmla="*/ 94 h 98"/>
                  <a:gd name="T42" fmla="*/ 75 w 115"/>
                  <a:gd name="T43" fmla="*/ 91 h 98"/>
                  <a:gd name="T44" fmla="*/ 60 w 115"/>
                  <a:gd name="T45" fmla="*/ 68 h 98"/>
                  <a:gd name="T46" fmla="*/ 86 w 115"/>
                  <a:gd name="T47" fmla="*/ 42 h 98"/>
                  <a:gd name="T48" fmla="*/ 95 w 115"/>
                  <a:gd name="T49" fmla="*/ 44 h 98"/>
                  <a:gd name="T50" fmla="*/ 111 w 115"/>
                  <a:gd name="T51" fmla="*/ 68 h 98"/>
                  <a:gd name="T52" fmla="*/ 86 w 115"/>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98">
                    <a:moveTo>
                      <a:pt x="91" y="39"/>
                    </a:moveTo>
                    <a:cubicBezTo>
                      <a:pt x="86" y="35"/>
                      <a:pt x="79" y="32"/>
                      <a:pt x="76" y="31"/>
                    </a:cubicBezTo>
                    <a:cubicBezTo>
                      <a:pt x="70" y="18"/>
                      <a:pt x="73" y="0"/>
                      <a:pt x="73" y="0"/>
                    </a:cubicBezTo>
                    <a:cubicBezTo>
                      <a:pt x="72" y="5"/>
                      <a:pt x="71" y="7"/>
                      <a:pt x="71" y="7"/>
                    </a:cubicBezTo>
                    <a:cubicBezTo>
                      <a:pt x="69" y="16"/>
                      <a:pt x="62" y="23"/>
                      <a:pt x="62" y="23"/>
                    </a:cubicBezTo>
                    <a:cubicBezTo>
                      <a:pt x="62" y="26"/>
                      <a:pt x="62" y="28"/>
                      <a:pt x="63" y="30"/>
                    </a:cubicBezTo>
                    <a:cubicBezTo>
                      <a:pt x="52" y="48"/>
                      <a:pt x="42" y="38"/>
                      <a:pt x="38" y="31"/>
                    </a:cubicBezTo>
                    <a:cubicBezTo>
                      <a:pt x="39" y="29"/>
                      <a:pt x="39" y="26"/>
                      <a:pt x="39" y="23"/>
                    </a:cubicBezTo>
                    <a:cubicBezTo>
                      <a:pt x="39" y="23"/>
                      <a:pt x="32" y="16"/>
                      <a:pt x="31" y="7"/>
                    </a:cubicBezTo>
                    <a:cubicBezTo>
                      <a:pt x="31" y="7"/>
                      <a:pt x="29" y="5"/>
                      <a:pt x="28" y="0"/>
                    </a:cubicBezTo>
                    <a:cubicBezTo>
                      <a:pt x="28" y="0"/>
                      <a:pt x="32" y="18"/>
                      <a:pt x="25" y="31"/>
                    </a:cubicBezTo>
                    <a:cubicBezTo>
                      <a:pt x="21" y="33"/>
                      <a:pt x="16" y="35"/>
                      <a:pt x="16" y="35"/>
                    </a:cubicBezTo>
                    <a:cubicBezTo>
                      <a:pt x="10" y="37"/>
                      <a:pt x="8" y="40"/>
                      <a:pt x="8" y="40"/>
                    </a:cubicBezTo>
                    <a:cubicBezTo>
                      <a:pt x="0" y="51"/>
                      <a:pt x="0" y="77"/>
                      <a:pt x="0" y="77"/>
                    </a:cubicBezTo>
                    <a:cubicBezTo>
                      <a:pt x="0" y="83"/>
                      <a:pt x="2" y="84"/>
                      <a:pt x="2" y="84"/>
                    </a:cubicBezTo>
                    <a:cubicBezTo>
                      <a:pt x="20" y="92"/>
                      <a:pt x="48" y="93"/>
                      <a:pt x="48" y="93"/>
                    </a:cubicBezTo>
                    <a:cubicBezTo>
                      <a:pt x="55" y="93"/>
                      <a:pt x="62" y="93"/>
                      <a:pt x="68" y="92"/>
                    </a:cubicBezTo>
                    <a:cubicBezTo>
                      <a:pt x="73" y="95"/>
                      <a:pt x="79" y="98"/>
                      <a:pt x="86" y="98"/>
                    </a:cubicBezTo>
                    <a:cubicBezTo>
                      <a:pt x="102" y="98"/>
                      <a:pt x="115" y="84"/>
                      <a:pt x="115" y="68"/>
                    </a:cubicBezTo>
                    <a:cubicBezTo>
                      <a:pt x="115"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5" y="44"/>
                    </a:cubicBezTo>
                    <a:cubicBezTo>
                      <a:pt x="104" y="47"/>
                      <a:pt x="111" y="57"/>
                      <a:pt x="111" y="68"/>
                    </a:cubicBezTo>
                    <a:cubicBezTo>
                      <a:pt x="111" y="82"/>
                      <a:pt x="100" y="94"/>
                      <a:pt x="86"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26" name="Freeform 13"/>
              <p:cNvSpPr/>
              <p:nvPr/>
            </p:nvSpPr>
            <p:spPr bwMode="auto">
              <a:xfrm>
                <a:off x="6340476" y="6156325"/>
                <a:ext cx="123825" cy="127000"/>
              </a:xfrm>
              <a:custGeom>
                <a:avLst/>
                <a:gdLst>
                  <a:gd name="T0" fmla="*/ 33 w 33"/>
                  <a:gd name="T1" fmla="*/ 6 h 33"/>
                  <a:gd name="T2" fmla="*/ 27 w 33"/>
                  <a:gd name="T3" fmla="*/ 0 h 33"/>
                  <a:gd name="T4" fmla="*/ 17 w 33"/>
                  <a:gd name="T5" fmla="*/ 11 h 33"/>
                  <a:gd name="T6" fmla="*/ 6 w 33"/>
                  <a:gd name="T7" fmla="*/ 0 h 33"/>
                  <a:gd name="T8" fmla="*/ 0 w 33"/>
                  <a:gd name="T9" fmla="*/ 6 h 33"/>
                  <a:gd name="T10" fmla="*/ 11 w 33"/>
                  <a:gd name="T11" fmla="*/ 17 h 33"/>
                  <a:gd name="T12" fmla="*/ 0 w 33"/>
                  <a:gd name="T13" fmla="*/ 27 h 33"/>
                  <a:gd name="T14" fmla="*/ 6 w 33"/>
                  <a:gd name="T15" fmla="*/ 33 h 33"/>
                  <a:gd name="T16" fmla="*/ 17 w 33"/>
                  <a:gd name="T17" fmla="*/ 23 h 33"/>
                  <a:gd name="T18" fmla="*/ 27 w 33"/>
                  <a:gd name="T19" fmla="*/ 33 h 33"/>
                  <a:gd name="T20" fmla="*/ 33 w 33"/>
                  <a:gd name="T21" fmla="*/ 27 h 33"/>
                  <a:gd name="T22" fmla="*/ 23 w 33"/>
                  <a:gd name="T23" fmla="*/ 17 h 33"/>
                  <a:gd name="T24" fmla="*/ 33 w 33"/>
                  <a:gd name="T2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6"/>
                    </a:moveTo>
                    <a:cubicBezTo>
                      <a:pt x="27" y="0"/>
                      <a:pt x="27" y="0"/>
                      <a:pt x="27" y="0"/>
                    </a:cubicBezTo>
                    <a:cubicBezTo>
                      <a:pt x="27" y="0"/>
                      <a:pt x="17" y="11"/>
                      <a:pt x="17" y="11"/>
                    </a:cubicBezTo>
                    <a:cubicBezTo>
                      <a:pt x="16" y="11"/>
                      <a:pt x="6" y="0"/>
                      <a:pt x="6" y="0"/>
                    </a:cubicBezTo>
                    <a:cubicBezTo>
                      <a:pt x="0" y="6"/>
                      <a:pt x="0" y="6"/>
                      <a:pt x="0" y="6"/>
                    </a:cubicBezTo>
                    <a:cubicBezTo>
                      <a:pt x="0" y="6"/>
                      <a:pt x="11" y="16"/>
                      <a:pt x="11" y="17"/>
                    </a:cubicBezTo>
                    <a:cubicBezTo>
                      <a:pt x="11" y="18"/>
                      <a:pt x="0" y="27"/>
                      <a:pt x="0" y="27"/>
                    </a:cubicBezTo>
                    <a:cubicBezTo>
                      <a:pt x="6" y="33"/>
                      <a:pt x="6" y="33"/>
                      <a:pt x="6" y="33"/>
                    </a:cubicBezTo>
                    <a:cubicBezTo>
                      <a:pt x="6" y="33"/>
                      <a:pt x="16" y="23"/>
                      <a:pt x="17" y="23"/>
                    </a:cubicBezTo>
                    <a:cubicBezTo>
                      <a:pt x="18" y="23"/>
                      <a:pt x="27" y="33"/>
                      <a:pt x="27" y="33"/>
                    </a:cubicBezTo>
                    <a:cubicBezTo>
                      <a:pt x="33" y="27"/>
                      <a:pt x="33" y="27"/>
                      <a:pt x="33" y="27"/>
                    </a:cubicBezTo>
                    <a:cubicBezTo>
                      <a:pt x="33" y="27"/>
                      <a:pt x="23" y="17"/>
                      <a:pt x="23" y="17"/>
                    </a:cubicBezTo>
                    <a:cubicBezTo>
                      <a:pt x="23" y="16"/>
                      <a:pt x="33" y="6"/>
                      <a:pt x="3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grpSp>
        <p:sp>
          <p:nvSpPr>
            <p:cNvPr id="23" name="文本框 8"/>
            <p:cNvSpPr txBox="1"/>
            <p:nvPr/>
          </p:nvSpPr>
          <p:spPr>
            <a:xfrm>
              <a:off x="5465974" y="2905888"/>
              <a:ext cx="2166037" cy="45248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a:t>EXAMPLE TEXT</a:t>
              </a:r>
              <a:endParaRPr lang="en-US" altLang="zh-CN" sz="1200" b="1" dirty="0"/>
            </a:p>
            <a:p>
              <a:r>
                <a:rPr lang="en-US" altLang="zh-CN" sz="1000" dirty="0"/>
                <a:t>Lorem ipsum dolor sit amet, consectetuer adipiscing elit. Maecenas </a:t>
              </a:r>
              <a:r>
                <a:rPr lang="en-US" altLang="zh-CN" sz="1000" dirty="0" err="1"/>
                <a:t>porttitor</a:t>
              </a:r>
              <a:r>
                <a:rPr lang="en-US" altLang="zh-CN" sz="1000" dirty="0"/>
                <a:t> </a:t>
              </a:r>
              <a:r>
                <a:rPr lang="en-US" altLang="zh-CN" sz="1000" dirty="0" err="1" smtClean="0"/>
                <a:t>congue</a:t>
              </a:r>
              <a:endParaRPr lang="en-US" altLang="zh-CN" sz="1000" dirty="0"/>
            </a:p>
          </p:txBody>
        </p:sp>
      </p:grpSp>
      <p:grpSp>
        <p:nvGrpSpPr>
          <p:cNvPr id="27" name="组合 26"/>
          <p:cNvGrpSpPr/>
          <p:nvPr/>
        </p:nvGrpSpPr>
        <p:grpSpPr>
          <a:xfrm>
            <a:off x="4441164" y="3679610"/>
            <a:ext cx="4301003" cy="836356"/>
            <a:chOff x="4167207" y="3496679"/>
            <a:chExt cx="3464804" cy="673752"/>
          </a:xfrm>
        </p:grpSpPr>
        <p:sp>
          <p:nvSpPr>
            <p:cNvPr id="28" name="矩形 27"/>
            <p:cNvSpPr/>
            <p:nvPr/>
          </p:nvSpPr>
          <p:spPr>
            <a:xfrm>
              <a:off x="4167207" y="3496679"/>
              <a:ext cx="1224455" cy="67375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grpSp>
          <p:nvGrpSpPr>
            <p:cNvPr id="29" name="组合 28"/>
            <p:cNvGrpSpPr>
              <a:grpSpLocks noChangeAspect="1"/>
            </p:cNvGrpSpPr>
            <p:nvPr/>
          </p:nvGrpSpPr>
          <p:grpSpPr>
            <a:xfrm>
              <a:off x="4587365" y="3618168"/>
              <a:ext cx="340597" cy="405000"/>
              <a:chOff x="6788151" y="5818188"/>
              <a:chExt cx="436563" cy="519113"/>
            </a:xfrm>
            <a:solidFill>
              <a:schemeClr val="bg1"/>
            </a:solidFill>
          </p:grpSpPr>
          <p:sp>
            <p:nvSpPr>
              <p:cNvPr id="31" name="Freeform 14"/>
              <p:cNvSpPr/>
              <p:nvPr/>
            </p:nvSpPr>
            <p:spPr bwMode="auto">
              <a:xfrm>
                <a:off x="6881813" y="5818188"/>
                <a:ext cx="188913" cy="142875"/>
              </a:xfrm>
              <a:custGeom>
                <a:avLst/>
                <a:gdLst>
                  <a:gd name="T0" fmla="*/ 39 w 50"/>
                  <a:gd name="T1" fmla="*/ 26 h 37"/>
                  <a:gd name="T2" fmla="*/ 47 w 50"/>
                  <a:gd name="T3" fmla="*/ 36 h 37"/>
                  <a:gd name="T4" fmla="*/ 48 w 50"/>
                  <a:gd name="T5" fmla="*/ 33 h 37"/>
                  <a:gd name="T6" fmla="*/ 49 w 50"/>
                  <a:gd name="T7" fmla="*/ 34 h 37"/>
                  <a:gd name="T8" fmla="*/ 43 w 50"/>
                  <a:gd name="T9" fmla="*/ 13 h 37"/>
                  <a:gd name="T10" fmla="*/ 43 w 50"/>
                  <a:gd name="T11" fmla="*/ 13 h 37"/>
                  <a:gd name="T12" fmla="*/ 12 w 50"/>
                  <a:gd name="T13" fmla="*/ 10 h 37"/>
                  <a:gd name="T14" fmla="*/ 3 w 50"/>
                  <a:gd name="T15" fmla="*/ 35 h 37"/>
                  <a:gd name="T16" fmla="*/ 39 w 50"/>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7">
                    <a:moveTo>
                      <a:pt x="39" y="26"/>
                    </a:moveTo>
                    <a:cubicBezTo>
                      <a:pt x="39" y="27"/>
                      <a:pt x="41" y="33"/>
                      <a:pt x="47" y="36"/>
                    </a:cubicBezTo>
                    <a:cubicBezTo>
                      <a:pt x="47" y="36"/>
                      <a:pt x="47" y="33"/>
                      <a:pt x="48" y="33"/>
                    </a:cubicBezTo>
                    <a:cubicBezTo>
                      <a:pt x="48" y="33"/>
                      <a:pt x="49" y="34"/>
                      <a:pt x="49" y="34"/>
                    </a:cubicBezTo>
                    <a:cubicBezTo>
                      <a:pt x="49" y="34"/>
                      <a:pt x="50" y="19"/>
                      <a:pt x="43" y="13"/>
                    </a:cubicBezTo>
                    <a:cubicBezTo>
                      <a:pt x="43" y="13"/>
                      <a:pt x="43" y="13"/>
                      <a:pt x="43" y="13"/>
                    </a:cubicBezTo>
                    <a:cubicBezTo>
                      <a:pt x="29" y="0"/>
                      <a:pt x="12" y="10"/>
                      <a:pt x="12" y="10"/>
                    </a:cubicBezTo>
                    <a:cubicBezTo>
                      <a:pt x="0" y="18"/>
                      <a:pt x="3" y="35"/>
                      <a:pt x="3" y="35"/>
                    </a:cubicBezTo>
                    <a:cubicBezTo>
                      <a:pt x="26" y="37"/>
                      <a:pt x="38" y="26"/>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32" name="Freeform 15"/>
              <p:cNvSpPr>
                <a:spLocks noEditPoints="1"/>
              </p:cNvSpPr>
              <p:nvPr/>
            </p:nvSpPr>
            <p:spPr bwMode="auto">
              <a:xfrm>
                <a:off x="6788151" y="5961063"/>
                <a:ext cx="436563" cy="376238"/>
              </a:xfrm>
              <a:custGeom>
                <a:avLst/>
                <a:gdLst>
                  <a:gd name="T0" fmla="*/ 91 w 116"/>
                  <a:gd name="T1" fmla="*/ 39 h 98"/>
                  <a:gd name="T2" fmla="*/ 76 w 116"/>
                  <a:gd name="T3" fmla="*/ 31 h 98"/>
                  <a:gd name="T4" fmla="*/ 73 w 116"/>
                  <a:gd name="T5" fmla="*/ 0 h 98"/>
                  <a:gd name="T6" fmla="*/ 71 w 116"/>
                  <a:gd name="T7" fmla="*/ 7 h 98"/>
                  <a:gd name="T8" fmla="*/ 63 w 116"/>
                  <a:gd name="T9" fmla="*/ 23 h 98"/>
                  <a:gd name="T10" fmla="*/ 63 w 116"/>
                  <a:gd name="T11" fmla="*/ 30 h 98"/>
                  <a:gd name="T12" fmla="*/ 38 w 116"/>
                  <a:gd name="T13" fmla="*/ 31 h 98"/>
                  <a:gd name="T14" fmla="*/ 40 w 116"/>
                  <a:gd name="T15" fmla="*/ 23 h 98"/>
                  <a:gd name="T16" fmla="*/ 31 w 116"/>
                  <a:gd name="T17" fmla="*/ 7 h 98"/>
                  <a:gd name="T18" fmla="*/ 29 w 116"/>
                  <a:gd name="T19" fmla="*/ 0 h 98"/>
                  <a:gd name="T20" fmla="*/ 26 w 116"/>
                  <a:gd name="T21" fmla="*/ 31 h 98"/>
                  <a:gd name="T22" fmla="*/ 16 w 116"/>
                  <a:gd name="T23" fmla="*/ 35 h 98"/>
                  <a:gd name="T24" fmla="*/ 9 w 116"/>
                  <a:gd name="T25" fmla="*/ 40 h 98"/>
                  <a:gd name="T26" fmla="*/ 0 w 116"/>
                  <a:gd name="T27" fmla="*/ 77 h 98"/>
                  <a:gd name="T28" fmla="*/ 3 w 116"/>
                  <a:gd name="T29" fmla="*/ 84 h 98"/>
                  <a:gd name="T30" fmla="*/ 49 w 116"/>
                  <a:gd name="T31" fmla="*/ 93 h 98"/>
                  <a:gd name="T32" fmla="*/ 69 w 116"/>
                  <a:gd name="T33" fmla="*/ 92 h 98"/>
                  <a:gd name="T34" fmla="*/ 86 w 116"/>
                  <a:gd name="T35" fmla="*/ 98 h 98"/>
                  <a:gd name="T36" fmla="*/ 116 w 116"/>
                  <a:gd name="T37" fmla="*/ 68 h 98"/>
                  <a:gd name="T38" fmla="*/ 91 w 116"/>
                  <a:gd name="T39" fmla="*/ 39 h 98"/>
                  <a:gd name="T40" fmla="*/ 86 w 116"/>
                  <a:gd name="T41" fmla="*/ 94 h 98"/>
                  <a:gd name="T42" fmla="*/ 75 w 116"/>
                  <a:gd name="T43" fmla="*/ 91 h 98"/>
                  <a:gd name="T44" fmla="*/ 60 w 116"/>
                  <a:gd name="T45" fmla="*/ 68 h 98"/>
                  <a:gd name="T46" fmla="*/ 86 w 116"/>
                  <a:gd name="T47" fmla="*/ 42 h 98"/>
                  <a:gd name="T48" fmla="*/ 95 w 116"/>
                  <a:gd name="T49" fmla="*/ 44 h 98"/>
                  <a:gd name="T50" fmla="*/ 112 w 116"/>
                  <a:gd name="T51" fmla="*/ 68 h 98"/>
                  <a:gd name="T52" fmla="*/ 86 w 116"/>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98">
                    <a:moveTo>
                      <a:pt x="91" y="39"/>
                    </a:moveTo>
                    <a:cubicBezTo>
                      <a:pt x="87" y="35"/>
                      <a:pt x="79" y="32"/>
                      <a:pt x="76" y="31"/>
                    </a:cubicBezTo>
                    <a:cubicBezTo>
                      <a:pt x="70" y="18"/>
                      <a:pt x="73" y="0"/>
                      <a:pt x="73" y="0"/>
                    </a:cubicBezTo>
                    <a:cubicBezTo>
                      <a:pt x="72" y="5"/>
                      <a:pt x="71" y="7"/>
                      <a:pt x="71" y="7"/>
                    </a:cubicBezTo>
                    <a:cubicBezTo>
                      <a:pt x="70" y="16"/>
                      <a:pt x="63" y="23"/>
                      <a:pt x="63" y="23"/>
                    </a:cubicBezTo>
                    <a:cubicBezTo>
                      <a:pt x="62" y="26"/>
                      <a:pt x="63" y="28"/>
                      <a:pt x="63" y="30"/>
                    </a:cubicBezTo>
                    <a:cubicBezTo>
                      <a:pt x="52" y="48"/>
                      <a:pt x="43" y="38"/>
                      <a:pt x="38" y="31"/>
                    </a:cubicBezTo>
                    <a:cubicBezTo>
                      <a:pt x="39" y="29"/>
                      <a:pt x="40" y="26"/>
                      <a:pt x="40" y="23"/>
                    </a:cubicBezTo>
                    <a:cubicBezTo>
                      <a:pt x="40" y="23"/>
                      <a:pt x="32" y="16"/>
                      <a:pt x="31" y="7"/>
                    </a:cubicBezTo>
                    <a:cubicBezTo>
                      <a:pt x="31" y="7"/>
                      <a:pt x="30" y="5"/>
                      <a:pt x="29" y="0"/>
                    </a:cubicBezTo>
                    <a:cubicBezTo>
                      <a:pt x="29" y="0"/>
                      <a:pt x="32" y="18"/>
                      <a:pt x="26" y="31"/>
                    </a:cubicBezTo>
                    <a:cubicBezTo>
                      <a:pt x="21" y="33"/>
                      <a:pt x="16" y="35"/>
                      <a:pt x="16" y="35"/>
                    </a:cubicBezTo>
                    <a:cubicBezTo>
                      <a:pt x="11" y="37"/>
                      <a:pt x="9" y="40"/>
                      <a:pt x="9" y="40"/>
                    </a:cubicBezTo>
                    <a:cubicBezTo>
                      <a:pt x="1" y="51"/>
                      <a:pt x="0" y="77"/>
                      <a:pt x="0" y="77"/>
                    </a:cubicBezTo>
                    <a:cubicBezTo>
                      <a:pt x="0" y="83"/>
                      <a:pt x="3" y="84"/>
                      <a:pt x="3" y="84"/>
                    </a:cubicBezTo>
                    <a:cubicBezTo>
                      <a:pt x="21" y="92"/>
                      <a:pt x="49" y="93"/>
                      <a:pt x="49" y="93"/>
                    </a:cubicBezTo>
                    <a:cubicBezTo>
                      <a:pt x="56" y="93"/>
                      <a:pt x="63" y="93"/>
                      <a:pt x="69" y="92"/>
                    </a:cubicBezTo>
                    <a:cubicBezTo>
                      <a:pt x="74" y="95"/>
                      <a:pt x="80" y="98"/>
                      <a:pt x="86" y="98"/>
                    </a:cubicBezTo>
                    <a:cubicBezTo>
                      <a:pt x="103" y="98"/>
                      <a:pt x="116" y="84"/>
                      <a:pt x="116" y="68"/>
                    </a:cubicBezTo>
                    <a:cubicBezTo>
                      <a:pt x="116"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5" y="44"/>
                    </a:cubicBezTo>
                    <a:cubicBezTo>
                      <a:pt x="105" y="47"/>
                      <a:pt x="112" y="57"/>
                      <a:pt x="112" y="68"/>
                    </a:cubicBezTo>
                    <a:cubicBezTo>
                      <a:pt x="112" y="82"/>
                      <a:pt x="100" y="94"/>
                      <a:pt x="86"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33" name="Freeform 16"/>
              <p:cNvSpPr/>
              <p:nvPr/>
            </p:nvSpPr>
            <p:spPr bwMode="auto">
              <a:xfrm>
                <a:off x="7040563" y="6172200"/>
                <a:ext cx="150813" cy="111125"/>
              </a:xfrm>
              <a:custGeom>
                <a:avLst/>
                <a:gdLst>
                  <a:gd name="T0" fmla="*/ 39 w 40"/>
                  <a:gd name="T1" fmla="*/ 4 h 29"/>
                  <a:gd name="T2" fmla="*/ 36 w 40"/>
                  <a:gd name="T3" fmla="*/ 1 h 29"/>
                  <a:gd name="T4" fmla="*/ 34 w 40"/>
                  <a:gd name="T5" fmla="*/ 1 h 29"/>
                  <a:gd name="T6" fmla="*/ 16 w 40"/>
                  <a:gd name="T7" fmla="*/ 19 h 29"/>
                  <a:gd name="T8" fmla="*/ 6 w 40"/>
                  <a:gd name="T9" fmla="*/ 10 h 29"/>
                  <a:gd name="T10" fmla="*/ 4 w 40"/>
                  <a:gd name="T11" fmla="*/ 10 h 29"/>
                  <a:gd name="T12" fmla="*/ 1 w 40"/>
                  <a:gd name="T13" fmla="*/ 13 h 29"/>
                  <a:gd name="T14" fmla="*/ 1 w 40"/>
                  <a:gd name="T15" fmla="*/ 15 h 29"/>
                  <a:gd name="T16" fmla="*/ 14 w 40"/>
                  <a:gd name="T17" fmla="*/ 29 h 29"/>
                  <a:gd name="T18" fmla="*/ 17 w 40"/>
                  <a:gd name="T19" fmla="*/ 29 h 29"/>
                  <a:gd name="T20" fmla="*/ 39 w 40"/>
                  <a:gd name="T21" fmla="*/ 6 h 29"/>
                  <a:gd name="T22" fmla="*/ 39 w 40"/>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29">
                    <a:moveTo>
                      <a:pt x="39" y="4"/>
                    </a:moveTo>
                    <a:cubicBezTo>
                      <a:pt x="36" y="1"/>
                      <a:pt x="36" y="1"/>
                      <a:pt x="36" y="1"/>
                    </a:cubicBezTo>
                    <a:cubicBezTo>
                      <a:pt x="35" y="0"/>
                      <a:pt x="34" y="0"/>
                      <a:pt x="34" y="1"/>
                    </a:cubicBezTo>
                    <a:cubicBezTo>
                      <a:pt x="16" y="19"/>
                      <a:pt x="16" y="19"/>
                      <a:pt x="16" y="19"/>
                    </a:cubicBezTo>
                    <a:cubicBezTo>
                      <a:pt x="6" y="10"/>
                      <a:pt x="6" y="10"/>
                      <a:pt x="6" y="10"/>
                    </a:cubicBezTo>
                    <a:cubicBezTo>
                      <a:pt x="6" y="9"/>
                      <a:pt x="5" y="9"/>
                      <a:pt x="4" y="10"/>
                    </a:cubicBezTo>
                    <a:cubicBezTo>
                      <a:pt x="1" y="13"/>
                      <a:pt x="1" y="13"/>
                      <a:pt x="1" y="13"/>
                    </a:cubicBezTo>
                    <a:cubicBezTo>
                      <a:pt x="0" y="13"/>
                      <a:pt x="0" y="14"/>
                      <a:pt x="1" y="15"/>
                    </a:cubicBezTo>
                    <a:cubicBezTo>
                      <a:pt x="14" y="29"/>
                      <a:pt x="14" y="29"/>
                      <a:pt x="14" y="29"/>
                    </a:cubicBezTo>
                    <a:cubicBezTo>
                      <a:pt x="15" y="29"/>
                      <a:pt x="16" y="29"/>
                      <a:pt x="17" y="29"/>
                    </a:cubicBezTo>
                    <a:cubicBezTo>
                      <a:pt x="39" y="6"/>
                      <a:pt x="39" y="6"/>
                      <a:pt x="39" y="6"/>
                    </a:cubicBezTo>
                    <a:cubicBezTo>
                      <a:pt x="40" y="6"/>
                      <a:pt x="40" y="5"/>
                      <a:pt x="3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grpSp>
        <p:sp>
          <p:nvSpPr>
            <p:cNvPr id="30" name="文本框 8"/>
            <p:cNvSpPr txBox="1"/>
            <p:nvPr/>
          </p:nvSpPr>
          <p:spPr>
            <a:xfrm>
              <a:off x="5465974" y="3579639"/>
              <a:ext cx="2166037" cy="45248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a:t>EXAMPLE TEXT</a:t>
              </a:r>
              <a:endParaRPr lang="en-US" altLang="zh-CN" sz="1200" b="1" dirty="0"/>
            </a:p>
            <a:p>
              <a:r>
                <a:rPr lang="en-US" altLang="zh-CN" sz="1000" dirty="0"/>
                <a:t>Lorem ipsum dolor sit amet, consectetuer adipiscing elit. Maecenas </a:t>
              </a:r>
              <a:r>
                <a:rPr lang="en-US" altLang="zh-CN" sz="1000" dirty="0" err="1"/>
                <a:t>porttitor</a:t>
              </a:r>
              <a:r>
                <a:rPr lang="en-US" altLang="zh-CN" sz="1000" dirty="0"/>
                <a:t> </a:t>
              </a:r>
              <a:r>
                <a:rPr lang="en-US" altLang="zh-CN" sz="1000" dirty="0" err="1" smtClean="0"/>
                <a:t>congue</a:t>
              </a:r>
              <a:endParaRPr lang="en-US" altLang="zh-CN" sz="1000" dirty="0"/>
            </a:p>
          </p:txBody>
        </p:sp>
      </p:grpSp>
      <p:sp>
        <p:nvSpPr>
          <p:cNvPr id="34"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1"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par>
                                <p:cTn id="8" presetID="53"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300" fill="hold"/>
                                        <p:tgtEl>
                                          <p:spTgt spid="5"/>
                                        </p:tgtEl>
                                        <p:attrNameLst>
                                          <p:attrName>ppt_w</p:attrName>
                                        </p:attrNameLst>
                                      </p:cBhvr>
                                      <p:tavLst>
                                        <p:tav tm="0">
                                          <p:val>
                                            <p:fltVal val="0"/>
                                          </p:val>
                                        </p:tav>
                                        <p:tav tm="100000">
                                          <p:val>
                                            <p:strVal val="#ppt_w"/>
                                          </p:val>
                                        </p:tav>
                                      </p:tavLst>
                                    </p:anim>
                                    <p:anim calcmode="lin" valueType="num">
                                      <p:cBhvr>
                                        <p:cTn id="11" dur="300" fill="hold"/>
                                        <p:tgtEl>
                                          <p:spTgt spid="5"/>
                                        </p:tgtEl>
                                        <p:attrNameLst>
                                          <p:attrName>ppt_h</p:attrName>
                                        </p:attrNameLst>
                                      </p:cBhvr>
                                      <p:tavLst>
                                        <p:tav tm="0">
                                          <p:val>
                                            <p:fltVal val="0"/>
                                          </p:val>
                                        </p:tav>
                                        <p:tav tm="100000">
                                          <p:val>
                                            <p:strVal val="#ppt_h"/>
                                          </p:val>
                                        </p:tav>
                                      </p:tavLst>
                                    </p:anim>
                                    <p:animEffect transition="in" filter="fade">
                                      <p:cBhvr>
                                        <p:cTn id="12" dur="300"/>
                                        <p:tgtEl>
                                          <p:spTgt spid="5"/>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Effect transition="in" filter="fade">
                                      <p:cBhvr>
                                        <p:cTn id="18" dur="300"/>
                                        <p:tgtEl>
                                          <p:spTgt spid="4"/>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300" fill="hold"/>
                                        <p:tgtEl>
                                          <p:spTgt spid="3"/>
                                        </p:tgtEl>
                                        <p:attrNameLst>
                                          <p:attrName>ppt_w</p:attrName>
                                        </p:attrNameLst>
                                      </p:cBhvr>
                                      <p:tavLst>
                                        <p:tav tm="0">
                                          <p:val>
                                            <p:fltVal val="0"/>
                                          </p:val>
                                        </p:tav>
                                        <p:tav tm="100000">
                                          <p:val>
                                            <p:strVal val="#ppt_w"/>
                                          </p:val>
                                        </p:tav>
                                      </p:tavLst>
                                    </p:anim>
                                    <p:anim calcmode="lin" valueType="num">
                                      <p:cBhvr>
                                        <p:cTn id="23" dur="300" fill="hold"/>
                                        <p:tgtEl>
                                          <p:spTgt spid="3"/>
                                        </p:tgtEl>
                                        <p:attrNameLst>
                                          <p:attrName>ppt_h</p:attrName>
                                        </p:attrNameLst>
                                      </p:cBhvr>
                                      <p:tavLst>
                                        <p:tav tm="0">
                                          <p:val>
                                            <p:fltVal val="0"/>
                                          </p:val>
                                        </p:tav>
                                        <p:tav tm="100000">
                                          <p:val>
                                            <p:strVal val="#ppt_h"/>
                                          </p:val>
                                        </p:tav>
                                      </p:tavLst>
                                    </p:anim>
                                    <p:animEffect transition="in" filter="fade">
                                      <p:cBhvr>
                                        <p:cTn id="24" dur="300"/>
                                        <p:tgtEl>
                                          <p:spTgt spid="3"/>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300" fill="hold"/>
                                        <p:tgtEl>
                                          <p:spTgt spid="2"/>
                                        </p:tgtEl>
                                        <p:attrNameLst>
                                          <p:attrName>ppt_w</p:attrName>
                                        </p:attrNameLst>
                                      </p:cBhvr>
                                      <p:tavLst>
                                        <p:tav tm="0">
                                          <p:val>
                                            <p:fltVal val="0"/>
                                          </p:val>
                                        </p:tav>
                                        <p:tav tm="100000">
                                          <p:val>
                                            <p:strVal val="#ppt_w"/>
                                          </p:val>
                                        </p:tav>
                                      </p:tavLst>
                                    </p:anim>
                                    <p:anim calcmode="lin" valueType="num">
                                      <p:cBhvr>
                                        <p:cTn id="29" dur="300" fill="hold"/>
                                        <p:tgtEl>
                                          <p:spTgt spid="2"/>
                                        </p:tgtEl>
                                        <p:attrNameLst>
                                          <p:attrName>ppt_h</p:attrName>
                                        </p:attrNameLst>
                                      </p:cBhvr>
                                      <p:tavLst>
                                        <p:tav tm="0">
                                          <p:val>
                                            <p:fltVal val="0"/>
                                          </p:val>
                                        </p:tav>
                                        <p:tav tm="100000">
                                          <p:val>
                                            <p:strVal val="#ppt_h"/>
                                          </p:val>
                                        </p:tav>
                                      </p:tavLst>
                                    </p:anim>
                                    <p:animEffect transition="in" filter="fade">
                                      <p:cBhvr>
                                        <p:cTn id="30" dur="300"/>
                                        <p:tgtEl>
                                          <p:spTgt spid="2"/>
                                        </p:tgtEl>
                                      </p:cBhvr>
                                    </p:animEffect>
                                  </p:childTnLst>
                                </p:cTn>
                              </p:par>
                            </p:childTnLst>
                          </p:cTn>
                        </p:par>
                        <p:par>
                          <p:cTn id="31" fill="hold">
                            <p:stCondLst>
                              <p:cond delay="2000"/>
                            </p:stCondLst>
                            <p:childTnLst>
                              <p:par>
                                <p:cTn id="32" presetID="45"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750"/>
                                        <p:tgtEl>
                                          <p:spTgt spid="6"/>
                                        </p:tgtEl>
                                      </p:cBhvr>
                                    </p:animEffect>
                                    <p:anim calcmode="lin" valueType="num">
                                      <p:cBhvr>
                                        <p:cTn id="35" dur="750" fill="hold"/>
                                        <p:tgtEl>
                                          <p:spTgt spid="6"/>
                                        </p:tgtEl>
                                        <p:attrNameLst>
                                          <p:attrName>ppt_w</p:attrName>
                                        </p:attrNameLst>
                                      </p:cBhvr>
                                      <p:tavLst>
                                        <p:tav tm="0" fmla="#ppt_w*sin(2.5*pi*$)">
                                          <p:val>
                                            <p:fltVal val="0"/>
                                          </p:val>
                                        </p:tav>
                                        <p:tav tm="100000">
                                          <p:val>
                                            <p:fltVal val="1"/>
                                          </p:val>
                                        </p:tav>
                                      </p:tavLst>
                                    </p:anim>
                                    <p:anim calcmode="lin" valueType="num">
                                      <p:cBhvr>
                                        <p:cTn id="36" dur="750" fill="hold"/>
                                        <p:tgtEl>
                                          <p:spTgt spid="6"/>
                                        </p:tgtEl>
                                        <p:attrNameLst>
                                          <p:attrName>ppt_h</p:attrName>
                                        </p:attrNameLst>
                                      </p:cBhvr>
                                      <p:tavLst>
                                        <p:tav tm="0">
                                          <p:val>
                                            <p:strVal val="#ppt_h"/>
                                          </p:val>
                                        </p:tav>
                                        <p:tav tm="100000">
                                          <p:val>
                                            <p:strVal val="#ppt_h"/>
                                          </p:val>
                                        </p:tav>
                                      </p:tavLst>
                                    </p:anim>
                                  </p:childTnLst>
                                </p:cTn>
                              </p:par>
                            </p:childTnLst>
                          </p:cTn>
                        </p:par>
                        <p:par>
                          <p:cTn id="37" fill="hold">
                            <p:stCondLst>
                              <p:cond delay="3000"/>
                            </p:stCondLst>
                            <p:childTnLst>
                              <p:par>
                                <p:cTn id="38" presetID="45"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750"/>
                                        <p:tgtEl>
                                          <p:spTgt spid="13"/>
                                        </p:tgtEl>
                                      </p:cBhvr>
                                    </p:animEffect>
                                    <p:anim calcmode="lin" valueType="num">
                                      <p:cBhvr>
                                        <p:cTn id="41" dur="750" fill="hold"/>
                                        <p:tgtEl>
                                          <p:spTgt spid="13"/>
                                        </p:tgtEl>
                                        <p:attrNameLst>
                                          <p:attrName>ppt_w</p:attrName>
                                        </p:attrNameLst>
                                      </p:cBhvr>
                                      <p:tavLst>
                                        <p:tav tm="0" fmla="#ppt_w*sin(2.5*pi*$)">
                                          <p:val>
                                            <p:fltVal val="0"/>
                                          </p:val>
                                        </p:tav>
                                        <p:tav tm="100000">
                                          <p:val>
                                            <p:fltVal val="1"/>
                                          </p:val>
                                        </p:tav>
                                      </p:tavLst>
                                    </p:anim>
                                    <p:anim calcmode="lin" valueType="num">
                                      <p:cBhvr>
                                        <p:cTn id="42" dur="750" fill="hold"/>
                                        <p:tgtEl>
                                          <p:spTgt spid="13"/>
                                        </p:tgtEl>
                                        <p:attrNameLst>
                                          <p:attrName>ppt_h</p:attrName>
                                        </p:attrNameLst>
                                      </p:cBhvr>
                                      <p:tavLst>
                                        <p:tav tm="0">
                                          <p:val>
                                            <p:strVal val="#ppt_h"/>
                                          </p:val>
                                        </p:tav>
                                        <p:tav tm="100000">
                                          <p:val>
                                            <p:strVal val="#ppt_h"/>
                                          </p:val>
                                        </p:tav>
                                      </p:tavLst>
                                    </p:anim>
                                  </p:childTnLst>
                                </p:cTn>
                              </p:par>
                            </p:childTnLst>
                          </p:cTn>
                        </p:par>
                        <p:par>
                          <p:cTn id="43" fill="hold">
                            <p:stCondLst>
                              <p:cond delay="4000"/>
                            </p:stCondLst>
                            <p:childTnLst>
                              <p:par>
                                <p:cTn id="44" presetID="45" presetClass="entr" presetSubtype="0"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750"/>
                                        <p:tgtEl>
                                          <p:spTgt spid="20"/>
                                        </p:tgtEl>
                                      </p:cBhvr>
                                    </p:animEffect>
                                    <p:anim calcmode="lin" valueType="num">
                                      <p:cBhvr>
                                        <p:cTn id="47" dur="750" fill="hold"/>
                                        <p:tgtEl>
                                          <p:spTgt spid="20"/>
                                        </p:tgtEl>
                                        <p:attrNameLst>
                                          <p:attrName>ppt_w</p:attrName>
                                        </p:attrNameLst>
                                      </p:cBhvr>
                                      <p:tavLst>
                                        <p:tav tm="0" fmla="#ppt_w*sin(2.5*pi*$)">
                                          <p:val>
                                            <p:fltVal val="0"/>
                                          </p:val>
                                        </p:tav>
                                        <p:tav tm="100000">
                                          <p:val>
                                            <p:fltVal val="1"/>
                                          </p:val>
                                        </p:tav>
                                      </p:tavLst>
                                    </p:anim>
                                    <p:anim calcmode="lin" valueType="num">
                                      <p:cBhvr>
                                        <p:cTn id="48" dur="750" fill="hold"/>
                                        <p:tgtEl>
                                          <p:spTgt spid="20"/>
                                        </p:tgtEl>
                                        <p:attrNameLst>
                                          <p:attrName>ppt_h</p:attrName>
                                        </p:attrNameLst>
                                      </p:cBhvr>
                                      <p:tavLst>
                                        <p:tav tm="0">
                                          <p:val>
                                            <p:strVal val="#ppt_h"/>
                                          </p:val>
                                        </p:tav>
                                        <p:tav tm="100000">
                                          <p:val>
                                            <p:strVal val="#ppt_h"/>
                                          </p:val>
                                        </p:tav>
                                      </p:tavLst>
                                    </p:anim>
                                  </p:childTnLst>
                                </p:cTn>
                              </p:par>
                            </p:childTnLst>
                          </p:cTn>
                        </p:par>
                        <p:par>
                          <p:cTn id="49" fill="hold">
                            <p:stCondLst>
                              <p:cond delay="5000"/>
                            </p:stCondLst>
                            <p:childTnLst>
                              <p:par>
                                <p:cTn id="50" presetID="45" presetClass="entr" presetSubtype="0"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750"/>
                                        <p:tgtEl>
                                          <p:spTgt spid="27"/>
                                        </p:tgtEl>
                                      </p:cBhvr>
                                    </p:animEffect>
                                    <p:anim calcmode="lin" valueType="num">
                                      <p:cBhvr>
                                        <p:cTn id="53" dur="750" fill="hold"/>
                                        <p:tgtEl>
                                          <p:spTgt spid="27"/>
                                        </p:tgtEl>
                                        <p:attrNameLst>
                                          <p:attrName>ppt_w</p:attrName>
                                        </p:attrNameLst>
                                      </p:cBhvr>
                                      <p:tavLst>
                                        <p:tav tm="0" fmla="#ppt_w*sin(2.5*pi*$)">
                                          <p:val>
                                            <p:fltVal val="0"/>
                                          </p:val>
                                        </p:tav>
                                        <p:tav tm="100000">
                                          <p:val>
                                            <p:fltVal val="1"/>
                                          </p:val>
                                        </p:tav>
                                      </p:tavLst>
                                    </p:anim>
                                    <p:anim calcmode="lin" valueType="num">
                                      <p:cBhvr>
                                        <p:cTn id="54" dur="750" fill="hold"/>
                                        <p:tgtEl>
                                          <p:spTgt spid="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3528" y="1491629"/>
            <a:ext cx="8492971" cy="2657179"/>
            <a:chOff x="323528" y="1491629"/>
            <a:chExt cx="8492971" cy="2657179"/>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3528" y="1491629"/>
              <a:ext cx="8492971" cy="2657179"/>
            </a:xfrm>
            <a:prstGeom prst="rect">
              <a:avLst/>
            </a:prstGeom>
          </p:spPr>
        </p:pic>
        <p:sp>
          <p:nvSpPr>
            <p:cNvPr id="3" name="TextBox 2"/>
            <p:cNvSpPr txBox="1"/>
            <p:nvPr/>
          </p:nvSpPr>
          <p:spPr>
            <a:xfrm>
              <a:off x="1403648" y="3003798"/>
              <a:ext cx="417102" cy="369332"/>
            </a:xfrm>
            <a:prstGeom prst="rect">
              <a:avLst/>
            </a:prstGeom>
            <a:noFill/>
          </p:spPr>
          <p:txBody>
            <a:bodyPr wrap="none" rtlCol="0">
              <a:spAutoFit/>
            </a:bodyPr>
            <a:lstStyle/>
            <a:p>
              <a:r>
                <a:rPr lang="zh-CN" altLang="en-US" b="1" dirty="0" smtClean="0"/>
                <a:t>伍</a:t>
              </a:r>
              <a:endParaRPr lang="zh-CN" altLang="en-US" b="1" dirty="0"/>
            </a:p>
          </p:txBody>
        </p:sp>
      </p:grpSp>
      <p:sp>
        <p:nvSpPr>
          <p:cNvPr id="5" name="TextBox 4"/>
          <p:cNvSpPr txBox="1"/>
          <p:nvPr/>
        </p:nvSpPr>
        <p:spPr>
          <a:xfrm>
            <a:off x="3707904" y="2603689"/>
            <a:ext cx="3480440" cy="584775"/>
          </a:xfrm>
          <a:prstGeom prst="rect">
            <a:avLst/>
          </a:prstGeom>
          <a:noFill/>
        </p:spPr>
        <p:txBody>
          <a:bodyPr wrap="none" rtlCol="0">
            <a:spAutoFit/>
          </a:bodyPr>
          <a:lstStyle/>
          <a:p>
            <a:r>
              <a:rPr lang="zh-CN" altLang="en-US" sz="3200" b="1" dirty="0" smtClean="0">
                <a:solidFill>
                  <a:schemeClr val="bg1"/>
                </a:solidFill>
              </a:rPr>
              <a:t>輸入你的章節標題</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E:\我的PPT库\PPT图标库\2000种网站或论坛PNG图片图标\png-1835.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40352" y="3579862"/>
            <a:ext cx="1080120" cy="108012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68146" y="1321042"/>
            <a:ext cx="7072206" cy="3078518"/>
            <a:chOff x="539552" y="1740456"/>
            <a:chExt cx="7344816" cy="4191000"/>
          </a:xfrm>
        </p:grpSpPr>
        <p:grpSp>
          <p:nvGrpSpPr>
            <p:cNvPr id="4" name="组合 3"/>
            <p:cNvGrpSpPr/>
            <p:nvPr/>
          </p:nvGrpSpPr>
          <p:grpSpPr>
            <a:xfrm>
              <a:off x="736600" y="1740456"/>
              <a:ext cx="6959600" cy="4191000"/>
              <a:chOff x="952500" y="1295400"/>
              <a:chExt cx="6959600" cy="4191000"/>
            </a:xfrm>
          </p:grpSpPr>
          <p:cxnSp>
            <p:nvCxnSpPr>
              <p:cNvPr id="6" name="直接连接符​​ 11"/>
              <p:cNvCxnSpPr/>
              <p:nvPr userDrawn="1"/>
            </p:nvCxnSpPr>
            <p:spPr>
              <a:xfrm>
                <a:off x="73660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cxnSp>
            <p:nvCxnSpPr>
              <p:cNvPr id="7" name="直接连接符​​ 12"/>
              <p:cNvCxnSpPr/>
              <p:nvPr userDrawn="1"/>
            </p:nvCxnSpPr>
            <p:spPr>
              <a:xfrm>
                <a:off x="67945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cxnSp>
            <p:nvCxnSpPr>
              <p:cNvPr id="8" name="直接连接符​​ 13"/>
              <p:cNvCxnSpPr/>
              <p:nvPr userDrawn="1"/>
            </p:nvCxnSpPr>
            <p:spPr>
              <a:xfrm>
                <a:off x="56261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cxnSp>
            <p:nvCxnSpPr>
              <p:cNvPr id="9" name="直接连接符​​ 14"/>
              <p:cNvCxnSpPr/>
              <p:nvPr userDrawn="1"/>
            </p:nvCxnSpPr>
            <p:spPr>
              <a:xfrm>
                <a:off x="62103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cxnSp>
            <p:nvCxnSpPr>
              <p:cNvPr id="10" name="直接连接符​​ 15"/>
              <p:cNvCxnSpPr/>
              <p:nvPr userDrawn="1"/>
            </p:nvCxnSpPr>
            <p:spPr>
              <a:xfrm>
                <a:off x="44577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cxnSp>
            <p:nvCxnSpPr>
              <p:cNvPr id="11" name="直接连接符​​ 16"/>
              <p:cNvCxnSpPr/>
              <p:nvPr userDrawn="1"/>
            </p:nvCxnSpPr>
            <p:spPr>
              <a:xfrm>
                <a:off x="50419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cxnSp>
            <p:nvCxnSpPr>
              <p:cNvPr id="12" name="直接连接符​​ 17"/>
              <p:cNvCxnSpPr/>
              <p:nvPr userDrawn="1"/>
            </p:nvCxnSpPr>
            <p:spPr>
              <a:xfrm>
                <a:off x="32893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cxnSp>
            <p:nvCxnSpPr>
              <p:cNvPr id="13" name="直接连接符​​ 18"/>
              <p:cNvCxnSpPr/>
              <p:nvPr userDrawn="1"/>
            </p:nvCxnSpPr>
            <p:spPr>
              <a:xfrm>
                <a:off x="38735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cxnSp>
            <p:nvCxnSpPr>
              <p:cNvPr id="14" name="直接连接符​​ 19"/>
              <p:cNvCxnSpPr/>
              <p:nvPr userDrawn="1"/>
            </p:nvCxnSpPr>
            <p:spPr>
              <a:xfrm>
                <a:off x="21209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cxnSp>
            <p:nvCxnSpPr>
              <p:cNvPr id="15" name="直接连接符​​ 20"/>
              <p:cNvCxnSpPr/>
              <p:nvPr userDrawn="1"/>
            </p:nvCxnSpPr>
            <p:spPr>
              <a:xfrm>
                <a:off x="27051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cxnSp>
            <p:nvCxnSpPr>
              <p:cNvPr id="16" name="直接连接符​​ 21"/>
              <p:cNvCxnSpPr/>
              <p:nvPr userDrawn="1"/>
            </p:nvCxnSpPr>
            <p:spPr>
              <a:xfrm>
                <a:off x="9525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cxnSp>
            <p:nvCxnSpPr>
              <p:cNvPr id="17" name="直接连接符​​ 22"/>
              <p:cNvCxnSpPr/>
              <p:nvPr userDrawn="1"/>
            </p:nvCxnSpPr>
            <p:spPr>
              <a:xfrm>
                <a:off x="15367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cxnSp>
            <p:nvCxnSpPr>
              <p:cNvPr id="18" name="直接连接符​​ 25"/>
              <p:cNvCxnSpPr/>
              <p:nvPr userDrawn="1"/>
            </p:nvCxnSpPr>
            <p:spPr>
              <a:xfrm>
                <a:off x="7912100" y="1295400"/>
                <a:ext cx="0" cy="4191000"/>
              </a:xfrm>
              <a:prstGeom prst="line">
                <a:avLst/>
              </a:prstGeom>
              <a:ln>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grpSp>
        <p:sp>
          <p:nvSpPr>
            <p:cNvPr id="5" name="矩形 4"/>
            <p:cNvSpPr/>
            <p:nvPr/>
          </p:nvSpPr>
          <p:spPr>
            <a:xfrm>
              <a:off x="539552" y="1740456"/>
              <a:ext cx="7344816" cy="419100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p:cNvSpPr txBox="1"/>
          <p:nvPr/>
        </p:nvSpPr>
        <p:spPr>
          <a:xfrm>
            <a:off x="7906434" y="1059582"/>
            <a:ext cx="553998" cy="2520280"/>
          </a:xfrm>
          <a:prstGeom prst="rect">
            <a:avLst/>
          </a:prstGeom>
          <a:noFill/>
        </p:spPr>
        <p:txBody>
          <a:bodyPr vert="eaVert" wrap="square" rtlCol="0">
            <a:spAutoFit/>
          </a:bodyPr>
          <a:lstStyle/>
          <a:p>
            <a:r>
              <a:rPr lang="en-US" altLang="zh-CN" sz="2400" dirty="0" smtClean="0"/>
              <a:t>《</a:t>
            </a:r>
            <a:r>
              <a:rPr lang="zh-CN" altLang="en-US" sz="2400" dirty="0" smtClean="0"/>
              <a:t>论语十则</a:t>
            </a:r>
            <a:r>
              <a:rPr lang="en-US" altLang="zh-CN" sz="2400" dirty="0" smtClean="0"/>
              <a:t>》</a:t>
            </a:r>
            <a:endParaRPr lang="zh-CN" altLang="en-US" sz="2400" dirty="0"/>
          </a:p>
        </p:txBody>
      </p:sp>
      <p:sp>
        <p:nvSpPr>
          <p:cNvPr id="20" name="TextBox 19"/>
          <p:cNvSpPr txBox="1"/>
          <p:nvPr/>
        </p:nvSpPr>
        <p:spPr>
          <a:xfrm>
            <a:off x="7097503" y="1347614"/>
            <a:ext cx="461665" cy="3168352"/>
          </a:xfrm>
          <a:prstGeom prst="rect">
            <a:avLst/>
          </a:prstGeom>
          <a:noFill/>
        </p:spPr>
        <p:txBody>
          <a:bodyPr vert="eaVert" wrap="square" rtlCol="0">
            <a:spAutoFit/>
          </a:bodyPr>
          <a:lstStyle/>
          <a:p>
            <a:r>
              <a:rPr lang="zh-CN" altLang="en-US" dirty="0" smtClean="0"/>
              <a:t>填写诗词内容吧</a:t>
            </a:r>
            <a:r>
              <a:rPr lang="en-US" altLang="zh-CN" dirty="0" smtClean="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1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0263" y="1202507"/>
            <a:ext cx="2305050" cy="936625"/>
            <a:chOff x="894478" y="843558"/>
            <a:chExt cx="2305050" cy="936625"/>
          </a:xfrm>
        </p:grpSpPr>
        <p:grpSp>
          <p:nvGrpSpPr>
            <p:cNvPr id="3" name="Group 3"/>
            <p:cNvGrpSpPr/>
            <p:nvPr/>
          </p:nvGrpSpPr>
          <p:grpSpPr bwMode="auto">
            <a:xfrm>
              <a:off x="894478" y="843558"/>
              <a:ext cx="2305050" cy="936625"/>
              <a:chOff x="0" y="0"/>
              <a:chExt cx="1452" cy="590"/>
            </a:xfrm>
          </p:grpSpPr>
          <p:sp>
            <p:nvSpPr>
              <p:cNvPr id="5" name="AutoShape 4"/>
              <p:cNvSpPr>
                <a:spLocks noChangeArrowheads="1"/>
              </p:cNvSpPr>
              <p:nvPr/>
            </p:nvSpPr>
            <p:spPr bwMode="auto">
              <a:xfrm>
                <a:off x="0" y="91"/>
                <a:ext cx="1452" cy="499"/>
              </a:xfrm>
              <a:prstGeom prst="downArrowCallout">
                <a:avLst>
                  <a:gd name="adj1" fmla="val 72692"/>
                  <a:gd name="adj2" fmla="val 36346"/>
                  <a:gd name="adj3" fmla="val 14028"/>
                  <a:gd name="adj4" fmla="val 85940"/>
                </a:avLst>
              </a:pr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600" b="0" i="1" u="none" strike="noStrike" kern="0" cap="none" spc="0" normalizeH="0" baseline="0" noProof="0" smtClean="0">
                  <a:ln>
                    <a:noFill/>
                  </a:ln>
                  <a:solidFill>
                    <a:srgbClr val="FFFFFF"/>
                  </a:solidFill>
                  <a:effectLst/>
                  <a:uLnTx/>
                  <a:uFillTx/>
                </a:endParaRPr>
              </a:p>
            </p:txBody>
          </p:sp>
          <p:sp>
            <p:nvSpPr>
              <p:cNvPr id="6" name="AutoShape 5"/>
              <p:cNvSpPr>
                <a:spLocks noChangeArrowheads="1"/>
              </p:cNvSpPr>
              <p:nvPr/>
            </p:nvSpPr>
            <p:spPr bwMode="auto">
              <a:xfrm rot="10800000">
                <a:off x="4" y="0"/>
                <a:ext cx="1448" cy="91"/>
              </a:xfrm>
              <a:custGeom>
                <a:avLst/>
                <a:gdLst>
                  <a:gd name="G0" fmla="+- 721 0 0"/>
                  <a:gd name="G1" fmla="+- 21600 0 721"/>
                  <a:gd name="G2" fmla="*/ 721 1 2"/>
                  <a:gd name="G3" fmla="+- 21600 0 G2"/>
                  <a:gd name="G4" fmla="+/ 721 21600 2"/>
                  <a:gd name="G5" fmla="+/ G1 0 2"/>
                  <a:gd name="G6" fmla="*/ 21600 21600 721"/>
                  <a:gd name="G7" fmla="*/ G6 1 2"/>
                  <a:gd name="G8" fmla="+- 21600 0 G7"/>
                  <a:gd name="G9" fmla="*/ 21600 1 2"/>
                  <a:gd name="G10" fmla="+- 721 0 G9"/>
                  <a:gd name="G11" fmla="?: G10 G8 0"/>
                  <a:gd name="G12" fmla="?: G10 G7 21600"/>
                  <a:gd name="T0" fmla="*/ 21239 w 21600"/>
                  <a:gd name="T1" fmla="*/ 10800 h 21600"/>
                  <a:gd name="T2" fmla="*/ 10800 w 21600"/>
                  <a:gd name="T3" fmla="*/ 21600 h 21600"/>
                  <a:gd name="T4" fmla="*/ 361 w 21600"/>
                  <a:gd name="T5" fmla="*/ 10800 h 21600"/>
                  <a:gd name="T6" fmla="*/ 10800 w 21600"/>
                  <a:gd name="T7" fmla="*/ 0 h 21600"/>
                  <a:gd name="T8" fmla="*/ 2161 w 21600"/>
                  <a:gd name="T9" fmla="*/ 2161 h 21600"/>
                  <a:gd name="T10" fmla="*/ 19439 w 21600"/>
                  <a:gd name="T11" fmla="*/ 19439 h 21600"/>
                </a:gdLst>
                <a:ahLst/>
                <a:cxnLst>
                  <a:cxn ang="0">
                    <a:pos x="T0" y="T1"/>
                  </a:cxn>
                  <a:cxn ang="0">
                    <a:pos x="T2" y="T3"/>
                  </a:cxn>
                  <a:cxn ang="0">
                    <a:pos x="T4" y="T5"/>
                  </a:cxn>
                  <a:cxn ang="0">
                    <a:pos x="T6" y="T7"/>
                  </a:cxn>
                </a:cxnLst>
                <a:rect l="T8" t="T9" r="T10" b="T11"/>
                <a:pathLst>
                  <a:path w="21600" h="21600">
                    <a:moveTo>
                      <a:pt x="0" y="0"/>
                    </a:moveTo>
                    <a:lnTo>
                      <a:pt x="721" y="21600"/>
                    </a:lnTo>
                    <a:lnTo>
                      <a:pt x="20879" y="21600"/>
                    </a:lnTo>
                    <a:lnTo>
                      <a:pt x="21600" y="0"/>
                    </a:lnTo>
                    <a:close/>
                  </a:path>
                </a:pathLst>
              </a:custGeom>
              <a:gradFill rotWithShape="1">
                <a:gsLst>
                  <a:gs pos="0">
                    <a:schemeClr val="tx1">
                      <a:lumMod val="85000"/>
                      <a:lumOff val="1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4" name="WordArt 15"/>
            <p:cNvSpPr>
              <a:spLocks noChangeArrowheads="1" noChangeShapeType="1"/>
            </p:cNvSpPr>
            <p:nvPr/>
          </p:nvSpPr>
          <p:spPr bwMode="auto">
            <a:xfrm>
              <a:off x="1064341" y="1211858"/>
              <a:ext cx="1943100"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smtClean="0">
                  <a:ln w="9525" cmpd="sng">
                    <a:solidFill>
                      <a:srgbClr val="FFFFFF"/>
                    </a:solidFill>
                    <a:round/>
                  </a:ln>
                  <a:solidFill>
                    <a:srgbClr val="FFFFFF"/>
                  </a:solidFill>
                  <a:effectLst/>
                  <a:uLnTx/>
                  <a:uFillTx/>
                  <a:latin typeface="黑体" panose="02010609060101010101" charset="-122"/>
                  <a:ea typeface="黑体" panose="02010609060101010101" charset="-122"/>
                </a:rPr>
                <a:t>双击添加标题文字</a:t>
              </a:r>
              <a:endParaRPr kumimoji="0" lang="zh-CN" altLang="en-US" sz="2400" b="0" i="0" u="none" strike="noStrike" kern="0" cap="none" spc="0" normalizeH="0" baseline="0" noProof="0" smtClean="0">
                <a:ln w="9525" cmpd="sng">
                  <a:solidFill>
                    <a:srgbClr val="FFFFFF"/>
                  </a:solidFill>
                  <a:round/>
                </a:ln>
                <a:solidFill>
                  <a:srgbClr val="FFFFFF"/>
                </a:solidFill>
                <a:effectLst/>
                <a:uLnTx/>
                <a:uFillTx/>
                <a:latin typeface="黑体" panose="02010609060101010101" charset="-122"/>
                <a:ea typeface="黑体" panose="02010609060101010101" charset="-122"/>
              </a:endParaRPr>
            </a:p>
          </p:txBody>
        </p:sp>
      </p:grpSp>
      <p:grpSp>
        <p:nvGrpSpPr>
          <p:cNvPr id="7" name="组合 6"/>
          <p:cNvGrpSpPr/>
          <p:nvPr/>
        </p:nvGrpSpPr>
        <p:grpSpPr>
          <a:xfrm>
            <a:off x="1000263" y="2067694"/>
            <a:ext cx="2305050" cy="2231157"/>
            <a:chOff x="971600" y="2067694"/>
            <a:chExt cx="2305050" cy="2231157"/>
          </a:xfrm>
        </p:grpSpPr>
        <p:grpSp>
          <p:nvGrpSpPr>
            <p:cNvPr id="8" name="Group 12"/>
            <p:cNvGrpSpPr/>
            <p:nvPr/>
          </p:nvGrpSpPr>
          <p:grpSpPr bwMode="auto">
            <a:xfrm>
              <a:off x="971600" y="2067694"/>
              <a:ext cx="2305050" cy="2231157"/>
              <a:chOff x="0" y="0"/>
              <a:chExt cx="1452" cy="1814"/>
            </a:xfrm>
            <a:effectLst>
              <a:outerShdw blurRad="50800" dist="38100" dir="5400000" algn="t" rotWithShape="0">
                <a:prstClr val="black">
                  <a:alpha val="40000"/>
                </a:prstClr>
              </a:outerShdw>
            </a:effectLst>
          </p:grpSpPr>
          <p:sp>
            <p:nvSpPr>
              <p:cNvPr id="10" name="Rectangle 13"/>
              <p:cNvSpPr>
                <a:spLocks noChangeArrowheads="1"/>
              </p:cNvSpPr>
              <p:nvPr/>
            </p:nvSpPr>
            <p:spPr bwMode="auto">
              <a:xfrm rot="10800000">
                <a:off x="0" y="181"/>
                <a:ext cx="1452" cy="1633"/>
              </a:xfrm>
              <a:prstGeom prst="rect">
                <a:avLst/>
              </a:prstGeom>
              <a:gradFill rotWithShape="1">
                <a:gsLst>
                  <a:gs pos="0">
                    <a:srgbClr val="DDDDDD"/>
                  </a:gs>
                  <a:gs pos="100000">
                    <a:srgbClr val="FFFFFF"/>
                  </a:gs>
                </a:gsLst>
                <a:lin ang="5400000" scaled="1"/>
              </a:gradFill>
              <a:ln w="3175" cmpd="sng">
                <a:solidFill>
                  <a:schemeClr val="tx1">
                    <a:lumMod val="75000"/>
                    <a:lumOff val="25000"/>
                  </a:schemeClr>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u="none" strike="noStrike" kern="0" cap="none" spc="0" normalizeH="0" baseline="0" noProof="0" smtClean="0">
                  <a:ln>
                    <a:noFill/>
                  </a:ln>
                  <a:solidFill>
                    <a:sysClr val="windowText" lastClr="000000"/>
                  </a:solidFill>
                  <a:effectLst/>
                  <a:uLnTx/>
                  <a:uFillTx/>
                </a:endParaRPr>
              </a:p>
            </p:txBody>
          </p:sp>
          <p:sp>
            <p:nvSpPr>
              <p:cNvPr id="11" name="AutoShape 14"/>
              <p:cNvSpPr>
                <a:spLocks noChangeArrowheads="1"/>
              </p:cNvSpPr>
              <p:nvPr/>
            </p:nvSpPr>
            <p:spPr bwMode="auto">
              <a:xfrm rot="10800000">
                <a:off x="0" y="0"/>
                <a:ext cx="1452"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chemeClr val="tx1">
                      <a:lumMod val="75000"/>
                      <a:lumOff val="2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u="none" strike="noStrike" kern="0" cap="none" spc="0" normalizeH="0" baseline="0" noProof="0" smtClean="0">
                  <a:ln>
                    <a:noFill/>
                  </a:ln>
                  <a:solidFill>
                    <a:sysClr val="windowText" lastClr="000000"/>
                  </a:solidFill>
                  <a:effectLst/>
                  <a:uLnTx/>
                  <a:uFillTx/>
                </a:endParaRPr>
              </a:p>
            </p:txBody>
          </p:sp>
        </p:grpSp>
        <p:sp>
          <p:nvSpPr>
            <p:cNvPr id="9" name="Rectangle 16"/>
            <p:cNvSpPr>
              <a:spLocks noChangeArrowheads="1"/>
            </p:cNvSpPr>
            <p:nvPr/>
          </p:nvSpPr>
          <p:spPr bwMode="auto">
            <a:xfrm>
              <a:off x="971600" y="2355032"/>
              <a:ext cx="2305050"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u="none" strike="noStrike" kern="0" cap="none" spc="0" normalizeH="0" baseline="0" noProof="0" dirty="0" smtClean="0">
                  <a:ln>
                    <a:noFill/>
                  </a:ln>
                  <a:solidFill>
                    <a:srgbClr val="333333"/>
                  </a:solidFill>
                  <a:effectLst/>
                  <a:uLnTx/>
                  <a:uFillTx/>
                </a:rPr>
                <a:t>单击此处添加段落文字内容</a:t>
              </a:r>
              <a:endParaRPr kumimoji="0" lang="zh-CN" altLang="en-US" sz="1200" b="1" u="none" strike="noStrike" kern="0" cap="none" spc="0" normalizeH="0" baseline="0" noProof="0" dirty="0" smtClean="0">
                <a:ln>
                  <a:noFill/>
                </a:ln>
                <a:solidFill>
                  <a:srgbClr val="333333"/>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u="none" strike="noStrike" kern="0" cap="none" spc="0" normalizeH="0" baseline="0" noProof="0" dirty="0" smtClean="0">
                  <a:ln>
                    <a:noFill/>
                  </a:ln>
                  <a:solidFill>
                    <a:srgbClr val="333333"/>
                  </a:solidFill>
                  <a:effectLst/>
                  <a:uLnTx/>
                  <a:uFillTx/>
                </a:rPr>
                <a:t>单击此处添加段落文字内容</a:t>
              </a:r>
              <a:endParaRPr kumimoji="0" lang="zh-CN" altLang="en-US" sz="1200" b="1" u="none" strike="noStrike" kern="0" cap="none" spc="0" normalizeH="0" baseline="0" noProof="0" dirty="0" smtClean="0">
                <a:ln>
                  <a:noFill/>
                </a:ln>
                <a:solidFill>
                  <a:srgbClr val="333333"/>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u="none" strike="noStrike" kern="0" cap="none" spc="0" normalizeH="0" baseline="0" noProof="0" dirty="0" smtClean="0">
                  <a:ln>
                    <a:noFill/>
                  </a:ln>
                  <a:solidFill>
                    <a:srgbClr val="333333"/>
                  </a:solidFill>
                  <a:effectLst/>
                  <a:uLnTx/>
                  <a:uFillTx/>
                </a:rPr>
                <a:t>单击此处添加段落文字内容</a:t>
              </a:r>
              <a:endParaRPr kumimoji="0" lang="zh-CN" altLang="en-US" sz="1200" b="1" u="none" strike="noStrike" kern="0" cap="none" spc="0" normalizeH="0" baseline="0" noProof="0" dirty="0" smtClean="0">
                <a:ln>
                  <a:noFill/>
                </a:ln>
                <a:solidFill>
                  <a:srgbClr val="333333"/>
                </a:solidFill>
                <a:effectLst/>
                <a:uLnTx/>
                <a:uFillTx/>
              </a:endParaRPr>
            </a:p>
          </p:txBody>
        </p:sp>
      </p:grpSp>
      <p:sp>
        <p:nvSpPr>
          <p:cNvPr id="52"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grpSp>
        <p:nvGrpSpPr>
          <p:cNvPr id="53" name="组合 52"/>
          <p:cNvGrpSpPr/>
          <p:nvPr/>
        </p:nvGrpSpPr>
        <p:grpSpPr>
          <a:xfrm>
            <a:off x="3557933" y="1189255"/>
            <a:ext cx="2305050" cy="936625"/>
            <a:chOff x="894478" y="843558"/>
            <a:chExt cx="2305050" cy="936625"/>
          </a:xfrm>
        </p:grpSpPr>
        <p:grpSp>
          <p:nvGrpSpPr>
            <p:cNvPr id="54" name="Group 3"/>
            <p:cNvGrpSpPr/>
            <p:nvPr/>
          </p:nvGrpSpPr>
          <p:grpSpPr bwMode="auto">
            <a:xfrm>
              <a:off x="894478" y="843558"/>
              <a:ext cx="2305050" cy="936625"/>
              <a:chOff x="0" y="0"/>
              <a:chExt cx="1452" cy="590"/>
            </a:xfrm>
          </p:grpSpPr>
          <p:sp>
            <p:nvSpPr>
              <p:cNvPr id="56" name="AutoShape 4"/>
              <p:cNvSpPr>
                <a:spLocks noChangeArrowheads="1"/>
              </p:cNvSpPr>
              <p:nvPr/>
            </p:nvSpPr>
            <p:spPr bwMode="auto">
              <a:xfrm>
                <a:off x="0" y="91"/>
                <a:ext cx="1452" cy="499"/>
              </a:xfrm>
              <a:prstGeom prst="downArrowCallout">
                <a:avLst>
                  <a:gd name="adj1" fmla="val 72692"/>
                  <a:gd name="adj2" fmla="val 36346"/>
                  <a:gd name="adj3" fmla="val 14028"/>
                  <a:gd name="adj4" fmla="val 85940"/>
                </a:avLst>
              </a:pr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600" b="0" i="1" u="none" strike="noStrike" kern="0" cap="none" spc="0" normalizeH="0" baseline="0" noProof="0" smtClean="0">
                  <a:ln>
                    <a:noFill/>
                  </a:ln>
                  <a:solidFill>
                    <a:srgbClr val="FFFFFF"/>
                  </a:solidFill>
                  <a:effectLst/>
                  <a:uLnTx/>
                  <a:uFillTx/>
                </a:endParaRPr>
              </a:p>
            </p:txBody>
          </p:sp>
          <p:sp>
            <p:nvSpPr>
              <p:cNvPr id="57" name="AutoShape 5"/>
              <p:cNvSpPr>
                <a:spLocks noChangeArrowheads="1"/>
              </p:cNvSpPr>
              <p:nvPr/>
            </p:nvSpPr>
            <p:spPr bwMode="auto">
              <a:xfrm rot="10800000">
                <a:off x="4" y="0"/>
                <a:ext cx="1448" cy="91"/>
              </a:xfrm>
              <a:custGeom>
                <a:avLst/>
                <a:gdLst>
                  <a:gd name="G0" fmla="+- 721 0 0"/>
                  <a:gd name="G1" fmla="+- 21600 0 721"/>
                  <a:gd name="G2" fmla="*/ 721 1 2"/>
                  <a:gd name="G3" fmla="+- 21600 0 G2"/>
                  <a:gd name="G4" fmla="+/ 721 21600 2"/>
                  <a:gd name="G5" fmla="+/ G1 0 2"/>
                  <a:gd name="G6" fmla="*/ 21600 21600 721"/>
                  <a:gd name="G7" fmla="*/ G6 1 2"/>
                  <a:gd name="G8" fmla="+- 21600 0 G7"/>
                  <a:gd name="G9" fmla="*/ 21600 1 2"/>
                  <a:gd name="G10" fmla="+- 721 0 G9"/>
                  <a:gd name="G11" fmla="?: G10 G8 0"/>
                  <a:gd name="G12" fmla="?: G10 G7 21600"/>
                  <a:gd name="T0" fmla="*/ 21239 w 21600"/>
                  <a:gd name="T1" fmla="*/ 10800 h 21600"/>
                  <a:gd name="T2" fmla="*/ 10800 w 21600"/>
                  <a:gd name="T3" fmla="*/ 21600 h 21600"/>
                  <a:gd name="T4" fmla="*/ 361 w 21600"/>
                  <a:gd name="T5" fmla="*/ 10800 h 21600"/>
                  <a:gd name="T6" fmla="*/ 10800 w 21600"/>
                  <a:gd name="T7" fmla="*/ 0 h 21600"/>
                  <a:gd name="T8" fmla="*/ 2161 w 21600"/>
                  <a:gd name="T9" fmla="*/ 2161 h 21600"/>
                  <a:gd name="T10" fmla="*/ 19439 w 21600"/>
                  <a:gd name="T11" fmla="*/ 19439 h 21600"/>
                </a:gdLst>
                <a:ahLst/>
                <a:cxnLst>
                  <a:cxn ang="0">
                    <a:pos x="T0" y="T1"/>
                  </a:cxn>
                  <a:cxn ang="0">
                    <a:pos x="T2" y="T3"/>
                  </a:cxn>
                  <a:cxn ang="0">
                    <a:pos x="T4" y="T5"/>
                  </a:cxn>
                  <a:cxn ang="0">
                    <a:pos x="T6" y="T7"/>
                  </a:cxn>
                </a:cxnLst>
                <a:rect l="T8" t="T9" r="T10" b="T11"/>
                <a:pathLst>
                  <a:path w="21600" h="21600">
                    <a:moveTo>
                      <a:pt x="0" y="0"/>
                    </a:moveTo>
                    <a:lnTo>
                      <a:pt x="721" y="21600"/>
                    </a:lnTo>
                    <a:lnTo>
                      <a:pt x="20879" y="21600"/>
                    </a:lnTo>
                    <a:lnTo>
                      <a:pt x="21600" y="0"/>
                    </a:lnTo>
                    <a:close/>
                  </a:path>
                </a:pathLst>
              </a:custGeom>
              <a:gradFill rotWithShape="1">
                <a:gsLst>
                  <a:gs pos="0">
                    <a:schemeClr val="tx1">
                      <a:lumMod val="85000"/>
                      <a:lumOff val="1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55" name="WordArt 15"/>
            <p:cNvSpPr>
              <a:spLocks noChangeArrowheads="1" noChangeShapeType="1"/>
            </p:cNvSpPr>
            <p:nvPr/>
          </p:nvSpPr>
          <p:spPr bwMode="auto">
            <a:xfrm>
              <a:off x="1064341" y="1211858"/>
              <a:ext cx="1943100"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smtClean="0">
                  <a:ln w="9525" cmpd="sng">
                    <a:solidFill>
                      <a:srgbClr val="FFFFFF"/>
                    </a:solidFill>
                    <a:round/>
                  </a:ln>
                  <a:solidFill>
                    <a:srgbClr val="FFFFFF"/>
                  </a:solidFill>
                  <a:effectLst/>
                  <a:uLnTx/>
                  <a:uFillTx/>
                  <a:latin typeface="黑体" panose="02010609060101010101" charset="-122"/>
                  <a:ea typeface="黑体" panose="02010609060101010101" charset="-122"/>
                </a:rPr>
                <a:t>双击添加标题文字</a:t>
              </a:r>
              <a:endParaRPr kumimoji="0" lang="zh-CN" altLang="en-US" sz="2400" b="0" i="0" u="none" strike="noStrike" kern="0" cap="none" spc="0" normalizeH="0" baseline="0" noProof="0" smtClean="0">
                <a:ln w="9525" cmpd="sng">
                  <a:solidFill>
                    <a:srgbClr val="FFFFFF"/>
                  </a:solidFill>
                  <a:round/>
                </a:ln>
                <a:solidFill>
                  <a:srgbClr val="FFFFFF"/>
                </a:solidFill>
                <a:effectLst/>
                <a:uLnTx/>
                <a:uFillTx/>
                <a:latin typeface="黑体" panose="02010609060101010101" charset="-122"/>
                <a:ea typeface="黑体" panose="02010609060101010101" charset="-122"/>
              </a:endParaRPr>
            </a:p>
          </p:txBody>
        </p:sp>
      </p:grpSp>
      <p:grpSp>
        <p:nvGrpSpPr>
          <p:cNvPr id="58" name="组合 57"/>
          <p:cNvGrpSpPr/>
          <p:nvPr/>
        </p:nvGrpSpPr>
        <p:grpSpPr>
          <a:xfrm>
            <a:off x="3557933" y="2054442"/>
            <a:ext cx="2305050" cy="2231157"/>
            <a:chOff x="971600" y="2067694"/>
            <a:chExt cx="2305050" cy="2231157"/>
          </a:xfrm>
        </p:grpSpPr>
        <p:grpSp>
          <p:nvGrpSpPr>
            <p:cNvPr id="59" name="Group 12"/>
            <p:cNvGrpSpPr/>
            <p:nvPr/>
          </p:nvGrpSpPr>
          <p:grpSpPr bwMode="auto">
            <a:xfrm>
              <a:off x="971600" y="2067694"/>
              <a:ext cx="2305050" cy="2231157"/>
              <a:chOff x="0" y="0"/>
              <a:chExt cx="1452" cy="1814"/>
            </a:xfrm>
            <a:effectLst>
              <a:outerShdw blurRad="50800" dist="38100" dir="5400000" algn="t" rotWithShape="0">
                <a:prstClr val="black">
                  <a:alpha val="40000"/>
                </a:prstClr>
              </a:outerShdw>
            </a:effectLst>
          </p:grpSpPr>
          <p:sp>
            <p:nvSpPr>
              <p:cNvPr id="61" name="Rectangle 13"/>
              <p:cNvSpPr>
                <a:spLocks noChangeArrowheads="1"/>
              </p:cNvSpPr>
              <p:nvPr/>
            </p:nvSpPr>
            <p:spPr bwMode="auto">
              <a:xfrm rot="10800000">
                <a:off x="0" y="181"/>
                <a:ext cx="1452" cy="1633"/>
              </a:xfrm>
              <a:prstGeom prst="rect">
                <a:avLst/>
              </a:prstGeom>
              <a:gradFill rotWithShape="1">
                <a:gsLst>
                  <a:gs pos="0">
                    <a:srgbClr val="DDDDDD"/>
                  </a:gs>
                  <a:gs pos="100000">
                    <a:srgbClr val="FFFFFF"/>
                  </a:gs>
                </a:gsLst>
                <a:lin ang="5400000" scaled="1"/>
              </a:gradFill>
              <a:ln w="3175" cmpd="sng">
                <a:solidFill>
                  <a:schemeClr val="tx1">
                    <a:lumMod val="75000"/>
                    <a:lumOff val="25000"/>
                  </a:schemeClr>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u="none" strike="noStrike" kern="0" cap="none" spc="0" normalizeH="0" baseline="0" noProof="0" smtClean="0">
                  <a:ln>
                    <a:noFill/>
                  </a:ln>
                  <a:solidFill>
                    <a:sysClr val="windowText" lastClr="000000"/>
                  </a:solidFill>
                  <a:effectLst/>
                  <a:uLnTx/>
                  <a:uFillTx/>
                </a:endParaRPr>
              </a:p>
            </p:txBody>
          </p:sp>
          <p:sp>
            <p:nvSpPr>
              <p:cNvPr id="62" name="AutoShape 14"/>
              <p:cNvSpPr>
                <a:spLocks noChangeArrowheads="1"/>
              </p:cNvSpPr>
              <p:nvPr/>
            </p:nvSpPr>
            <p:spPr bwMode="auto">
              <a:xfrm rot="10800000">
                <a:off x="0" y="0"/>
                <a:ext cx="1452"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chemeClr val="tx1">
                      <a:lumMod val="75000"/>
                      <a:lumOff val="2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u="none" strike="noStrike" kern="0" cap="none" spc="0" normalizeH="0" baseline="0" noProof="0" smtClean="0">
                  <a:ln>
                    <a:noFill/>
                  </a:ln>
                  <a:solidFill>
                    <a:sysClr val="windowText" lastClr="000000"/>
                  </a:solidFill>
                  <a:effectLst/>
                  <a:uLnTx/>
                  <a:uFillTx/>
                </a:endParaRPr>
              </a:p>
            </p:txBody>
          </p:sp>
        </p:grpSp>
        <p:sp>
          <p:nvSpPr>
            <p:cNvPr id="60" name="Rectangle 16"/>
            <p:cNvSpPr>
              <a:spLocks noChangeArrowheads="1"/>
            </p:cNvSpPr>
            <p:nvPr/>
          </p:nvSpPr>
          <p:spPr bwMode="auto">
            <a:xfrm>
              <a:off x="971600" y="2355032"/>
              <a:ext cx="2305050"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u="none" strike="noStrike" kern="0" cap="none" spc="0" normalizeH="0" baseline="0" noProof="0" dirty="0" smtClean="0">
                  <a:ln>
                    <a:noFill/>
                  </a:ln>
                  <a:solidFill>
                    <a:srgbClr val="333333"/>
                  </a:solidFill>
                  <a:effectLst/>
                  <a:uLnTx/>
                  <a:uFillTx/>
                </a:rPr>
                <a:t>单击此处添加段落文字内容</a:t>
              </a:r>
              <a:endParaRPr kumimoji="0" lang="zh-CN" altLang="en-US" sz="1200" b="1" u="none" strike="noStrike" kern="0" cap="none" spc="0" normalizeH="0" baseline="0" noProof="0" dirty="0" smtClean="0">
                <a:ln>
                  <a:noFill/>
                </a:ln>
                <a:solidFill>
                  <a:srgbClr val="333333"/>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u="none" strike="noStrike" kern="0" cap="none" spc="0" normalizeH="0" baseline="0" noProof="0" dirty="0" smtClean="0">
                  <a:ln>
                    <a:noFill/>
                  </a:ln>
                  <a:solidFill>
                    <a:srgbClr val="333333"/>
                  </a:solidFill>
                  <a:effectLst/>
                  <a:uLnTx/>
                  <a:uFillTx/>
                </a:rPr>
                <a:t>单击此处添加段落文字内容</a:t>
              </a:r>
              <a:endParaRPr kumimoji="0" lang="zh-CN" altLang="en-US" sz="1200" b="1" u="none" strike="noStrike" kern="0" cap="none" spc="0" normalizeH="0" baseline="0" noProof="0" dirty="0" smtClean="0">
                <a:ln>
                  <a:noFill/>
                </a:ln>
                <a:solidFill>
                  <a:srgbClr val="333333"/>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u="none" strike="noStrike" kern="0" cap="none" spc="0" normalizeH="0" baseline="0" noProof="0" dirty="0" smtClean="0">
                  <a:ln>
                    <a:noFill/>
                  </a:ln>
                  <a:solidFill>
                    <a:srgbClr val="333333"/>
                  </a:solidFill>
                  <a:effectLst/>
                  <a:uLnTx/>
                  <a:uFillTx/>
                </a:rPr>
                <a:t>单击此处添加段落文字内容</a:t>
              </a:r>
              <a:endParaRPr kumimoji="0" lang="zh-CN" altLang="en-US" sz="1200" b="1" u="none" strike="noStrike" kern="0" cap="none" spc="0" normalizeH="0" baseline="0" noProof="0" dirty="0" smtClean="0">
                <a:ln>
                  <a:noFill/>
                </a:ln>
                <a:solidFill>
                  <a:srgbClr val="333333"/>
                </a:solidFill>
                <a:effectLst/>
                <a:uLnTx/>
                <a:uFillTx/>
              </a:endParaRPr>
            </a:p>
          </p:txBody>
        </p:sp>
      </p:grpSp>
      <p:grpSp>
        <p:nvGrpSpPr>
          <p:cNvPr id="63" name="组合 62"/>
          <p:cNvGrpSpPr/>
          <p:nvPr/>
        </p:nvGrpSpPr>
        <p:grpSpPr>
          <a:xfrm>
            <a:off x="6069220" y="1203598"/>
            <a:ext cx="2305050" cy="936625"/>
            <a:chOff x="894478" y="843558"/>
            <a:chExt cx="2305050" cy="936625"/>
          </a:xfrm>
        </p:grpSpPr>
        <p:grpSp>
          <p:nvGrpSpPr>
            <p:cNvPr id="64" name="Group 3"/>
            <p:cNvGrpSpPr/>
            <p:nvPr/>
          </p:nvGrpSpPr>
          <p:grpSpPr bwMode="auto">
            <a:xfrm>
              <a:off x="894478" y="843558"/>
              <a:ext cx="2305050" cy="936625"/>
              <a:chOff x="0" y="0"/>
              <a:chExt cx="1452" cy="590"/>
            </a:xfrm>
          </p:grpSpPr>
          <p:sp>
            <p:nvSpPr>
              <p:cNvPr id="66" name="AutoShape 4"/>
              <p:cNvSpPr>
                <a:spLocks noChangeArrowheads="1"/>
              </p:cNvSpPr>
              <p:nvPr/>
            </p:nvSpPr>
            <p:spPr bwMode="auto">
              <a:xfrm>
                <a:off x="0" y="91"/>
                <a:ext cx="1452" cy="499"/>
              </a:xfrm>
              <a:prstGeom prst="downArrowCallout">
                <a:avLst>
                  <a:gd name="adj1" fmla="val 72692"/>
                  <a:gd name="adj2" fmla="val 36346"/>
                  <a:gd name="adj3" fmla="val 14028"/>
                  <a:gd name="adj4" fmla="val 85940"/>
                </a:avLst>
              </a:pr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600" b="0" i="1" u="none" strike="noStrike" kern="0" cap="none" spc="0" normalizeH="0" baseline="0" noProof="0" smtClean="0">
                  <a:ln>
                    <a:noFill/>
                  </a:ln>
                  <a:solidFill>
                    <a:srgbClr val="FFFFFF"/>
                  </a:solidFill>
                  <a:effectLst/>
                  <a:uLnTx/>
                  <a:uFillTx/>
                </a:endParaRPr>
              </a:p>
            </p:txBody>
          </p:sp>
          <p:sp>
            <p:nvSpPr>
              <p:cNvPr id="67" name="AutoShape 5"/>
              <p:cNvSpPr>
                <a:spLocks noChangeArrowheads="1"/>
              </p:cNvSpPr>
              <p:nvPr/>
            </p:nvSpPr>
            <p:spPr bwMode="auto">
              <a:xfrm rot="10800000">
                <a:off x="4" y="0"/>
                <a:ext cx="1448" cy="91"/>
              </a:xfrm>
              <a:custGeom>
                <a:avLst/>
                <a:gdLst>
                  <a:gd name="G0" fmla="+- 721 0 0"/>
                  <a:gd name="G1" fmla="+- 21600 0 721"/>
                  <a:gd name="G2" fmla="*/ 721 1 2"/>
                  <a:gd name="G3" fmla="+- 21600 0 G2"/>
                  <a:gd name="G4" fmla="+/ 721 21600 2"/>
                  <a:gd name="G5" fmla="+/ G1 0 2"/>
                  <a:gd name="G6" fmla="*/ 21600 21600 721"/>
                  <a:gd name="G7" fmla="*/ G6 1 2"/>
                  <a:gd name="G8" fmla="+- 21600 0 G7"/>
                  <a:gd name="G9" fmla="*/ 21600 1 2"/>
                  <a:gd name="G10" fmla="+- 721 0 G9"/>
                  <a:gd name="G11" fmla="?: G10 G8 0"/>
                  <a:gd name="G12" fmla="?: G10 G7 21600"/>
                  <a:gd name="T0" fmla="*/ 21239 w 21600"/>
                  <a:gd name="T1" fmla="*/ 10800 h 21600"/>
                  <a:gd name="T2" fmla="*/ 10800 w 21600"/>
                  <a:gd name="T3" fmla="*/ 21600 h 21600"/>
                  <a:gd name="T4" fmla="*/ 361 w 21600"/>
                  <a:gd name="T5" fmla="*/ 10800 h 21600"/>
                  <a:gd name="T6" fmla="*/ 10800 w 21600"/>
                  <a:gd name="T7" fmla="*/ 0 h 21600"/>
                  <a:gd name="T8" fmla="*/ 2161 w 21600"/>
                  <a:gd name="T9" fmla="*/ 2161 h 21600"/>
                  <a:gd name="T10" fmla="*/ 19439 w 21600"/>
                  <a:gd name="T11" fmla="*/ 19439 h 21600"/>
                </a:gdLst>
                <a:ahLst/>
                <a:cxnLst>
                  <a:cxn ang="0">
                    <a:pos x="T0" y="T1"/>
                  </a:cxn>
                  <a:cxn ang="0">
                    <a:pos x="T2" y="T3"/>
                  </a:cxn>
                  <a:cxn ang="0">
                    <a:pos x="T4" y="T5"/>
                  </a:cxn>
                  <a:cxn ang="0">
                    <a:pos x="T6" y="T7"/>
                  </a:cxn>
                </a:cxnLst>
                <a:rect l="T8" t="T9" r="T10" b="T11"/>
                <a:pathLst>
                  <a:path w="21600" h="21600">
                    <a:moveTo>
                      <a:pt x="0" y="0"/>
                    </a:moveTo>
                    <a:lnTo>
                      <a:pt x="721" y="21600"/>
                    </a:lnTo>
                    <a:lnTo>
                      <a:pt x="20879" y="21600"/>
                    </a:lnTo>
                    <a:lnTo>
                      <a:pt x="21600" y="0"/>
                    </a:lnTo>
                    <a:close/>
                  </a:path>
                </a:pathLst>
              </a:custGeom>
              <a:gradFill rotWithShape="1">
                <a:gsLst>
                  <a:gs pos="0">
                    <a:schemeClr val="tx1">
                      <a:lumMod val="85000"/>
                      <a:lumOff val="1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65" name="WordArt 15"/>
            <p:cNvSpPr>
              <a:spLocks noChangeArrowheads="1" noChangeShapeType="1"/>
            </p:cNvSpPr>
            <p:nvPr/>
          </p:nvSpPr>
          <p:spPr bwMode="auto">
            <a:xfrm>
              <a:off x="1064341" y="1211858"/>
              <a:ext cx="1943100"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smtClean="0">
                  <a:ln w="9525" cmpd="sng">
                    <a:solidFill>
                      <a:srgbClr val="FFFFFF"/>
                    </a:solidFill>
                    <a:round/>
                  </a:ln>
                  <a:solidFill>
                    <a:srgbClr val="FFFFFF"/>
                  </a:solidFill>
                  <a:effectLst/>
                  <a:uLnTx/>
                  <a:uFillTx/>
                  <a:latin typeface="黑体" panose="02010609060101010101" charset="-122"/>
                  <a:ea typeface="黑体" panose="02010609060101010101" charset="-122"/>
                </a:rPr>
                <a:t>双击添加标题文字</a:t>
              </a:r>
              <a:endParaRPr kumimoji="0" lang="zh-CN" altLang="en-US" sz="2400" b="0" i="0" u="none" strike="noStrike" kern="0" cap="none" spc="0" normalizeH="0" baseline="0" noProof="0" smtClean="0">
                <a:ln w="9525" cmpd="sng">
                  <a:solidFill>
                    <a:srgbClr val="FFFFFF"/>
                  </a:solidFill>
                  <a:round/>
                </a:ln>
                <a:solidFill>
                  <a:srgbClr val="FFFFFF"/>
                </a:solidFill>
                <a:effectLst/>
                <a:uLnTx/>
                <a:uFillTx/>
                <a:latin typeface="黑体" panose="02010609060101010101" charset="-122"/>
                <a:ea typeface="黑体" panose="02010609060101010101" charset="-122"/>
              </a:endParaRPr>
            </a:p>
          </p:txBody>
        </p:sp>
      </p:grpSp>
      <p:grpSp>
        <p:nvGrpSpPr>
          <p:cNvPr id="68" name="组合 67"/>
          <p:cNvGrpSpPr/>
          <p:nvPr/>
        </p:nvGrpSpPr>
        <p:grpSpPr>
          <a:xfrm>
            <a:off x="6069220" y="2068785"/>
            <a:ext cx="2305050" cy="2231157"/>
            <a:chOff x="971600" y="2067694"/>
            <a:chExt cx="2305050" cy="2231157"/>
          </a:xfrm>
        </p:grpSpPr>
        <p:grpSp>
          <p:nvGrpSpPr>
            <p:cNvPr id="69" name="Group 12"/>
            <p:cNvGrpSpPr/>
            <p:nvPr/>
          </p:nvGrpSpPr>
          <p:grpSpPr bwMode="auto">
            <a:xfrm>
              <a:off x="971600" y="2067694"/>
              <a:ext cx="2305050" cy="2231157"/>
              <a:chOff x="0" y="0"/>
              <a:chExt cx="1452" cy="1814"/>
            </a:xfrm>
            <a:effectLst>
              <a:outerShdw blurRad="50800" dist="38100" dir="5400000" algn="t" rotWithShape="0">
                <a:prstClr val="black">
                  <a:alpha val="40000"/>
                </a:prstClr>
              </a:outerShdw>
            </a:effectLst>
          </p:grpSpPr>
          <p:sp>
            <p:nvSpPr>
              <p:cNvPr id="71" name="Rectangle 13"/>
              <p:cNvSpPr>
                <a:spLocks noChangeArrowheads="1"/>
              </p:cNvSpPr>
              <p:nvPr/>
            </p:nvSpPr>
            <p:spPr bwMode="auto">
              <a:xfrm rot="10800000">
                <a:off x="0" y="181"/>
                <a:ext cx="1452" cy="1633"/>
              </a:xfrm>
              <a:prstGeom prst="rect">
                <a:avLst/>
              </a:prstGeom>
              <a:gradFill rotWithShape="1">
                <a:gsLst>
                  <a:gs pos="0">
                    <a:srgbClr val="DDDDDD"/>
                  </a:gs>
                  <a:gs pos="100000">
                    <a:srgbClr val="FFFFFF"/>
                  </a:gs>
                </a:gsLst>
                <a:lin ang="5400000" scaled="1"/>
              </a:gradFill>
              <a:ln w="3175" cmpd="sng">
                <a:solidFill>
                  <a:schemeClr val="tx1">
                    <a:lumMod val="75000"/>
                    <a:lumOff val="25000"/>
                  </a:schemeClr>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u="none" strike="noStrike" kern="0" cap="none" spc="0" normalizeH="0" baseline="0" noProof="0" smtClean="0">
                  <a:ln>
                    <a:noFill/>
                  </a:ln>
                  <a:solidFill>
                    <a:sysClr val="windowText" lastClr="000000"/>
                  </a:solidFill>
                  <a:effectLst/>
                  <a:uLnTx/>
                  <a:uFillTx/>
                </a:endParaRPr>
              </a:p>
            </p:txBody>
          </p:sp>
          <p:sp>
            <p:nvSpPr>
              <p:cNvPr id="72" name="AutoShape 14"/>
              <p:cNvSpPr>
                <a:spLocks noChangeArrowheads="1"/>
              </p:cNvSpPr>
              <p:nvPr/>
            </p:nvSpPr>
            <p:spPr bwMode="auto">
              <a:xfrm rot="10800000">
                <a:off x="0" y="0"/>
                <a:ext cx="1452"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chemeClr val="tx1">
                      <a:lumMod val="75000"/>
                      <a:lumOff val="25000"/>
                    </a:scheme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u="none" strike="noStrike" kern="0" cap="none" spc="0" normalizeH="0" baseline="0" noProof="0" smtClean="0">
                  <a:ln>
                    <a:noFill/>
                  </a:ln>
                  <a:solidFill>
                    <a:sysClr val="windowText" lastClr="000000"/>
                  </a:solidFill>
                  <a:effectLst/>
                  <a:uLnTx/>
                  <a:uFillTx/>
                </a:endParaRPr>
              </a:p>
            </p:txBody>
          </p:sp>
        </p:grpSp>
        <p:sp>
          <p:nvSpPr>
            <p:cNvPr id="70" name="Rectangle 16"/>
            <p:cNvSpPr>
              <a:spLocks noChangeArrowheads="1"/>
            </p:cNvSpPr>
            <p:nvPr/>
          </p:nvSpPr>
          <p:spPr bwMode="auto">
            <a:xfrm>
              <a:off x="971600" y="2355032"/>
              <a:ext cx="2305050"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u="none" strike="noStrike" kern="0" cap="none" spc="0" normalizeH="0" baseline="0" noProof="0" dirty="0" smtClean="0">
                  <a:ln>
                    <a:noFill/>
                  </a:ln>
                  <a:solidFill>
                    <a:srgbClr val="333333"/>
                  </a:solidFill>
                  <a:effectLst/>
                  <a:uLnTx/>
                  <a:uFillTx/>
                </a:rPr>
                <a:t>单击此处添加段落文字内容</a:t>
              </a:r>
              <a:endParaRPr kumimoji="0" lang="zh-CN" altLang="en-US" sz="1200" b="1" u="none" strike="noStrike" kern="0" cap="none" spc="0" normalizeH="0" baseline="0" noProof="0" dirty="0" smtClean="0">
                <a:ln>
                  <a:noFill/>
                </a:ln>
                <a:solidFill>
                  <a:srgbClr val="333333"/>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u="none" strike="noStrike" kern="0" cap="none" spc="0" normalizeH="0" baseline="0" noProof="0" dirty="0" smtClean="0">
                  <a:ln>
                    <a:noFill/>
                  </a:ln>
                  <a:solidFill>
                    <a:srgbClr val="333333"/>
                  </a:solidFill>
                  <a:effectLst/>
                  <a:uLnTx/>
                  <a:uFillTx/>
                </a:rPr>
                <a:t>单击此处添加段落文字内容</a:t>
              </a:r>
              <a:endParaRPr kumimoji="0" lang="zh-CN" altLang="en-US" sz="1200" b="1" u="none" strike="noStrike" kern="0" cap="none" spc="0" normalizeH="0" baseline="0" noProof="0" dirty="0" smtClean="0">
                <a:ln>
                  <a:noFill/>
                </a:ln>
                <a:solidFill>
                  <a:srgbClr val="333333"/>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u="none" strike="noStrike" kern="0" cap="none" spc="0" normalizeH="0" baseline="0" noProof="0" dirty="0" smtClean="0">
                  <a:ln>
                    <a:noFill/>
                  </a:ln>
                  <a:solidFill>
                    <a:srgbClr val="333333"/>
                  </a:solidFill>
                  <a:effectLst/>
                  <a:uLnTx/>
                  <a:uFillTx/>
                </a:rPr>
                <a:t>单击此处添加段落文字内容</a:t>
              </a:r>
              <a:endParaRPr kumimoji="0" lang="zh-CN" altLang="en-US" sz="1200" b="1" u="none" strike="noStrike" kern="0" cap="none" spc="0" normalizeH="0" baseline="0" noProof="0" dirty="0" smtClean="0">
                <a:ln>
                  <a:noFill/>
                </a:ln>
                <a:solidFill>
                  <a:srgbClr val="333333"/>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ppt_x"/>
                                          </p:val>
                                        </p:tav>
                                        <p:tav tm="100000">
                                          <p:val>
                                            <p:strVal val="#ppt_x"/>
                                          </p:val>
                                        </p:tav>
                                      </p:tavLst>
                                    </p:anim>
                                    <p:anim calcmode="lin" valueType="num">
                                      <p:cBhvr additive="base">
                                        <p:cTn id="17" dur="500" fill="hold"/>
                                        <p:tgtEl>
                                          <p:spTgt spid="5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additive="base">
                                        <p:cTn id="21" dur="500" fill="hold"/>
                                        <p:tgtEl>
                                          <p:spTgt spid="58"/>
                                        </p:tgtEl>
                                        <p:attrNameLst>
                                          <p:attrName>ppt_x</p:attrName>
                                        </p:attrNameLst>
                                      </p:cBhvr>
                                      <p:tavLst>
                                        <p:tav tm="0">
                                          <p:val>
                                            <p:strVal val="#ppt_x"/>
                                          </p:val>
                                        </p:tav>
                                        <p:tav tm="100000">
                                          <p:val>
                                            <p:strVal val="#ppt_x"/>
                                          </p:val>
                                        </p:tav>
                                      </p:tavLst>
                                    </p:anim>
                                    <p:anim calcmode="lin" valueType="num">
                                      <p:cBhvr additive="base">
                                        <p:cTn id="22" dur="500" fill="hold"/>
                                        <p:tgtEl>
                                          <p:spTgt spid="58"/>
                                        </p:tgtEl>
                                        <p:attrNameLst>
                                          <p:attrName>ppt_y</p:attrName>
                                        </p:attrNameLst>
                                      </p:cBhvr>
                                      <p:tavLst>
                                        <p:tav tm="0">
                                          <p:val>
                                            <p:strVal val="1+#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ppt_x"/>
                                          </p:val>
                                        </p:tav>
                                        <p:tav tm="100000">
                                          <p:val>
                                            <p:strVal val="#ppt_x"/>
                                          </p:val>
                                        </p:tav>
                                      </p:tavLst>
                                    </p:anim>
                                    <p:anim calcmode="lin" valueType="num">
                                      <p:cBhvr additive="base">
                                        <p:cTn id="26" dur="500" fill="hold"/>
                                        <p:tgtEl>
                                          <p:spTgt spid="63"/>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fill="hold"/>
                                        <p:tgtEl>
                                          <p:spTgt spid="68"/>
                                        </p:tgtEl>
                                        <p:attrNameLst>
                                          <p:attrName>ppt_x</p:attrName>
                                        </p:attrNameLst>
                                      </p:cBhvr>
                                      <p:tavLst>
                                        <p:tav tm="0">
                                          <p:val>
                                            <p:strVal val="#ppt_x"/>
                                          </p:val>
                                        </p:tav>
                                        <p:tav tm="100000">
                                          <p:val>
                                            <p:strVal val="#ppt_x"/>
                                          </p:val>
                                        </p:tav>
                                      </p:tavLst>
                                    </p:anim>
                                    <p:anim calcmode="lin" valueType="num">
                                      <p:cBhvr additive="base">
                                        <p:cTn id="31"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1281088"/>
            <a:ext cx="4008953" cy="39303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spcCol="0"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输入您的文字内容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Rectangle 42"/>
          <p:cNvSpPr/>
          <p:nvPr/>
        </p:nvSpPr>
        <p:spPr>
          <a:xfrm>
            <a:off x="336545" y="1830790"/>
            <a:ext cx="3240360" cy="1342322"/>
          </a:xfrm>
          <a:prstGeom prst="rect">
            <a:avLst/>
          </a:prstGeom>
          <a:noFill/>
          <a:ln w="12700" cap="flat" cmpd="sng" algn="ctr">
            <a:noFill/>
            <a:prstDash val="solid"/>
          </a:ln>
          <a:effectLst/>
        </p:spPr>
        <p:txBody>
          <a:bodyPr lIns="91437" tIns="0" rIns="91437" bIns="0" rtlCol="0" anchor="t"/>
          <a:lstStyle/>
          <a:p>
            <a:pPr marL="171450" indent="-171450">
              <a:buFont typeface="Wingdings" panose="05000000000000000000" pitchFamily="2" charset="2"/>
              <a:buChar char="l"/>
              <a:defRPr/>
            </a:pPr>
            <a:r>
              <a:rPr lang="zh-CN" altLang="en-US" sz="1100" b="1" kern="0" dirty="0">
                <a:solidFill>
                  <a:schemeClr val="tx1">
                    <a:lumMod val="65000"/>
                    <a:lumOff val="35000"/>
                  </a:schemeClr>
                </a:solidFill>
                <a:latin typeface="+mn-ea"/>
                <a:cs typeface="Arial" panose="020B0604020202020204" pitchFamily="34" charset="0"/>
              </a:rPr>
              <a:t>输入您的文字内容，输入您的文字内容，输入您的 文字内容，输入您的文字内容，输入您的文字内容，输入您的 文字内容。</a:t>
            </a:r>
            <a:endParaRPr lang="en-US" altLang="zh-CN" sz="1100" b="1" kern="0" dirty="0">
              <a:solidFill>
                <a:schemeClr val="tx1">
                  <a:lumMod val="65000"/>
                  <a:lumOff val="35000"/>
                </a:schemeClr>
              </a:solidFill>
              <a:latin typeface="+mn-ea"/>
              <a:cs typeface="Arial" panose="020B0604020202020204" pitchFamily="34" charset="0"/>
            </a:endParaRPr>
          </a:p>
          <a:p>
            <a:pPr marL="171450" indent="-171450">
              <a:buFont typeface="Wingdings" panose="05000000000000000000" pitchFamily="2" charset="2"/>
              <a:buChar char="l"/>
              <a:defRPr/>
            </a:pPr>
            <a:endParaRPr lang="en-US" altLang="zh-CN" sz="1100" b="1" kern="0" dirty="0">
              <a:solidFill>
                <a:schemeClr val="tx1">
                  <a:lumMod val="65000"/>
                  <a:lumOff val="35000"/>
                </a:schemeClr>
              </a:solidFill>
              <a:latin typeface="+mn-ea"/>
              <a:cs typeface="Arial" panose="020B0604020202020204" pitchFamily="34" charset="0"/>
            </a:endParaRPr>
          </a:p>
          <a:p>
            <a:pPr marL="171450" indent="-171450">
              <a:buFont typeface="Wingdings" panose="05000000000000000000" pitchFamily="2" charset="2"/>
              <a:buChar char="l"/>
              <a:defRPr/>
            </a:pPr>
            <a:r>
              <a:rPr lang="zh-CN" altLang="en-US" sz="1100" b="1" kern="0" dirty="0">
                <a:solidFill>
                  <a:schemeClr val="tx1">
                    <a:lumMod val="65000"/>
                    <a:lumOff val="35000"/>
                  </a:schemeClr>
                </a:solidFill>
                <a:latin typeface="+mn-ea"/>
                <a:cs typeface="Arial" panose="020B0604020202020204" pitchFamily="34" charset="0"/>
              </a:rPr>
              <a:t>输入您的文字内容，输入您的文字内容，输入您的 文字内容，输入您的文字内容，输入您的文字内容，输入您的 文字内容。</a:t>
            </a:r>
            <a:endParaRPr lang="en-US" altLang="zh-CN" sz="1100" b="1" kern="0" dirty="0">
              <a:solidFill>
                <a:schemeClr val="tx1">
                  <a:lumMod val="65000"/>
                  <a:lumOff val="35000"/>
                </a:schemeClr>
              </a:solidFill>
              <a:latin typeface="+mn-ea"/>
              <a:cs typeface="Arial" panose="020B0604020202020204" pitchFamily="34" charset="0"/>
            </a:endParaRPr>
          </a:p>
          <a:p>
            <a:pPr marL="171450" indent="-171450">
              <a:buFont typeface="Wingdings" panose="05000000000000000000" pitchFamily="2" charset="2"/>
              <a:buChar char="l"/>
              <a:defRPr/>
            </a:pPr>
            <a:endParaRPr lang="en-US" altLang="zh-CN" sz="1100" b="1" kern="0" dirty="0">
              <a:solidFill>
                <a:schemeClr val="tx1">
                  <a:lumMod val="65000"/>
                  <a:lumOff val="35000"/>
                </a:schemeClr>
              </a:solidFill>
              <a:latin typeface="+mn-ea"/>
              <a:cs typeface="Arial" panose="020B0604020202020204" pitchFamily="34" charset="0"/>
            </a:endParaRPr>
          </a:p>
        </p:txBody>
      </p:sp>
      <p:grpSp>
        <p:nvGrpSpPr>
          <p:cNvPr id="13" name="组合 12"/>
          <p:cNvGrpSpPr/>
          <p:nvPr/>
        </p:nvGrpSpPr>
        <p:grpSpPr>
          <a:xfrm>
            <a:off x="3105015" y="1307474"/>
            <a:ext cx="2756661" cy="3210392"/>
            <a:chOff x="2864721" y="1401097"/>
            <a:chExt cx="2756661" cy="3210392"/>
          </a:xfrm>
        </p:grpSpPr>
        <p:sp>
          <p:nvSpPr>
            <p:cNvPr id="14" name="等腰三角形 6"/>
            <p:cNvSpPr/>
            <p:nvPr/>
          </p:nvSpPr>
          <p:spPr>
            <a:xfrm rot="13762873">
              <a:off x="3608165" y="1238000"/>
              <a:ext cx="1850120" cy="2176314"/>
            </a:xfrm>
            <a:custGeom>
              <a:avLst/>
              <a:gdLst/>
              <a:ahLst/>
              <a:cxnLst/>
              <a:rect l="l" t="t" r="r" b="b"/>
              <a:pathLst>
                <a:path w="1850120" h="2176314">
                  <a:moveTo>
                    <a:pt x="1627222" y="1853479"/>
                  </a:moveTo>
                  <a:cubicBezTo>
                    <a:pt x="1294622" y="2241273"/>
                    <a:pt x="710628" y="2286016"/>
                    <a:pt x="322835" y="1953416"/>
                  </a:cubicBezTo>
                  <a:cubicBezTo>
                    <a:pt x="-64959" y="1620816"/>
                    <a:pt x="-109702" y="1036823"/>
                    <a:pt x="222898" y="649029"/>
                  </a:cubicBezTo>
                  <a:cubicBezTo>
                    <a:pt x="276734" y="586259"/>
                    <a:pt x="337157" y="532476"/>
                    <a:pt x="402892" y="488737"/>
                  </a:cubicBezTo>
                  <a:lnTo>
                    <a:pt x="515678" y="0"/>
                  </a:lnTo>
                  <a:lnTo>
                    <a:pt x="604269" y="383895"/>
                  </a:lnTo>
                  <a:cubicBezTo>
                    <a:pt x="908669" y="271168"/>
                    <a:pt x="1263402" y="322767"/>
                    <a:pt x="1527285" y="549092"/>
                  </a:cubicBezTo>
                  <a:cubicBezTo>
                    <a:pt x="1915078" y="881692"/>
                    <a:pt x="1959822" y="1465686"/>
                    <a:pt x="1627222" y="1853479"/>
                  </a:cubicBezTo>
                  <a:close/>
                </a:path>
              </a:pathLst>
            </a:custGeom>
            <a:solidFill>
              <a:schemeClr val="tx1">
                <a:lumMod val="75000"/>
                <a:lumOff val="25000"/>
              </a:schemeClr>
            </a:solidFill>
            <a:ln w="1905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solidFill>
                  <a:schemeClr val="tx1">
                    <a:lumMod val="65000"/>
                    <a:lumOff val="35000"/>
                  </a:schemeClr>
                </a:solidFill>
              </a:endParaRPr>
            </a:p>
          </p:txBody>
        </p:sp>
        <p:sp>
          <p:nvSpPr>
            <p:cNvPr id="15" name="菱形 10"/>
            <p:cNvSpPr/>
            <p:nvPr/>
          </p:nvSpPr>
          <p:spPr>
            <a:xfrm>
              <a:off x="3516631" y="3412711"/>
              <a:ext cx="504056" cy="648071"/>
            </a:xfrm>
            <a:custGeom>
              <a:avLst/>
              <a:gdLst/>
              <a:ahLst/>
              <a:cxnLst/>
              <a:rect l="l" t="t" r="r" b="b"/>
              <a:pathLst>
                <a:path w="504056" h="648071">
                  <a:moveTo>
                    <a:pt x="243887" y="298102"/>
                  </a:moveTo>
                  <a:lnTo>
                    <a:pt x="288553" y="437083"/>
                  </a:lnTo>
                  <a:lnTo>
                    <a:pt x="243887" y="576063"/>
                  </a:lnTo>
                  <a:lnTo>
                    <a:pt x="199220" y="437083"/>
                  </a:lnTo>
                  <a:close/>
                  <a:moveTo>
                    <a:pt x="363536" y="288032"/>
                  </a:moveTo>
                  <a:lnTo>
                    <a:pt x="413092" y="288032"/>
                  </a:lnTo>
                  <a:cubicBezTo>
                    <a:pt x="463330" y="288032"/>
                    <a:pt x="504056" y="328758"/>
                    <a:pt x="504056" y="378996"/>
                  </a:cubicBezTo>
                  <a:lnTo>
                    <a:pt x="504056" y="557107"/>
                  </a:lnTo>
                  <a:cubicBezTo>
                    <a:pt x="504056" y="607345"/>
                    <a:pt x="463330" y="648071"/>
                    <a:pt x="413092" y="648071"/>
                  </a:cubicBezTo>
                  <a:lnTo>
                    <a:pt x="267792" y="648071"/>
                  </a:lnTo>
                  <a:close/>
                  <a:moveTo>
                    <a:pt x="90964" y="288032"/>
                  </a:moveTo>
                  <a:lnTo>
                    <a:pt x="124237" y="288032"/>
                  </a:lnTo>
                  <a:lnTo>
                    <a:pt x="219982" y="648071"/>
                  </a:lnTo>
                  <a:lnTo>
                    <a:pt x="90964" y="648071"/>
                  </a:lnTo>
                  <a:cubicBezTo>
                    <a:pt x="40726" y="648071"/>
                    <a:pt x="0" y="607345"/>
                    <a:pt x="0" y="557107"/>
                  </a:cubicBezTo>
                  <a:lnTo>
                    <a:pt x="0" y="378996"/>
                  </a:lnTo>
                  <a:cubicBezTo>
                    <a:pt x="0" y="328758"/>
                    <a:pt x="40726" y="288032"/>
                    <a:pt x="90964" y="288032"/>
                  </a:cubicBezTo>
                  <a:close/>
                  <a:moveTo>
                    <a:pt x="243887" y="0"/>
                  </a:moveTo>
                  <a:cubicBezTo>
                    <a:pt x="323425" y="0"/>
                    <a:pt x="387903" y="64478"/>
                    <a:pt x="387903" y="144016"/>
                  </a:cubicBezTo>
                  <a:cubicBezTo>
                    <a:pt x="387903" y="223554"/>
                    <a:pt x="323425" y="288032"/>
                    <a:pt x="243887" y="288032"/>
                  </a:cubicBezTo>
                  <a:cubicBezTo>
                    <a:pt x="164349" y="288032"/>
                    <a:pt x="99871" y="223554"/>
                    <a:pt x="99871" y="144016"/>
                  </a:cubicBezTo>
                  <a:cubicBezTo>
                    <a:pt x="99871" y="64478"/>
                    <a:pt x="164349" y="0"/>
                    <a:pt x="243887" y="0"/>
                  </a:cubicBezTo>
                  <a:close/>
                </a:path>
              </a:pathLst>
            </a:custGeom>
            <a:solidFill>
              <a:schemeClr val="tx1">
                <a:lumMod val="75000"/>
                <a:lumOff val="25000"/>
              </a:schemeClr>
            </a:solidFill>
            <a:ln w="9525">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solidFill>
                  <a:schemeClr val="tx1">
                    <a:lumMod val="65000"/>
                    <a:lumOff val="35000"/>
                  </a:schemeClr>
                </a:solidFill>
              </a:endParaRPr>
            </a:p>
          </p:txBody>
        </p:sp>
        <p:grpSp>
          <p:nvGrpSpPr>
            <p:cNvPr id="16" name="组合 15"/>
            <p:cNvGrpSpPr/>
            <p:nvPr/>
          </p:nvGrpSpPr>
          <p:grpSpPr>
            <a:xfrm>
              <a:off x="2864721" y="4150898"/>
              <a:ext cx="2100934" cy="460591"/>
              <a:chOff x="4455926" y="1403585"/>
              <a:chExt cx="2100934" cy="460591"/>
            </a:xfrm>
          </p:grpSpPr>
          <p:sp>
            <p:nvSpPr>
              <p:cNvPr id="18" name="TextBox 17"/>
              <p:cNvSpPr txBox="1"/>
              <p:nvPr/>
            </p:nvSpPr>
            <p:spPr>
              <a:xfrm>
                <a:off x="4455926" y="1403585"/>
                <a:ext cx="1784408" cy="307777"/>
              </a:xfrm>
              <a:prstGeom prst="rect">
                <a:avLst/>
              </a:prstGeom>
              <a:noFill/>
            </p:spPr>
            <p:txBody>
              <a:bodyPr wrap="square" rtlCol="0">
                <a:spAutoFit/>
              </a:bodyPr>
              <a:lstStyle/>
              <a:p>
                <a:r>
                  <a:rPr lang="zh-CN" altLang="en-US" sz="1400" b="1" dirty="0">
                    <a:solidFill>
                      <a:schemeClr val="tx1">
                        <a:lumMod val="65000"/>
                        <a:lumOff val="35000"/>
                      </a:schemeClr>
                    </a:solidFill>
                  </a:rPr>
                  <a:t>输入重点文字内容</a:t>
                </a:r>
                <a:endParaRPr lang="zh-CN" altLang="en-US" sz="1400" b="1" dirty="0">
                  <a:solidFill>
                    <a:schemeClr val="tx1">
                      <a:lumMod val="65000"/>
                      <a:lumOff val="35000"/>
                    </a:schemeClr>
                  </a:solidFill>
                </a:endParaRPr>
              </a:p>
            </p:txBody>
          </p:sp>
          <p:sp>
            <p:nvSpPr>
              <p:cNvPr id="19" name="Rectangle 42"/>
              <p:cNvSpPr/>
              <p:nvPr/>
            </p:nvSpPr>
            <p:spPr>
              <a:xfrm>
                <a:off x="4772452" y="1660380"/>
                <a:ext cx="1784408" cy="203796"/>
              </a:xfrm>
              <a:prstGeom prst="rect">
                <a:avLst/>
              </a:prstGeom>
              <a:noFill/>
              <a:ln w="12700" cap="flat" cmpd="sng" algn="ctr">
                <a:noFill/>
                <a:prstDash val="solid"/>
              </a:ln>
              <a:effectLst/>
            </p:spPr>
            <p:txBody>
              <a:bodyPr lIns="91440" tIns="0" rIns="91440" bIns="0" rtlCol="0" anchor="t"/>
              <a:lstStyle/>
              <a:p>
                <a:pPr>
                  <a:defRPr/>
                </a:pPr>
                <a:endParaRPr lang="en-US" sz="1100" kern="0" dirty="0">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17" name="KSO_Shape"/>
            <p:cNvSpPr/>
            <p:nvPr/>
          </p:nvSpPr>
          <p:spPr bwMode="auto">
            <a:xfrm>
              <a:off x="4214572" y="1857684"/>
              <a:ext cx="807357" cy="678180"/>
            </a:xfrm>
            <a:custGeom>
              <a:avLst/>
              <a:gdLst>
                <a:gd name="T0" fmla="*/ 2147483646 w 232"/>
                <a:gd name="T1" fmla="*/ 2147483646 h 195"/>
                <a:gd name="T2" fmla="*/ 2147483646 w 232"/>
                <a:gd name="T3" fmla="*/ 0 h 195"/>
                <a:gd name="T4" fmla="*/ 2147483646 w 232"/>
                <a:gd name="T5" fmla="*/ 0 h 195"/>
                <a:gd name="T6" fmla="*/ 2147483646 w 232"/>
                <a:gd name="T7" fmla="*/ 2147483646 h 195"/>
                <a:gd name="T8" fmla="*/ 2147483646 w 232"/>
                <a:gd name="T9" fmla="*/ 2147483646 h 195"/>
                <a:gd name="T10" fmla="*/ 2147483646 w 232"/>
                <a:gd name="T11" fmla="*/ 2147483646 h 195"/>
                <a:gd name="T12" fmla="*/ 2147483646 w 232"/>
                <a:gd name="T13" fmla="*/ 2147483646 h 195"/>
                <a:gd name="T14" fmla="*/ 2147483646 w 232"/>
                <a:gd name="T15" fmla="*/ 2147483646 h 195"/>
                <a:gd name="T16" fmla="*/ 2147483646 w 232"/>
                <a:gd name="T17" fmla="*/ 2147483646 h 195"/>
                <a:gd name="T18" fmla="*/ 2147483646 w 232"/>
                <a:gd name="T19" fmla="*/ 2147483646 h 195"/>
                <a:gd name="T20" fmla="*/ 2147483646 w 232"/>
                <a:gd name="T21" fmla="*/ 2147483646 h 195"/>
                <a:gd name="T22" fmla="*/ 2147483646 w 232"/>
                <a:gd name="T23" fmla="*/ 2147483646 h 195"/>
                <a:gd name="T24" fmla="*/ 2147483646 w 232"/>
                <a:gd name="T25" fmla="*/ 2147483646 h 195"/>
                <a:gd name="T26" fmla="*/ 2147483646 w 232"/>
                <a:gd name="T27" fmla="*/ 2147483646 h 195"/>
                <a:gd name="T28" fmla="*/ 2147483646 w 232"/>
                <a:gd name="T29" fmla="*/ 2147483646 h 195"/>
                <a:gd name="T30" fmla="*/ 2147483646 w 232"/>
                <a:gd name="T31" fmla="*/ 2147483646 h 195"/>
                <a:gd name="T32" fmla="*/ 0 w 232"/>
                <a:gd name="T33" fmla="*/ 2147483646 h 195"/>
                <a:gd name="T34" fmla="*/ 0 w 232"/>
                <a:gd name="T35" fmla="*/ 2147483646 h 195"/>
                <a:gd name="T36" fmla="*/ 2147483646 w 232"/>
                <a:gd name="T37" fmla="*/ 2147483646 h 195"/>
                <a:gd name="T38" fmla="*/ 2147483646 w 232"/>
                <a:gd name="T39" fmla="*/ 2147483646 h 195"/>
                <a:gd name="T40" fmla="*/ 2147483646 w 232"/>
                <a:gd name="T41" fmla="*/ 2147483646 h 195"/>
                <a:gd name="T42" fmla="*/ 2147483646 w 232"/>
                <a:gd name="T43" fmla="*/ 2147483646 h 195"/>
                <a:gd name="T44" fmla="*/ 2147483646 w 232"/>
                <a:gd name="T45" fmla="*/ 2147483646 h 195"/>
                <a:gd name="T46" fmla="*/ 2147483646 w 232"/>
                <a:gd name="T47" fmla="*/ 2147483646 h 195"/>
                <a:gd name="T48" fmla="*/ 2147483646 w 232"/>
                <a:gd name="T49" fmla="*/ 2147483646 h 195"/>
                <a:gd name="T50" fmla="*/ 2147483646 w 232"/>
                <a:gd name="T51" fmla="*/ 2147483646 h 195"/>
                <a:gd name="T52" fmla="*/ 2147483646 w 232"/>
                <a:gd name="T53" fmla="*/ 2147483646 h 195"/>
                <a:gd name="T54" fmla="*/ 2147483646 w 232"/>
                <a:gd name="T55" fmla="*/ 2147483646 h 195"/>
                <a:gd name="T56" fmla="*/ 2147483646 w 232"/>
                <a:gd name="T57" fmla="*/ 2147483646 h 195"/>
                <a:gd name="T58" fmla="*/ 2147483646 w 232"/>
                <a:gd name="T59" fmla="*/ 2147483646 h 195"/>
                <a:gd name="T60" fmla="*/ 2147483646 w 232"/>
                <a:gd name="T61" fmla="*/ 2147483646 h 195"/>
                <a:gd name="T62" fmla="*/ 2147483646 w 232"/>
                <a:gd name="T63" fmla="*/ 2147483646 h 195"/>
                <a:gd name="T64" fmla="*/ 2147483646 w 232"/>
                <a:gd name="T65" fmla="*/ 2147483646 h 195"/>
                <a:gd name="T66" fmla="*/ 2147483646 w 232"/>
                <a:gd name="T67" fmla="*/ 2147483646 h 195"/>
                <a:gd name="T68" fmla="*/ 2147483646 w 232"/>
                <a:gd name="T69" fmla="*/ 2147483646 h 195"/>
                <a:gd name="T70" fmla="*/ 2147483646 w 232"/>
                <a:gd name="T71" fmla="*/ 2147483646 h 195"/>
                <a:gd name="T72" fmla="*/ 2147483646 w 232"/>
                <a:gd name="T73" fmla="*/ 2147483646 h 195"/>
                <a:gd name="T74" fmla="*/ 2147483646 w 232"/>
                <a:gd name="T75" fmla="*/ 2147483646 h 195"/>
                <a:gd name="T76" fmla="*/ 2147483646 w 232"/>
                <a:gd name="T77" fmla="*/ 2147483646 h 195"/>
                <a:gd name="T78" fmla="*/ 2147483646 w 232"/>
                <a:gd name="T79" fmla="*/ 2147483646 h 195"/>
                <a:gd name="T80" fmla="*/ 2147483646 w 232"/>
                <a:gd name="T81" fmla="*/ 2147483646 h 195"/>
                <a:gd name="T82" fmla="*/ 2147483646 w 232"/>
                <a:gd name="T83" fmla="*/ 2147483646 h 195"/>
                <a:gd name="T84" fmla="*/ 2147483646 w 232"/>
                <a:gd name="T85" fmla="*/ 2147483646 h 195"/>
                <a:gd name="T86" fmla="*/ 2147483646 w 232"/>
                <a:gd name="T87" fmla="*/ 2147483646 h 195"/>
                <a:gd name="T88" fmla="*/ 2147483646 w 232"/>
                <a:gd name="T89" fmla="*/ 2147483646 h 195"/>
                <a:gd name="T90" fmla="*/ 2147483646 w 232"/>
                <a:gd name="T91" fmla="*/ 2147483646 h 195"/>
                <a:gd name="T92" fmla="*/ 2147483646 w 232"/>
                <a:gd name="T93" fmla="*/ 2147483646 h 195"/>
                <a:gd name="T94" fmla="*/ 2147483646 w 232"/>
                <a:gd name="T95" fmla="*/ 2147483646 h 195"/>
                <a:gd name="T96" fmla="*/ 2147483646 w 232"/>
                <a:gd name="T97" fmla="*/ 2147483646 h 1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195">
                  <a:moveTo>
                    <a:pt x="155" y="27"/>
                  </a:moveTo>
                  <a:cubicBezTo>
                    <a:pt x="153" y="10"/>
                    <a:pt x="142" y="0"/>
                    <a:pt x="127" y="0"/>
                  </a:cubicBezTo>
                  <a:cubicBezTo>
                    <a:pt x="105" y="0"/>
                    <a:pt x="105" y="0"/>
                    <a:pt x="105" y="0"/>
                  </a:cubicBezTo>
                  <a:cubicBezTo>
                    <a:pt x="90" y="0"/>
                    <a:pt x="79" y="10"/>
                    <a:pt x="77" y="28"/>
                  </a:cubicBezTo>
                  <a:cubicBezTo>
                    <a:pt x="58" y="28"/>
                    <a:pt x="58" y="28"/>
                    <a:pt x="58" y="28"/>
                  </a:cubicBezTo>
                  <a:cubicBezTo>
                    <a:pt x="58" y="195"/>
                    <a:pt x="58" y="195"/>
                    <a:pt x="58" y="195"/>
                  </a:cubicBezTo>
                  <a:cubicBezTo>
                    <a:pt x="174" y="195"/>
                    <a:pt x="174" y="195"/>
                    <a:pt x="174" y="195"/>
                  </a:cubicBezTo>
                  <a:cubicBezTo>
                    <a:pt x="174" y="28"/>
                    <a:pt x="174" y="28"/>
                    <a:pt x="174" y="28"/>
                  </a:cubicBezTo>
                  <a:lnTo>
                    <a:pt x="155" y="27"/>
                  </a:lnTo>
                  <a:close/>
                  <a:moveTo>
                    <a:pt x="105" y="12"/>
                  </a:moveTo>
                  <a:cubicBezTo>
                    <a:pt x="127" y="12"/>
                    <a:pt x="127" y="12"/>
                    <a:pt x="127" y="12"/>
                  </a:cubicBezTo>
                  <a:cubicBezTo>
                    <a:pt x="135" y="12"/>
                    <a:pt x="140" y="18"/>
                    <a:pt x="141" y="28"/>
                  </a:cubicBezTo>
                  <a:cubicBezTo>
                    <a:pt x="91" y="28"/>
                    <a:pt x="91" y="28"/>
                    <a:pt x="91" y="28"/>
                  </a:cubicBezTo>
                  <a:cubicBezTo>
                    <a:pt x="93" y="13"/>
                    <a:pt x="102" y="12"/>
                    <a:pt x="105" y="12"/>
                  </a:cubicBezTo>
                  <a:close/>
                  <a:moveTo>
                    <a:pt x="45" y="28"/>
                  </a:moveTo>
                  <a:cubicBezTo>
                    <a:pt x="21" y="28"/>
                    <a:pt x="21" y="28"/>
                    <a:pt x="21" y="28"/>
                  </a:cubicBezTo>
                  <a:cubicBezTo>
                    <a:pt x="9" y="28"/>
                    <a:pt x="0" y="37"/>
                    <a:pt x="0" y="49"/>
                  </a:cubicBezTo>
                  <a:cubicBezTo>
                    <a:pt x="0" y="174"/>
                    <a:pt x="0" y="174"/>
                    <a:pt x="0" y="174"/>
                  </a:cubicBezTo>
                  <a:cubicBezTo>
                    <a:pt x="0" y="185"/>
                    <a:pt x="9" y="195"/>
                    <a:pt x="21" y="195"/>
                  </a:cubicBezTo>
                  <a:cubicBezTo>
                    <a:pt x="45" y="195"/>
                    <a:pt x="45" y="195"/>
                    <a:pt x="45" y="195"/>
                  </a:cubicBezTo>
                  <a:lnTo>
                    <a:pt x="45" y="28"/>
                  </a:lnTo>
                  <a:close/>
                  <a:moveTo>
                    <a:pt x="232" y="174"/>
                  </a:moveTo>
                  <a:cubicBezTo>
                    <a:pt x="232" y="185"/>
                    <a:pt x="223" y="195"/>
                    <a:pt x="211" y="195"/>
                  </a:cubicBezTo>
                  <a:cubicBezTo>
                    <a:pt x="187" y="195"/>
                    <a:pt x="187" y="195"/>
                    <a:pt x="187" y="195"/>
                  </a:cubicBezTo>
                  <a:cubicBezTo>
                    <a:pt x="187" y="28"/>
                    <a:pt x="187" y="28"/>
                    <a:pt x="187" y="28"/>
                  </a:cubicBezTo>
                  <a:cubicBezTo>
                    <a:pt x="211" y="28"/>
                    <a:pt x="211" y="28"/>
                    <a:pt x="211" y="28"/>
                  </a:cubicBezTo>
                  <a:cubicBezTo>
                    <a:pt x="223" y="28"/>
                    <a:pt x="232" y="37"/>
                    <a:pt x="232" y="49"/>
                  </a:cubicBezTo>
                  <a:lnTo>
                    <a:pt x="232" y="174"/>
                  </a:lnTo>
                  <a:close/>
                  <a:moveTo>
                    <a:pt x="125" y="128"/>
                  </a:moveTo>
                  <a:cubicBezTo>
                    <a:pt x="125" y="123"/>
                    <a:pt x="121" y="120"/>
                    <a:pt x="111" y="117"/>
                  </a:cubicBezTo>
                  <a:cubicBezTo>
                    <a:pt x="98" y="113"/>
                    <a:pt x="89" y="107"/>
                    <a:pt x="89" y="94"/>
                  </a:cubicBezTo>
                  <a:cubicBezTo>
                    <a:pt x="89" y="83"/>
                    <a:pt x="97" y="75"/>
                    <a:pt x="110" y="72"/>
                  </a:cubicBezTo>
                  <a:cubicBezTo>
                    <a:pt x="110" y="60"/>
                    <a:pt x="110" y="60"/>
                    <a:pt x="110" y="60"/>
                  </a:cubicBezTo>
                  <a:cubicBezTo>
                    <a:pt x="122" y="60"/>
                    <a:pt x="122" y="60"/>
                    <a:pt x="122" y="60"/>
                  </a:cubicBezTo>
                  <a:cubicBezTo>
                    <a:pt x="122" y="71"/>
                    <a:pt x="122" y="71"/>
                    <a:pt x="122" y="71"/>
                  </a:cubicBezTo>
                  <a:cubicBezTo>
                    <a:pt x="131" y="72"/>
                    <a:pt x="136" y="73"/>
                    <a:pt x="141" y="75"/>
                  </a:cubicBezTo>
                  <a:cubicBezTo>
                    <a:pt x="137" y="90"/>
                    <a:pt x="137" y="90"/>
                    <a:pt x="137" y="90"/>
                  </a:cubicBezTo>
                  <a:cubicBezTo>
                    <a:pt x="134" y="88"/>
                    <a:pt x="128" y="85"/>
                    <a:pt x="119" y="85"/>
                  </a:cubicBezTo>
                  <a:cubicBezTo>
                    <a:pt x="111" y="85"/>
                    <a:pt x="108" y="89"/>
                    <a:pt x="108" y="92"/>
                  </a:cubicBezTo>
                  <a:cubicBezTo>
                    <a:pt x="108" y="96"/>
                    <a:pt x="112" y="99"/>
                    <a:pt x="123" y="103"/>
                  </a:cubicBezTo>
                  <a:cubicBezTo>
                    <a:pt x="138" y="108"/>
                    <a:pt x="144" y="115"/>
                    <a:pt x="144" y="126"/>
                  </a:cubicBezTo>
                  <a:cubicBezTo>
                    <a:pt x="144" y="137"/>
                    <a:pt x="136" y="147"/>
                    <a:pt x="122" y="149"/>
                  </a:cubicBezTo>
                  <a:cubicBezTo>
                    <a:pt x="122" y="162"/>
                    <a:pt x="122" y="162"/>
                    <a:pt x="122" y="162"/>
                  </a:cubicBezTo>
                  <a:cubicBezTo>
                    <a:pt x="109" y="162"/>
                    <a:pt x="109" y="162"/>
                    <a:pt x="109" y="162"/>
                  </a:cubicBezTo>
                  <a:cubicBezTo>
                    <a:pt x="109" y="150"/>
                    <a:pt x="109" y="150"/>
                    <a:pt x="109" y="150"/>
                  </a:cubicBezTo>
                  <a:cubicBezTo>
                    <a:pt x="101" y="150"/>
                    <a:pt x="93" y="148"/>
                    <a:pt x="88" y="145"/>
                  </a:cubicBezTo>
                  <a:cubicBezTo>
                    <a:pt x="92" y="130"/>
                    <a:pt x="92" y="130"/>
                    <a:pt x="92" y="130"/>
                  </a:cubicBezTo>
                  <a:cubicBezTo>
                    <a:pt x="97" y="133"/>
                    <a:pt x="105" y="136"/>
                    <a:pt x="113" y="136"/>
                  </a:cubicBezTo>
                  <a:cubicBezTo>
                    <a:pt x="120" y="136"/>
                    <a:pt x="125" y="133"/>
                    <a:pt x="125" y="128"/>
                  </a:cubicBezTo>
                  <a:close/>
                </a:path>
              </a:pathLst>
            </a:custGeom>
            <a:solidFill>
              <a:schemeClr val="bg1"/>
            </a:solidFill>
            <a:ln>
              <a:noFill/>
            </a:ln>
            <a:effectLst>
              <a:innerShdw blurRad="63500" dist="50800" dir="16200000">
                <a:prstClr val="black">
                  <a:alpha val="50000"/>
                </a:prstClr>
              </a:innerShdw>
            </a:effectLst>
          </p:spPr>
          <p:txBody>
            <a:bodyPr lIns="91437" tIns="45718" rIns="91437" bIns="45718"/>
            <a:lstStyle/>
            <a:p>
              <a:endParaRPr lang="zh-CN" altLang="en-US">
                <a:solidFill>
                  <a:schemeClr val="tx1">
                    <a:lumMod val="65000"/>
                    <a:lumOff val="35000"/>
                  </a:schemeClr>
                </a:solidFill>
              </a:endParaRPr>
            </a:p>
          </p:txBody>
        </p:sp>
      </p:grpSp>
      <p:grpSp>
        <p:nvGrpSpPr>
          <p:cNvPr id="20" name="组合 19"/>
          <p:cNvGrpSpPr/>
          <p:nvPr/>
        </p:nvGrpSpPr>
        <p:grpSpPr>
          <a:xfrm>
            <a:off x="5329367" y="1729771"/>
            <a:ext cx="3657733" cy="3146235"/>
            <a:chOff x="5089073" y="1823394"/>
            <a:chExt cx="3657733" cy="3146235"/>
          </a:xfrm>
        </p:grpSpPr>
        <p:sp>
          <p:nvSpPr>
            <p:cNvPr id="21" name="椭圆 3"/>
            <p:cNvSpPr/>
            <p:nvPr/>
          </p:nvSpPr>
          <p:spPr>
            <a:xfrm>
              <a:off x="5089073" y="1823394"/>
              <a:ext cx="2088232" cy="2353174"/>
            </a:xfrm>
            <a:custGeom>
              <a:avLst/>
              <a:gdLst/>
              <a:ahLst/>
              <a:cxnLst/>
              <a:rect l="l" t="t" r="r" b="b"/>
              <a:pathLst>
                <a:path w="2088232" h="2353174">
                  <a:moveTo>
                    <a:pt x="1044116" y="0"/>
                  </a:moveTo>
                  <a:cubicBezTo>
                    <a:pt x="1620765" y="0"/>
                    <a:pt x="2088232" y="467467"/>
                    <a:pt x="2088232" y="1044116"/>
                  </a:cubicBezTo>
                  <a:cubicBezTo>
                    <a:pt x="2088232" y="1434820"/>
                    <a:pt x="1873636" y="1775402"/>
                    <a:pt x="1555561" y="1953855"/>
                  </a:cubicBezTo>
                  <a:lnTo>
                    <a:pt x="1805753" y="2353174"/>
                  </a:lnTo>
                  <a:lnTo>
                    <a:pt x="1319841" y="2050229"/>
                  </a:lnTo>
                  <a:cubicBezTo>
                    <a:pt x="1232223" y="2075397"/>
                    <a:pt x="1139668" y="2088232"/>
                    <a:pt x="1044116" y="2088232"/>
                  </a:cubicBezTo>
                  <a:cubicBezTo>
                    <a:pt x="467467" y="2088232"/>
                    <a:pt x="0" y="1620765"/>
                    <a:pt x="0" y="1044116"/>
                  </a:cubicBezTo>
                  <a:cubicBezTo>
                    <a:pt x="0" y="467467"/>
                    <a:pt x="467467" y="0"/>
                    <a:pt x="1044116" y="0"/>
                  </a:cubicBezTo>
                  <a:close/>
                </a:path>
              </a:pathLst>
            </a:custGeom>
            <a:solidFill>
              <a:schemeClr val="tx1">
                <a:lumMod val="75000"/>
                <a:lumOff val="25000"/>
              </a:schemeClr>
            </a:solidFill>
            <a:ln w="1905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solidFill>
                  <a:schemeClr val="tx1">
                    <a:lumMod val="65000"/>
                    <a:lumOff val="35000"/>
                  </a:schemeClr>
                </a:solidFill>
              </a:endParaRPr>
            </a:p>
          </p:txBody>
        </p:sp>
        <p:sp>
          <p:nvSpPr>
            <p:cNvPr id="22" name="菱形 10"/>
            <p:cNvSpPr/>
            <p:nvPr/>
          </p:nvSpPr>
          <p:spPr>
            <a:xfrm>
              <a:off x="7177305" y="3320344"/>
              <a:ext cx="504056" cy="648071"/>
            </a:xfrm>
            <a:custGeom>
              <a:avLst/>
              <a:gdLst/>
              <a:ahLst/>
              <a:cxnLst/>
              <a:rect l="l" t="t" r="r" b="b"/>
              <a:pathLst>
                <a:path w="504056" h="648071">
                  <a:moveTo>
                    <a:pt x="243887" y="298102"/>
                  </a:moveTo>
                  <a:lnTo>
                    <a:pt x="288553" y="437083"/>
                  </a:lnTo>
                  <a:lnTo>
                    <a:pt x="243887" y="576063"/>
                  </a:lnTo>
                  <a:lnTo>
                    <a:pt x="199220" y="437083"/>
                  </a:lnTo>
                  <a:close/>
                  <a:moveTo>
                    <a:pt x="363536" y="288032"/>
                  </a:moveTo>
                  <a:lnTo>
                    <a:pt x="413092" y="288032"/>
                  </a:lnTo>
                  <a:cubicBezTo>
                    <a:pt x="463330" y="288032"/>
                    <a:pt x="504056" y="328758"/>
                    <a:pt x="504056" y="378996"/>
                  </a:cubicBezTo>
                  <a:lnTo>
                    <a:pt x="504056" y="557107"/>
                  </a:lnTo>
                  <a:cubicBezTo>
                    <a:pt x="504056" y="607345"/>
                    <a:pt x="463330" y="648071"/>
                    <a:pt x="413092" y="648071"/>
                  </a:cubicBezTo>
                  <a:lnTo>
                    <a:pt x="267792" y="648071"/>
                  </a:lnTo>
                  <a:close/>
                  <a:moveTo>
                    <a:pt x="90964" y="288032"/>
                  </a:moveTo>
                  <a:lnTo>
                    <a:pt x="124237" y="288032"/>
                  </a:lnTo>
                  <a:lnTo>
                    <a:pt x="219982" y="648071"/>
                  </a:lnTo>
                  <a:lnTo>
                    <a:pt x="90964" y="648071"/>
                  </a:lnTo>
                  <a:cubicBezTo>
                    <a:pt x="40726" y="648071"/>
                    <a:pt x="0" y="607345"/>
                    <a:pt x="0" y="557107"/>
                  </a:cubicBezTo>
                  <a:lnTo>
                    <a:pt x="0" y="378996"/>
                  </a:lnTo>
                  <a:cubicBezTo>
                    <a:pt x="0" y="328758"/>
                    <a:pt x="40726" y="288032"/>
                    <a:pt x="90964" y="288032"/>
                  </a:cubicBezTo>
                  <a:close/>
                  <a:moveTo>
                    <a:pt x="243887" y="0"/>
                  </a:moveTo>
                  <a:cubicBezTo>
                    <a:pt x="323425" y="0"/>
                    <a:pt x="387903" y="64478"/>
                    <a:pt x="387903" y="144016"/>
                  </a:cubicBezTo>
                  <a:cubicBezTo>
                    <a:pt x="387903" y="223554"/>
                    <a:pt x="323425" y="288032"/>
                    <a:pt x="243887" y="288032"/>
                  </a:cubicBezTo>
                  <a:cubicBezTo>
                    <a:pt x="164349" y="288032"/>
                    <a:pt x="99871" y="223554"/>
                    <a:pt x="99871" y="144016"/>
                  </a:cubicBezTo>
                  <a:cubicBezTo>
                    <a:pt x="99871" y="64478"/>
                    <a:pt x="164349" y="0"/>
                    <a:pt x="243887" y="0"/>
                  </a:cubicBezTo>
                  <a:close/>
                </a:path>
              </a:pathLst>
            </a:custGeom>
            <a:solidFill>
              <a:schemeClr val="tx1">
                <a:lumMod val="75000"/>
                <a:lumOff val="25000"/>
              </a:schemeClr>
            </a:solidFill>
            <a:ln w="9525">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solidFill>
                  <a:schemeClr val="tx1">
                    <a:lumMod val="65000"/>
                    <a:lumOff val="35000"/>
                  </a:schemeClr>
                </a:solidFill>
              </a:endParaRPr>
            </a:p>
          </p:txBody>
        </p:sp>
        <p:grpSp>
          <p:nvGrpSpPr>
            <p:cNvPr id="23" name="组合 22"/>
            <p:cNvGrpSpPr/>
            <p:nvPr/>
          </p:nvGrpSpPr>
          <p:grpSpPr>
            <a:xfrm>
              <a:off x="6663587" y="4060783"/>
              <a:ext cx="2083219" cy="908846"/>
              <a:chOff x="4772452" y="955330"/>
              <a:chExt cx="2083219" cy="908846"/>
            </a:xfrm>
          </p:grpSpPr>
          <p:sp>
            <p:nvSpPr>
              <p:cNvPr id="25" name="TextBox 24"/>
              <p:cNvSpPr txBox="1"/>
              <p:nvPr/>
            </p:nvSpPr>
            <p:spPr>
              <a:xfrm>
                <a:off x="5071263" y="955330"/>
                <a:ext cx="1784408" cy="307777"/>
              </a:xfrm>
              <a:prstGeom prst="rect">
                <a:avLst/>
              </a:prstGeom>
              <a:noFill/>
            </p:spPr>
            <p:txBody>
              <a:bodyPr wrap="square" rtlCol="0">
                <a:spAutoFit/>
              </a:bodyPr>
              <a:lstStyle/>
              <a:p>
                <a:r>
                  <a:rPr lang="zh-CN" altLang="en-US" sz="1400" b="1" dirty="0">
                    <a:solidFill>
                      <a:schemeClr val="tx1">
                        <a:lumMod val="65000"/>
                        <a:lumOff val="35000"/>
                      </a:schemeClr>
                    </a:solidFill>
                  </a:rPr>
                  <a:t>输入重点文字内容</a:t>
                </a:r>
                <a:endParaRPr lang="zh-CN" altLang="en-US" sz="1400" b="1" dirty="0">
                  <a:solidFill>
                    <a:schemeClr val="tx1">
                      <a:lumMod val="65000"/>
                      <a:lumOff val="35000"/>
                    </a:schemeClr>
                  </a:solidFill>
                </a:endParaRPr>
              </a:p>
            </p:txBody>
          </p:sp>
          <p:sp>
            <p:nvSpPr>
              <p:cNvPr id="26" name="Rectangle 42"/>
              <p:cNvSpPr/>
              <p:nvPr/>
            </p:nvSpPr>
            <p:spPr>
              <a:xfrm>
                <a:off x="4772452" y="1660380"/>
                <a:ext cx="1784408" cy="203796"/>
              </a:xfrm>
              <a:prstGeom prst="rect">
                <a:avLst/>
              </a:prstGeom>
              <a:noFill/>
              <a:ln w="12700" cap="flat" cmpd="sng" algn="ctr">
                <a:noFill/>
                <a:prstDash val="solid"/>
              </a:ln>
              <a:effectLst/>
            </p:spPr>
            <p:txBody>
              <a:bodyPr lIns="91440" tIns="0" rIns="91440" bIns="0" rtlCol="0" anchor="t"/>
              <a:lstStyle/>
              <a:p>
                <a:pPr>
                  <a:defRPr/>
                </a:pPr>
                <a:endParaRPr lang="en-US" sz="1100" kern="0" dirty="0">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24" name="KSO_Shape"/>
            <p:cNvSpPr/>
            <p:nvPr/>
          </p:nvSpPr>
          <p:spPr>
            <a:xfrm>
              <a:off x="5665137" y="2535865"/>
              <a:ext cx="1104900" cy="784479"/>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anchor="ctr"/>
            <a:lstStyle/>
            <a:p>
              <a:pPr algn="ctr">
                <a:defRPr/>
              </a:pPr>
              <a:endParaRPr lang="zh-CN" altLang="en-US">
                <a:solidFill>
                  <a:schemeClr val="tx1">
                    <a:lumMod val="65000"/>
                    <a:lumOff val="35000"/>
                  </a:schemeClr>
                </a:solidFill>
              </a:endParaRPr>
            </a:p>
          </p:txBody>
        </p:sp>
      </p:grpSp>
      <p:sp>
        <p:nvSpPr>
          <p:cNvPr id="27"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6163" y="1212961"/>
            <a:ext cx="3166938" cy="3110013"/>
            <a:chOff x="2938153" y="542979"/>
            <a:chExt cx="5724520" cy="5671580"/>
          </a:xfrm>
        </p:grpSpPr>
        <p:grpSp>
          <p:nvGrpSpPr>
            <p:cNvPr id="3" name="组合 2"/>
            <p:cNvGrpSpPr/>
            <p:nvPr/>
          </p:nvGrpSpPr>
          <p:grpSpPr>
            <a:xfrm>
              <a:off x="2938153" y="542979"/>
              <a:ext cx="5724520" cy="5671580"/>
              <a:chOff x="7477496" y="542979"/>
              <a:chExt cx="5724522" cy="5671580"/>
            </a:xfrm>
          </p:grpSpPr>
          <p:grpSp>
            <p:nvGrpSpPr>
              <p:cNvPr id="9" name="组合 8"/>
              <p:cNvGrpSpPr/>
              <p:nvPr/>
            </p:nvGrpSpPr>
            <p:grpSpPr>
              <a:xfrm>
                <a:off x="7477496" y="542979"/>
                <a:ext cx="5724522" cy="5671580"/>
                <a:chOff x="2840182" y="493993"/>
                <a:chExt cx="5724522" cy="5671580"/>
              </a:xfrm>
              <a:effectLst>
                <a:outerShdw blurRad="584200" dist="88900" dir="7200000" sx="105000" sy="105000" algn="r" rotWithShape="0">
                  <a:prstClr val="black">
                    <a:alpha val="20000"/>
                  </a:prstClr>
                </a:outerShdw>
              </a:effectLst>
            </p:grpSpPr>
            <p:grpSp>
              <p:nvGrpSpPr>
                <p:cNvPr id="34" name="组合 33"/>
                <p:cNvGrpSpPr/>
                <p:nvPr/>
              </p:nvGrpSpPr>
              <p:grpSpPr>
                <a:xfrm>
                  <a:off x="4575542" y="493993"/>
                  <a:ext cx="2253802" cy="2305319"/>
                  <a:chOff x="4964806" y="658391"/>
                  <a:chExt cx="2253802" cy="2305319"/>
                </a:xfrm>
                <a:effectLst>
                  <a:outerShdw blurRad="279400" dist="127000" dir="7740000" sx="102000" sy="102000" algn="r" rotWithShape="0">
                    <a:prstClr val="black">
                      <a:alpha val="40000"/>
                    </a:prstClr>
                  </a:outerShdw>
                </a:effectLst>
              </p:grpSpPr>
              <p:sp>
                <p:nvSpPr>
                  <p:cNvPr id="44" name="泪滴形 43"/>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5" name="泪滴形 44"/>
                  <p:cNvSpPr/>
                  <p:nvPr/>
                </p:nvSpPr>
                <p:spPr>
                  <a:xfrm rot="8119616">
                    <a:off x="5065848" y="780372"/>
                    <a:ext cx="2051718" cy="2053636"/>
                  </a:xfrm>
                  <a:prstGeom prst="teardrop">
                    <a:avLst>
                      <a:gd name="adj" fmla="val 101143"/>
                    </a:avLst>
                  </a:prstGeom>
                  <a:solidFill>
                    <a:schemeClr val="tx1">
                      <a:lumMod val="75000"/>
                      <a:lumOff val="2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35" name="组合 34"/>
                <p:cNvGrpSpPr/>
                <p:nvPr/>
              </p:nvGrpSpPr>
              <p:grpSpPr>
                <a:xfrm flipV="1">
                  <a:off x="4557867" y="3860254"/>
                  <a:ext cx="2253802" cy="2305319"/>
                  <a:chOff x="4964806" y="658391"/>
                  <a:chExt cx="2253802" cy="2305319"/>
                </a:xfrm>
                <a:effectLst>
                  <a:outerShdw blurRad="279400" dist="127000" dir="7740000" sx="102000" sy="102000" algn="r" rotWithShape="0">
                    <a:prstClr val="black">
                      <a:alpha val="40000"/>
                    </a:prstClr>
                  </a:outerShdw>
                </a:effectLst>
              </p:grpSpPr>
              <p:sp>
                <p:nvSpPr>
                  <p:cNvPr id="42" name="泪滴形 41"/>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3" name="泪滴形 42"/>
                  <p:cNvSpPr/>
                  <p:nvPr/>
                </p:nvSpPr>
                <p:spPr>
                  <a:xfrm rot="8119616">
                    <a:off x="5065848" y="780372"/>
                    <a:ext cx="2051718" cy="2053636"/>
                  </a:xfrm>
                  <a:prstGeom prst="teardrop">
                    <a:avLst>
                      <a:gd name="adj" fmla="val 101143"/>
                    </a:avLst>
                  </a:prstGeom>
                  <a:solidFill>
                    <a:schemeClr val="tx1">
                      <a:lumMod val="75000"/>
                      <a:lumOff val="2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36" name="组合 35"/>
                <p:cNvGrpSpPr/>
                <p:nvPr/>
              </p:nvGrpSpPr>
              <p:grpSpPr>
                <a:xfrm rot="5400000">
                  <a:off x="6285144" y="2174902"/>
                  <a:ext cx="2253802" cy="2305319"/>
                  <a:chOff x="4964806" y="658391"/>
                  <a:chExt cx="2253802" cy="2305319"/>
                </a:xfrm>
                <a:effectLst>
                  <a:outerShdw blurRad="279400" dist="127000" dir="7740000" sx="102000" sy="102000" algn="r" rotWithShape="0">
                    <a:prstClr val="black">
                      <a:alpha val="40000"/>
                    </a:prstClr>
                  </a:outerShdw>
                </a:effectLst>
              </p:grpSpPr>
              <p:sp>
                <p:nvSpPr>
                  <p:cNvPr id="40" name="泪滴形 39"/>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1" name="泪滴形 40"/>
                  <p:cNvSpPr/>
                  <p:nvPr/>
                </p:nvSpPr>
                <p:spPr>
                  <a:xfrm rot="8119616">
                    <a:off x="5065848" y="780373"/>
                    <a:ext cx="2051718" cy="2053636"/>
                  </a:xfrm>
                  <a:prstGeom prst="teardrop">
                    <a:avLst>
                      <a:gd name="adj" fmla="val 101143"/>
                    </a:avLst>
                  </a:prstGeom>
                  <a:solidFill>
                    <a:schemeClr val="tx1">
                      <a:lumMod val="75000"/>
                      <a:lumOff val="2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37" name="组合 36"/>
                <p:cNvGrpSpPr/>
                <p:nvPr/>
              </p:nvGrpSpPr>
              <p:grpSpPr>
                <a:xfrm rot="16200000">
                  <a:off x="2865941" y="2174899"/>
                  <a:ext cx="2253802" cy="2305319"/>
                  <a:chOff x="4964806" y="658391"/>
                  <a:chExt cx="2253802" cy="2305319"/>
                </a:xfrm>
                <a:effectLst>
                  <a:outerShdw blurRad="279400" dist="127000" dir="7740000" sx="102000" sy="102000" algn="r" rotWithShape="0">
                    <a:prstClr val="black">
                      <a:alpha val="40000"/>
                    </a:prstClr>
                  </a:outerShdw>
                </a:effectLst>
              </p:grpSpPr>
              <p:sp>
                <p:nvSpPr>
                  <p:cNvPr id="38" name="泪滴形 3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9" name="泪滴形 38"/>
                  <p:cNvSpPr/>
                  <p:nvPr/>
                </p:nvSpPr>
                <p:spPr>
                  <a:xfrm rot="8119616">
                    <a:off x="5065848" y="780372"/>
                    <a:ext cx="2051718" cy="2053636"/>
                  </a:xfrm>
                  <a:prstGeom prst="teardrop">
                    <a:avLst>
                      <a:gd name="adj" fmla="val 101143"/>
                    </a:avLst>
                  </a:prstGeom>
                  <a:solidFill>
                    <a:schemeClr val="tx1">
                      <a:lumMod val="75000"/>
                      <a:lumOff val="2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grpSp>
            <p:nvGrpSpPr>
              <p:cNvPr id="10" name="组合 9"/>
              <p:cNvGrpSpPr/>
              <p:nvPr/>
            </p:nvGrpSpPr>
            <p:grpSpPr>
              <a:xfrm>
                <a:off x="10139155" y="1290497"/>
                <a:ext cx="365853" cy="473870"/>
                <a:chOff x="3110971" y="-56009"/>
                <a:chExt cx="2767314" cy="3641579"/>
              </a:xfrm>
            </p:grpSpPr>
            <p:sp>
              <p:nvSpPr>
                <p:cNvPr id="2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grpSp>
              <p:nvGrpSpPr>
                <p:cNvPr id="30" name="组合 29"/>
                <p:cNvGrpSpPr/>
                <p:nvPr/>
              </p:nvGrpSpPr>
              <p:grpSpPr>
                <a:xfrm>
                  <a:off x="3110971" y="1979302"/>
                  <a:ext cx="399672" cy="1606268"/>
                  <a:chOff x="1791441" y="472374"/>
                  <a:chExt cx="745790" cy="2750733"/>
                </a:xfrm>
              </p:grpSpPr>
              <p:sp>
                <p:nvSpPr>
                  <p:cNvPr id="31"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sp>
                <p:nvSpPr>
                  <p:cNvPr id="3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sp>
                <p:nvSpPr>
                  <p:cNvPr id="3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grpSp>
          </p:grpSp>
          <p:grpSp>
            <p:nvGrpSpPr>
              <p:cNvPr id="11" name="组合 10"/>
              <p:cNvGrpSpPr/>
              <p:nvPr/>
            </p:nvGrpSpPr>
            <p:grpSpPr>
              <a:xfrm>
                <a:off x="8139395" y="3143221"/>
                <a:ext cx="365853" cy="473870"/>
                <a:chOff x="3110971" y="-56009"/>
                <a:chExt cx="2767314" cy="3641579"/>
              </a:xfrm>
            </p:grpSpPr>
            <p:sp>
              <p:nvSpPr>
                <p:cNvPr id="24"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grpSp>
              <p:nvGrpSpPr>
                <p:cNvPr id="25" name="组合 24"/>
                <p:cNvGrpSpPr/>
                <p:nvPr/>
              </p:nvGrpSpPr>
              <p:grpSpPr>
                <a:xfrm>
                  <a:off x="3110971" y="1979302"/>
                  <a:ext cx="399672" cy="1606268"/>
                  <a:chOff x="1791441" y="472374"/>
                  <a:chExt cx="745790" cy="2750733"/>
                </a:xfrm>
              </p:grpSpPr>
              <p:sp>
                <p:nvSpPr>
                  <p:cNvPr id="26"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sp>
                <p:nvSpPr>
                  <p:cNvPr id="2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sp>
                <p:nvSpPr>
                  <p:cNvPr id="2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grpSp>
          </p:grpSp>
          <p:grpSp>
            <p:nvGrpSpPr>
              <p:cNvPr id="12" name="组合 11"/>
              <p:cNvGrpSpPr/>
              <p:nvPr/>
            </p:nvGrpSpPr>
            <p:grpSpPr>
              <a:xfrm>
                <a:off x="12170473" y="3077391"/>
                <a:ext cx="365853" cy="473870"/>
                <a:chOff x="3110971" y="-56009"/>
                <a:chExt cx="2767314" cy="3641579"/>
              </a:xfrm>
            </p:grpSpPr>
            <p:sp>
              <p:nvSpPr>
                <p:cNvPr id="1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grpSp>
              <p:nvGrpSpPr>
                <p:cNvPr id="20" name="组合 19"/>
                <p:cNvGrpSpPr/>
                <p:nvPr/>
              </p:nvGrpSpPr>
              <p:grpSpPr>
                <a:xfrm>
                  <a:off x="3110971" y="1979302"/>
                  <a:ext cx="399672" cy="1606268"/>
                  <a:chOff x="1791441" y="472374"/>
                  <a:chExt cx="745790" cy="2750733"/>
                </a:xfrm>
              </p:grpSpPr>
              <p:sp>
                <p:nvSpPr>
                  <p:cNvPr id="21"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sp>
                <p:nvSpPr>
                  <p:cNvPr id="2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sp>
                <p:nvSpPr>
                  <p:cNvPr id="2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grpSp>
          </p:grpSp>
          <p:grpSp>
            <p:nvGrpSpPr>
              <p:cNvPr id="13" name="组合 12"/>
              <p:cNvGrpSpPr/>
              <p:nvPr/>
            </p:nvGrpSpPr>
            <p:grpSpPr>
              <a:xfrm>
                <a:off x="10156830" y="4988308"/>
                <a:ext cx="365853" cy="473870"/>
                <a:chOff x="3110971" y="-56009"/>
                <a:chExt cx="2767314" cy="3641579"/>
              </a:xfrm>
            </p:grpSpPr>
            <p:sp>
              <p:nvSpPr>
                <p:cNvPr id="14"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grpSp>
              <p:nvGrpSpPr>
                <p:cNvPr id="15" name="组合 14"/>
                <p:cNvGrpSpPr/>
                <p:nvPr/>
              </p:nvGrpSpPr>
              <p:grpSpPr>
                <a:xfrm>
                  <a:off x="3110971" y="1979302"/>
                  <a:ext cx="399672" cy="1606268"/>
                  <a:chOff x="1791441" y="472374"/>
                  <a:chExt cx="745790" cy="2750733"/>
                </a:xfrm>
              </p:grpSpPr>
              <p:sp>
                <p:nvSpPr>
                  <p:cNvPr id="16"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sp>
                <p:nvSpPr>
                  <p:cNvPr id="1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sp>
                <p:nvSpPr>
                  <p:cNvPr id="1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effectLst/>
                      <a:uLnTx/>
                      <a:uFillTx/>
                      <a:latin typeface="Calibri" panose="020F0502020204030204"/>
                      <a:ea typeface="宋体" panose="02010600030101010101" pitchFamily="2" charset="-122"/>
                    </a:endParaRPr>
                  </a:p>
                </p:txBody>
              </p:sp>
            </p:grpSp>
          </p:grpSp>
        </p:grpSp>
        <p:cxnSp>
          <p:nvCxnSpPr>
            <p:cNvPr id="4" name="直接连接符 3"/>
            <p:cNvCxnSpPr/>
            <p:nvPr/>
          </p:nvCxnSpPr>
          <p:spPr>
            <a:xfrm>
              <a:off x="4925119" y="1923449"/>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06289" y="4827980"/>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5400000">
              <a:off x="3319341" y="3376543"/>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a:off x="6535726" y="3352508"/>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816520" y="2327906"/>
              <a:ext cx="2004864" cy="2026206"/>
            </a:xfrm>
            <a:prstGeom prst="rect">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46" name="组合 45"/>
          <p:cNvGrpSpPr/>
          <p:nvPr/>
        </p:nvGrpSpPr>
        <p:grpSpPr>
          <a:xfrm>
            <a:off x="1417583" y="1246308"/>
            <a:ext cx="2373626" cy="771838"/>
            <a:chOff x="1259632" y="769034"/>
            <a:chExt cx="2373626" cy="771838"/>
          </a:xfrm>
        </p:grpSpPr>
        <p:grpSp>
          <p:nvGrpSpPr>
            <p:cNvPr id="47" name="组合 46"/>
            <p:cNvGrpSpPr/>
            <p:nvPr/>
          </p:nvGrpSpPr>
          <p:grpSpPr>
            <a:xfrm>
              <a:off x="1259632" y="1138477"/>
              <a:ext cx="2373626" cy="331409"/>
              <a:chOff x="1259632" y="1138477"/>
              <a:chExt cx="2373626" cy="331409"/>
            </a:xfrm>
          </p:grpSpPr>
          <p:cxnSp>
            <p:nvCxnSpPr>
              <p:cNvPr id="50" name="直接连接符 49"/>
              <p:cNvCxnSpPr/>
              <p:nvPr/>
            </p:nvCxnSpPr>
            <p:spPr>
              <a:xfrm flipH="1" flipV="1">
                <a:off x="3252951" y="1138477"/>
                <a:ext cx="380307" cy="331409"/>
              </a:xfrm>
              <a:prstGeom prst="line">
                <a:avLst/>
              </a:prstGeom>
              <a:ln w="12700">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1259632" y="1145589"/>
                <a:ext cx="1995957" cy="0"/>
              </a:xfrm>
              <a:prstGeom prst="line">
                <a:avLst/>
              </a:prstGeom>
              <a:ln w="1270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8" name="文本框 8"/>
            <p:cNvSpPr txBox="1"/>
            <p:nvPr/>
          </p:nvSpPr>
          <p:spPr>
            <a:xfrm>
              <a:off x="1282890" y="1194623"/>
              <a:ext cx="2033831" cy="3462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b="1" dirty="0" smtClean="0">
                  <a:latin typeface="微软雅黑" panose="020B0503020204020204" pitchFamily="34" charset="-122"/>
                  <a:ea typeface="微软雅黑" panose="020B0503020204020204" pitchFamily="34" charset="-122"/>
                </a:rPr>
                <a:t>请在此粘贴或者输入你的文字内容</a:t>
              </a:r>
              <a:endParaRPr lang="en-US" altLang="zh-CN" sz="900" b="1" dirty="0" smtClean="0">
                <a:latin typeface="微软雅黑" panose="020B0503020204020204" pitchFamily="34" charset="-122"/>
                <a:ea typeface="微软雅黑" panose="020B0503020204020204" pitchFamily="34" charset="-122"/>
              </a:endParaRPr>
            </a:p>
            <a:p>
              <a:r>
                <a:rPr lang="zh-CN" altLang="en-US" sz="900" b="1" dirty="0" smtClean="0">
                  <a:latin typeface="微软雅黑" panose="020B0503020204020204" pitchFamily="34" charset="-122"/>
                  <a:ea typeface="微软雅黑" panose="020B0503020204020204" pitchFamily="34" charset="-122"/>
                </a:rPr>
                <a:t>请在此粘贴或者输入你的文字内容</a:t>
              </a:r>
              <a:endParaRPr lang="en-US" altLang="zh-CN" sz="900" b="1" dirty="0">
                <a:latin typeface="微软雅黑" panose="020B0503020204020204" pitchFamily="34" charset="-122"/>
                <a:ea typeface="微软雅黑" panose="020B0503020204020204" pitchFamily="34" charset="-122"/>
              </a:endParaRPr>
            </a:p>
          </p:txBody>
        </p:sp>
        <p:sp>
          <p:nvSpPr>
            <p:cNvPr id="49" name="矩形 48"/>
            <p:cNvSpPr/>
            <p:nvPr/>
          </p:nvSpPr>
          <p:spPr>
            <a:xfrm>
              <a:off x="1259632" y="769034"/>
              <a:ext cx="2031325" cy="338554"/>
            </a:xfrm>
            <a:prstGeom prst="rect">
              <a:avLst/>
            </a:prstGeom>
          </p:spPr>
          <p:txBody>
            <a:bodyPr wrap="none">
              <a:spAutoFit/>
            </a:bodyPr>
            <a:lstStyle/>
            <a:p>
              <a:r>
                <a:rPr lang="zh-CN" altLang="en-US" sz="1600" b="1" dirty="0" smtClean="0">
                  <a:latin typeface="微软雅黑" panose="020B0503020204020204" pitchFamily="34" charset="-122"/>
                  <a:ea typeface="微软雅黑" panose="020B0503020204020204" pitchFamily="34" charset="-122"/>
                </a:rPr>
                <a:t>请在此输入你的标题</a:t>
              </a:r>
              <a:endParaRPr lang="en-US" altLang="zh-CN" sz="1600" b="1" dirty="0" smtClean="0">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329081" y="1279438"/>
            <a:ext cx="2416037" cy="771838"/>
            <a:chOff x="5171130" y="802164"/>
            <a:chExt cx="2416037" cy="771838"/>
          </a:xfrm>
        </p:grpSpPr>
        <p:grpSp>
          <p:nvGrpSpPr>
            <p:cNvPr id="53" name="组合 52"/>
            <p:cNvGrpSpPr/>
            <p:nvPr/>
          </p:nvGrpSpPr>
          <p:grpSpPr>
            <a:xfrm flipH="1">
              <a:off x="5171130" y="1182244"/>
              <a:ext cx="2373626" cy="331409"/>
              <a:chOff x="1259632" y="1138477"/>
              <a:chExt cx="2373626" cy="331409"/>
            </a:xfrm>
          </p:grpSpPr>
          <p:cxnSp>
            <p:nvCxnSpPr>
              <p:cNvPr id="57" name="直接连接符 56"/>
              <p:cNvCxnSpPr/>
              <p:nvPr/>
            </p:nvCxnSpPr>
            <p:spPr>
              <a:xfrm flipH="1" flipV="1">
                <a:off x="3252951" y="1138477"/>
                <a:ext cx="380307" cy="331409"/>
              </a:xfrm>
              <a:prstGeom prst="line">
                <a:avLst/>
              </a:prstGeom>
              <a:ln w="12700">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259632" y="1145589"/>
                <a:ext cx="1995957" cy="0"/>
              </a:xfrm>
              <a:prstGeom prst="line">
                <a:avLst/>
              </a:prstGeom>
              <a:ln w="1270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553336" y="802164"/>
              <a:ext cx="2033831" cy="771838"/>
              <a:chOff x="5553336" y="802164"/>
              <a:chExt cx="2033831" cy="771838"/>
            </a:xfrm>
          </p:grpSpPr>
          <p:sp>
            <p:nvSpPr>
              <p:cNvPr id="55" name="文本框 8"/>
              <p:cNvSpPr txBox="1"/>
              <p:nvPr/>
            </p:nvSpPr>
            <p:spPr>
              <a:xfrm>
                <a:off x="5553336" y="1227753"/>
                <a:ext cx="2033831" cy="3462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b="1" dirty="0" smtClean="0">
                    <a:latin typeface="微软雅黑" panose="020B0503020204020204" pitchFamily="34" charset="-122"/>
                    <a:ea typeface="微软雅黑" panose="020B0503020204020204" pitchFamily="34" charset="-122"/>
                  </a:rPr>
                  <a:t>请在此粘贴或者输入你的文字内容</a:t>
                </a:r>
                <a:endParaRPr lang="en-US" altLang="zh-CN" sz="900" b="1" dirty="0" smtClean="0">
                  <a:latin typeface="微软雅黑" panose="020B0503020204020204" pitchFamily="34" charset="-122"/>
                  <a:ea typeface="微软雅黑" panose="020B0503020204020204" pitchFamily="34" charset="-122"/>
                </a:endParaRPr>
              </a:p>
              <a:p>
                <a:r>
                  <a:rPr lang="zh-CN" altLang="en-US" sz="900" b="1" dirty="0" smtClean="0">
                    <a:latin typeface="微软雅黑" panose="020B0503020204020204" pitchFamily="34" charset="-122"/>
                    <a:ea typeface="微软雅黑" panose="020B0503020204020204" pitchFamily="34" charset="-122"/>
                  </a:rPr>
                  <a:t>请在此粘贴或者输入你的文字内容</a:t>
                </a:r>
                <a:endParaRPr lang="en-US" altLang="zh-CN" sz="900" b="1" dirty="0">
                  <a:latin typeface="微软雅黑" panose="020B0503020204020204" pitchFamily="34" charset="-122"/>
                  <a:ea typeface="微软雅黑" panose="020B0503020204020204" pitchFamily="34" charset="-122"/>
                </a:endParaRPr>
              </a:p>
            </p:txBody>
          </p:sp>
          <p:sp>
            <p:nvSpPr>
              <p:cNvPr id="56" name="矩形 55"/>
              <p:cNvSpPr/>
              <p:nvPr/>
            </p:nvSpPr>
            <p:spPr>
              <a:xfrm>
                <a:off x="5553336" y="802164"/>
                <a:ext cx="2031325" cy="338554"/>
              </a:xfrm>
              <a:prstGeom prst="rect">
                <a:avLst/>
              </a:prstGeom>
            </p:spPr>
            <p:txBody>
              <a:bodyPr wrap="none">
                <a:spAutoFit/>
              </a:bodyPr>
              <a:lstStyle/>
              <a:p>
                <a:r>
                  <a:rPr lang="zh-CN" altLang="en-US" sz="1600" b="1" dirty="0" smtClean="0">
                    <a:latin typeface="微软雅黑" panose="020B0503020204020204" pitchFamily="34" charset="-122"/>
                    <a:ea typeface="微软雅黑" panose="020B0503020204020204" pitchFamily="34" charset="-122"/>
                  </a:rPr>
                  <a:t>请在此输入你的标题</a:t>
                </a:r>
                <a:endParaRPr lang="en-US" altLang="zh-CN" sz="1600" b="1" dirty="0" smtClean="0">
                  <a:latin typeface="微软雅黑" panose="020B0503020204020204" pitchFamily="34" charset="-122"/>
                  <a:ea typeface="微软雅黑" panose="020B0503020204020204" pitchFamily="34" charset="-122"/>
                </a:endParaRPr>
              </a:p>
            </p:txBody>
          </p:sp>
        </p:grpSp>
      </p:grpSp>
      <p:grpSp>
        <p:nvGrpSpPr>
          <p:cNvPr id="59" name="组合 58"/>
          <p:cNvGrpSpPr/>
          <p:nvPr/>
        </p:nvGrpSpPr>
        <p:grpSpPr>
          <a:xfrm>
            <a:off x="1399800" y="3419665"/>
            <a:ext cx="2373626" cy="771838"/>
            <a:chOff x="1241849" y="2942391"/>
            <a:chExt cx="2373626" cy="771838"/>
          </a:xfrm>
        </p:grpSpPr>
        <p:grpSp>
          <p:nvGrpSpPr>
            <p:cNvPr id="60" name="组合 59"/>
            <p:cNvGrpSpPr/>
            <p:nvPr/>
          </p:nvGrpSpPr>
          <p:grpSpPr>
            <a:xfrm flipV="1">
              <a:off x="1241849" y="3007580"/>
              <a:ext cx="2373626" cy="331409"/>
              <a:chOff x="1259632" y="1138477"/>
              <a:chExt cx="2373626" cy="331409"/>
            </a:xfrm>
          </p:grpSpPr>
          <p:cxnSp>
            <p:nvCxnSpPr>
              <p:cNvPr id="63" name="直接连接符 62"/>
              <p:cNvCxnSpPr/>
              <p:nvPr/>
            </p:nvCxnSpPr>
            <p:spPr>
              <a:xfrm flipH="1" flipV="1">
                <a:off x="3252951" y="1138477"/>
                <a:ext cx="380307" cy="331409"/>
              </a:xfrm>
              <a:prstGeom prst="line">
                <a:avLst/>
              </a:prstGeom>
              <a:ln w="12700">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1259632" y="1145589"/>
                <a:ext cx="1995957" cy="0"/>
              </a:xfrm>
              <a:prstGeom prst="line">
                <a:avLst/>
              </a:prstGeom>
              <a:ln w="1270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1" name="文本框 8"/>
            <p:cNvSpPr txBox="1"/>
            <p:nvPr/>
          </p:nvSpPr>
          <p:spPr>
            <a:xfrm>
              <a:off x="1282890" y="3367980"/>
              <a:ext cx="2033831" cy="3462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b="1" dirty="0" smtClean="0">
                  <a:latin typeface="微软雅黑" panose="020B0503020204020204" pitchFamily="34" charset="-122"/>
                  <a:ea typeface="微软雅黑" panose="020B0503020204020204" pitchFamily="34" charset="-122"/>
                </a:rPr>
                <a:t>请在此粘贴或者输入你的文字内容</a:t>
              </a:r>
              <a:endParaRPr lang="en-US" altLang="zh-CN" sz="900" b="1" dirty="0" smtClean="0">
                <a:latin typeface="微软雅黑" panose="020B0503020204020204" pitchFamily="34" charset="-122"/>
                <a:ea typeface="微软雅黑" panose="020B0503020204020204" pitchFamily="34" charset="-122"/>
              </a:endParaRPr>
            </a:p>
            <a:p>
              <a:r>
                <a:rPr lang="zh-CN" altLang="en-US" sz="900" b="1" dirty="0" smtClean="0">
                  <a:latin typeface="微软雅黑" panose="020B0503020204020204" pitchFamily="34" charset="-122"/>
                  <a:ea typeface="微软雅黑" panose="020B0503020204020204" pitchFamily="34" charset="-122"/>
                </a:rPr>
                <a:t>请在此粘贴或者输入你的文字内容</a:t>
              </a:r>
              <a:endParaRPr lang="en-US" altLang="zh-CN" sz="900" b="1" dirty="0">
                <a:latin typeface="微软雅黑" panose="020B0503020204020204" pitchFamily="34" charset="-122"/>
                <a:ea typeface="微软雅黑" panose="020B0503020204020204" pitchFamily="34" charset="-122"/>
              </a:endParaRPr>
            </a:p>
          </p:txBody>
        </p:sp>
        <p:sp>
          <p:nvSpPr>
            <p:cNvPr id="62" name="矩形 61"/>
            <p:cNvSpPr/>
            <p:nvPr/>
          </p:nvSpPr>
          <p:spPr>
            <a:xfrm>
              <a:off x="1259632" y="2942391"/>
              <a:ext cx="2031325" cy="338554"/>
            </a:xfrm>
            <a:prstGeom prst="rect">
              <a:avLst/>
            </a:prstGeom>
          </p:spPr>
          <p:txBody>
            <a:bodyPr wrap="none">
              <a:spAutoFit/>
            </a:bodyPr>
            <a:lstStyle/>
            <a:p>
              <a:r>
                <a:rPr lang="zh-CN" altLang="en-US" sz="1600" b="1" dirty="0" smtClean="0">
                  <a:latin typeface="微软雅黑" panose="020B0503020204020204" pitchFamily="34" charset="-122"/>
                  <a:ea typeface="微软雅黑" panose="020B0503020204020204" pitchFamily="34" charset="-122"/>
                </a:rPr>
                <a:t>请在此输入你的标题</a:t>
              </a:r>
              <a:endParaRPr lang="en-US" altLang="zh-CN" sz="1600" b="1" dirty="0" smtClean="0">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5234007" y="3399786"/>
            <a:ext cx="2448230" cy="771838"/>
            <a:chOff x="5076056" y="2922512"/>
            <a:chExt cx="2448230" cy="771838"/>
          </a:xfrm>
        </p:grpSpPr>
        <p:grpSp>
          <p:nvGrpSpPr>
            <p:cNvPr id="66" name="组合 65"/>
            <p:cNvGrpSpPr/>
            <p:nvPr/>
          </p:nvGrpSpPr>
          <p:grpSpPr>
            <a:xfrm flipH="1" flipV="1">
              <a:off x="5076056" y="3007580"/>
              <a:ext cx="2373626" cy="331409"/>
              <a:chOff x="1259632" y="1138477"/>
              <a:chExt cx="2373626" cy="331409"/>
            </a:xfrm>
          </p:grpSpPr>
          <p:cxnSp>
            <p:nvCxnSpPr>
              <p:cNvPr id="69" name="直接连接符 68"/>
              <p:cNvCxnSpPr/>
              <p:nvPr/>
            </p:nvCxnSpPr>
            <p:spPr>
              <a:xfrm flipH="1" flipV="1">
                <a:off x="3252951" y="1138477"/>
                <a:ext cx="380307" cy="331409"/>
              </a:xfrm>
              <a:prstGeom prst="line">
                <a:avLst/>
              </a:prstGeom>
              <a:ln w="12700">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259632" y="1145589"/>
                <a:ext cx="1995957" cy="0"/>
              </a:xfrm>
              <a:prstGeom prst="line">
                <a:avLst/>
              </a:prstGeom>
              <a:ln w="1270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7" name="文本框 8"/>
            <p:cNvSpPr txBox="1"/>
            <p:nvPr/>
          </p:nvSpPr>
          <p:spPr>
            <a:xfrm>
              <a:off x="5490455" y="3348101"/>
              <a:ext cx="2033831" cy="3462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b="1" dirty="0" smtClean="0">
                  <a:latin typeface="微软雅黑" panose="020B0503020204020204" pitchFamily="34" charset="-122"/>
                  <a:ea typeface="微软雅黑" panose="020B0503020204020204" pitchFamily="34" charset="-122"/>
                </a:rPr>
                <a:t>请在此粘贴或者输入你的文字内容</a:t>
              </a:r>
              <a:endParaRPr lang="en-US" altLang="zh-CN" sz="900" b="1" dirty="0" smtClean="0">
                <a:latin typeface="微软雅黑" panose="020B0503020204020204" pitchFamily="34" charset="-122"/>
                <a:ea typeface="微软雅黑" panose="020B0503020204020204" pitchFamily="34" charset="-122"/>
              </a:endParaRPr>
            </a:p>
            <a:p>
              <a:r>
                <a:rPr lang="zh-CN" altLang="en-US" sz="900" b="1" dirty="0" smtClean="0">
                  <a:latin typeface="微软雅黑" panose="020B0503020204020204" pitchFamily="34" charset="-122"/>
                  <a:ea typeface="微软雅黑" panose="020B0503020204020204" pitchFamily="34" charset="-122"/>
                </a:rPr>
                <a:t>请在此粘贴或者输入你的文字内容</a:t>
              </a:r>
              <a:endParaRPr lang="en-US" altLang="zh-CN" sz="900" b="1" dirty="0">
                <a:latin typeface="微软雅黑" panose="020B0503020204020204" pitchFamily="34" charset="-122"/>
                <a:ea typeface="微软雅黑" panose="020B0503020204020204" pitchFamily="34" charset="-122"/>
              </a:endParaRPr>
            </a:p>
          </p:txBody>
        </p:sp>
        <p:sp>
          <p:nvSpPr>
            <p:cNvPr id="68" name="矩形 67"/>
            <p:cNvSpPr/>
            <p:nvPr/>
          </p:nvSpPr>
          <p:spPr>
            <a:xfrm>
              <a:off x="5467197" y="2922512"/>
              <a:ext cx="2031325" cy="338554"/>
            </a:xfrm>
            <a:prstGeom prst="rect">
              <a:avLst/>
            </a:prstGeom>
          </p:spPr>
          <p:txBody>
            <a:bodyPr wrap="none">
              <a:spAutoFit/>
            </a:bodyPr>
            <a:lstStyle/>
            <a:p>
              <a:r>
                <a:rPr lang="zh-CN" altLang="en-US" sz="1600" b="1" dirty="0" smtClean="0">
                  <a:latin typeface="微软雅黑" panose="020B0503020204020204" pitchFamily="34" charset="-122"/>
                  <a:ea typeface="微软雅黑" panose="020B0503020204020204" pitchFamily="34" charset="-122"/>
                </a:rPr>
                <a:t>请在此输入你的标题</a:t>
              </a:r>
              <a:endParaRPr lang="en-US" altLang="zh-CN" sz="1600" b="1" dirty="0" smtClean="0">
                <a:latin typeface="微软雅黑" panose="020B0503020204020204" pitchFamily="34" charset="-122"/>
                <a:ea typeface="微软雅黑" panose="020B0503020204020204" pitchFamily="34" charset="-122"/>
              </a:endParaRPr>
            </a:p>
          </p:txBody>
        </p:sp>
      </p:grpSp>
      <p:sp>
        <p:nvSpPr>
          <p:cNvPr id="71"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500"/>
                                        <p:tgtEl>
                                          <p:spTgt spid="5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right)">
                                      <p:cBhvr>
                                        <p:cTn id="19" dur="500"/>
                                        <p:tgtEl>
                                          <p:spTgt spid="5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left)">
                                      <p:cBhvr>
                                        <p:cTn id="2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95276" y="2315322"/>
            <a:ext cx="2180871" cy="1946802"/>
            <a:chOff x="2311870" y="2315322"/>
            <a:chExt cx="2180871" cy="1946802"/>
          </a:xfrm>
        </p:grpSpPr>
        <p:sp>
          <p:nvSpPr>
            <p:cNvPr id="3" name="空心弧 2"/>
            <p:cNvSpPr/>
            <p:nvPr/>
          </p:nvSpPr>
          <p:spPr>
            <a:xfrm>
              <a:off x="2311870" y="2315322"/>
              <a:ext cx="2180871" cy="1946802"/>
            </a:xfrm>
            <a:prstGeom prst="blockArc">
              <a:avLst>
                <a:gd name="adj1" fmla="val 13186668"/>
                <a:gd name="adj2" fmla="val 19259822"/>
                <a:gd name="adj3" fmla="val 20854"/>
              </a:avLst>
            </a:prstGeom>
            <a:solidFill>
              <a:srgbClr val="7A290B"/>
            </a:solidFill>
            <a:ln w="25400" cap="flat" cmpd="sng" algn="ctr">
              <a:noFill/>
              <a:prstDash val="solid"/>
            </a:ln>
            <a:effectLst/>
          </p:spPr>
          <p:txBody>
            <a:bodyPr lIns="0" tIns="0" rIns="0" bIns="180000" anchor="ctr"/>
            <a:lstStyle/>
            <a:p>
              <a:pPr algn="ctr" eaLnBrk="1" fontAlgn="auto" hangingPunct="1">
                <a:spcBef>
                  <a:spcPts val="0"/>
                </a:spcBef>
                <a:spcAft>
                  <a:spcPts val="0"/>
                </a:spcAft>
                <a:defRPr/>
              </a:pPr>
              <a:r>
                <a:rPr lang="zh-CN" altLang="en-US" sz="1600" kern="0" dirty="0">
                  <a:solidFill>
                    <a:sysClr val="window" lastClr="FFFFFF"/>
                  </a:solidFill>
                  <a:latin typeface="微软雅黑" panose="020B0503020204020204" pitchFamily="34" charset="-122"/>
                  <a:ea typeface="微软雅黑" panose="020B0503020204020204" pitchFamily="34" charset="-122"/>
                </a:rPr>
                <a:t>标题</a:t>
              </a:r>
              <a:endParaRPr lang="en-US" sz="1600" kern="0" dirty="0">
                <a:solidFill>
                  <a:sysClr val="window" lastClr="FFFFFF"/>
                </a:solidFill>
                <a:latin typeface="微软雅黑" panose="020B0503020204020204" pitchFamily="34" charset="-122"/>
                <a:ea typeface="微软雅黑" panose="020B0503020204020204" pitchFamily="34" charset="-122"/>
              </a:endParaRPr>
            </a:p>
          </p:txBody>
        </p:sp>
        <p:sp>
          <p:nvSpPr>
            <p:cNvPr id="4" name="椭圆 2"/>
            <p:cNvSpPr/>
            <p:nvPr/>
          </p:nvSpPr>
          <p:spPr>
            <a:xfrm>
              <a:off x="3245630" y="3065350"/>
              <a:ext cx="339778" cy="169889"/>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7A290B"/>
              </a:solidFill>
              <a:prstDash val="solid"/>
            </a:ln>
            <a:effectLst/>
          </p:spPr>
          <p:txBody>
            <a:bodyPr anchor="ctr"/>
            <a:lstStyle/>
            <a:p>
              <a:pPr algn="ctr" eaLnBrk="1" fontAlgn="auto" hangingPunct="1">
                <a:spcBef>
                  <a:spcPts val="0"/>
                </a:spcBef>
                <a:spcAft>
                  <a:spcPts val="0"/>
                </a:spcAft>
                <a:defRPr/>
              </a:pPr>
              <a:endParaRPr lang="en-US" sz="1200" kern="0">
                <a:solidFill>
                  <a:srgbClr val="7A290B"/>
                </a:solidFill>
                <a:latin typeface="Calibri" panose="020F0502020204030204"/>
                <a:ea typeface="+mn-ea"/>
              </a:endParaRPr>
            </a:p>
          </p:txBody>
        </p:sp>
        <p:cxnSp>
          <p:nvCxnSpPr>
            <p:cNvPr id="5" name="直接连接符 4"/>
            <p:cNvCxnSpPr/>
            <p:nvPr/>
          </p:nvCxnSpPr>
          <p:spPr>
            <a:xfrm>
              <a:off x="3415519" y="3235240"/>
              <a:ext cx="0" cy="338519"/>
            </a:xfrm>
            <a:prstGeom prst="line">
              <a:avLst/>
            </a:prstGeom>
            <a:noFill/>
            <a:ln w="25400" cap="flat" cmpd="sng" algn="ctr">
              <a:solidFill>
                <a:srgbClr val="7A290B"/>
              </a:solidFill>
              <a:prstDash val="sysDash"/>
              <a:headEnd type="none" w="med" len="med"/>
              <a:tailEnd type="oval" w="med" len="med"/>
            </a:ln>
            <a:effectLst/>
          </p:spPr>
        </p:cxnSp>
        <p:sp>
          <p:nvSpPr>
            <p:cNvPr id="6" name="TextBox 37"/>
            <p:cNvSpPr txBox="1">
              <a:spLocks noChangeArrowheads="1"/>
            </p:cNvSpPr>
            <p:nvPr/>
          </p:nvSpPr>
          <p:spPr bwMode="auto">
            <a:xfrm flipH="1">
              <a:off x="3167607" y="2871551"/>
              <a:ext cx="5046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lnSpc>
                  <a:spcPct val="80000"/>
                </a:lnSpc>
              </a:pPr>
              <a:r>
                <a:rPr lang="en-US" altLang="zh-CN" sz="2000" dirty="0">
                  <a:solidFill>
                    <a:srgbClr val="7A290B"/>
                  </a:solidFill>
                  <a:latin typeface="Arial Rounded MT Bold" pitchFamily="34" charset="0"/>
                  <a:cs typeface="Times New Roman" panose="02020603050405020304" pitchFamily="18" charset="0"/>
                </a:rPr>
                <a:t>A</a:t>
              </a:r>
              <a:endParaRPr lang="zh-CN" altLang="en-US" sz="2000" dirty="0">
                <a:solidFill>
                  <a:srgbClr val="7A290B"/>
                </a:solidFill>
                <a:latin typeface="Arial Rounded MT Bold" pitchFamily="34" charset="0"/>
                <a:cs typeface="Times New Roman" panose="02020603050405020304" pitchFamily="18" charset="0"/>
              </a:endParaRPr>
            </a:p>
          </p:txBody>
        </p:sp>
        <p:sp>
          <p:nvSpPr>
            <p:cNvPr id="7" name="TextBox 56"/>
            <p:cNvSpPr txBox="1"/>
            <p:nvPr/>
          </p:nvSpPr>
          <p:spPr>
            <a:xfrm>
              <a:off x="2472950" y="3612771"/>
              <a:ext cx="1890172" cy="415498"/>
            </a:xfrm>
            <a:prstGeom prst="rect">
              <a:avLst/>
            </a:prstGeom>
            <a:noFill/>
          </p:spPr>
          <p:txBody>
            <a:bodyPr>
              <a:spAutoFit/>
            </a:bodyPr>
            <a:lstStyle/>
            <a:p>
              <a:pPr algn="ctr" eaLnBrk="1" fontAlgn="auto" hangingPunct="1">
                <a:spcBef>
                  <a:spcPts val="0"/>
                </a:spcBef>
                <a:spcAft>
                  <a:spcPts val="0"/>
                </a:spcAft>
                <a:defRPr/>
              </a:pPr>
              <a:r>
                <a:rPr lang="zh-CN" altLang="en-US" sz="1050" b="1" kern="0" dirty="0">
                  <a:latin typeface="宋体" panose="02010600030101010101" pitchFamily="2" charset="-122"/>
                  <a:ea typeface="宋体" panose="02010600030101010101" pitchFamily="2" charset="-122"/>
                  <a:cs typeface="Arial" panose="020B0604020202020204" pitchFamily="34" charset="0"/>
                </a:rPr>
                <a:t>请在此处输入您的文本</a:t>
              </a:r>
              <a:endParaRPr lang="en-US" altLang="zh-CN" sz="1050" b="1" kern="0" dirty="0">
                <a:latin typeface="宋体" panose="02010600030101010101" pitchFamily="2" charset="-122"/>
                <a:ea typeface="宋体" panose="02010600030101010101" pitchFamily="2" charset="-122"/>
                <a:cs typeface="Arial" panose="020B0604020202020204" pitchFamily="34" charset="0"/>
              </a:endParaRPr>
            </a:p>
            <a:p>
              <a:pPr algn="ctr" eaLnBrk="1" fontAlgn="auto" hangingPunct="1">
                <a:spcBef>
                  <a:spcPts val="0"/>
                </a:spcBef>
                <a:spcAft>
                  <a:spcPts val="0"/>
                </a:spcAft>
                <a:defRPr/>
              </a:pPr>
              <a:r>
                <a:rPr lang="zh-CN" altLang="en-US" sz="1050" b="1" kern="0" dirty="0">
                  <a:latin typeface="宋体" panose="02010600030101010101" pitchFamily="2" charset="-122"/>
                  <a:ea typeface="宋体" panose="02010600030101010101" pitchFamily="2" charset="-122"/>
                  <a:cs typeface="Arial" panose="020B0604020202020204" pitchFamily="34" charset="0"/>
                </a:rPr>
                <a:t>请在此处输入您的文本</a:t>
              </a:r>
              <a:endParaRPr lang="en-US" altLang="zh-CN" sz="1050" b="1" kern="0" dirty="0">
                <a:latin typeface="宋体" panose="02010600030101010101" pitchFamily="2" charset="-122"/>
                <a:ea typeface="宋体" panose="02010600030101010101" pitchFamily="2" charset="-122"/>
              </a:endParaRPr>
            </a:p>
          </p:txBody>
        </p:sp>
      </p:grpSp>
      <p:grpSp>
        <p:nvGrpSpPr>
          <p:cNvPr id="8" name="组合 7"/>
          <p:cNvGrpSpPr/>
          <p:nvPr/>
        </p:nvGrpSpPr>
        <p:grpSpPr>
          <a:xfrm>
            <a:off x="3517776" y="1414281"/>
            <a:ext cx="1890172" cy="1852419"/>
            <a:chOff x="3818219" y="1414281"/>
            <a:chExt cx="1890172" cy="1852419"/>
          </a:xfrm>
        </p:grpSpPr>
        <p:sp>
          <p:nvSpPr>
            <p:cNvPr id="9" name="椭圆 2"/>
            <p:cNvSpPr/>
            <p:nvPr/>
          </p:nvSpPr>
          <p:spPr>
            <a:xfrm flipV="1">
              <a:off x="4585865" y="2344266"/>
              <a:ext cx="338519" cy="168631"/>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4B5161"/>
              </a:solidFill>
              <a:prstDash val="solid"/>
            </a:ln>
            <a:effectLst/>
          </p:spPr>
          <p:txBody>
            <a:bodyPr anchor="ctr"/>
            <a:lstStyle/>
            <a:p>
              <a:pPr algn="ctr" eaLnBrk="1" fontAlgn="auto" hangingPunct="1">
                <a:spcBef>
                  <a:spcPts val="0"/>
                </a:spcBef>
                <a:spcAft>
                  <a:spcPts val="0"/>
                </a:spcAft>
                <a:defRPr/>
              </a:pPr>
              <a:endParaRPr lang="en-US" sz="1200" kern="0">
                <a:solidFill>
                  <a:sysClr val="window" lastClr="FFFFFF"/>
                </a:solidFill>
                <a:latin typeface="Calibri" panose="020F0502020204030204"/>
                <a:ea typeface="+mn-ea"/>
              </a:endParaRPr>
            </a:p>
          </p:txBody>
        </p:sp>
        <p:cxnSp>
          <p:nvCxnSpPr>
            <p:cNvPr id="10" name="直接连接符 9"/>
            <p:cNvCxnSpPr/>
            <p:nvPr/>
          </p:nvCxnSpPr>
          <p:spPr>
            <a:xfrm flipV="1">
              <a:off x="4755754" y="1994421"/>
              <a:ext cx="0" cy="339778"/>
            </a:xfrm>
            <a:prstGeom prst="line">
              <a:avLst/>
            </a:prstGeom>
            <a:noFill/>
            <a:ln w="25400" cap="flat" cmpd="sng" algn="ctr">
              <a:solidFill>
                <a:srgbClr val="4B5161"/>
              </a:solidFill>
              <a:prstDash val="sysDash"/>
              <a:headEnd type="none" w="med" len="med"/>
              <a:tailEnd type="oval" w="med" len="med"/>
            </a:ln>
            <a:effectLst/>
          </p:spPr>
        </p:cxnSp>
        <p:sp>
          <p:nvSpPr>
            <p:cNvPr id="11" name="TextBox 43"/>
            <p:cNvSpPr txBox="1">
              <a:spLocks noChangeArrowheads="1"/>
            </p:cNvSpPr>
            <p:nvPr/>
          </p:nvSpPr>
          <p:spPr bwMode="auto">
            <a:xfrm flipH="1">
              <a:off x="4515393" y="2369435"/>
              <a:ext cx="5046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lnSpc>
                  <a:spcPct val="80000"/>
                </a:lnSpc>
              </a:pPr>
              <a:r>
                <a:rPr lang="en-US" altLang="zh-CN" sz="2000" dirty="0">
                  <a:solidFill>
                    <a:srgbClr val="4B5161"/>
                  </a:solidFill>
                  <a:latin typeface="Arial Rounded MT Bold" pitchFamily="34" charset="0"/>
                  <a:cs typeface="Times New Roman" panose="02020603050405020304" pitchFamily="18" charset="0"/>
                </a:rPr>
                <a:t>B</a:t>
              </a:r>
              <a:endParaRPr lang="zh-CN" altLang="en-US" sz="2000" dirty="0">
                <a:solidFill>
                  <a:srgbClr val="4B5161"/>
                </a:solidFill>
                <a:latin typeface="Arial Rounded MT Bold" pitchFamily="34" charset="0"/>
                <a:cs typeface="Times New Roman" panose="02020603050405020304" pitchFamily="18" charset="0"/>
              </a:endParaRPr>
            </a:p>
          </p:txBody>
        </p:sp>
        <p:sp>
          <p:nvSpPr>
            <p:cNvPr id="12" name="TextBox 57"/>
            <p:cNvSpPr txBox="1"/>
            <p:nvPr/>
          </p:nvSpPr>
          <p:spPr>
            <a:xfrm>
              <a:off x="3818219" y="1414281"/>
              <a:ext cx="1890172" cy="415498"/>
            </a:xfrm>
            <a:prstGeom prst="rect">
              <a:avLst/>
            </a:prstGeom>
            <a:noFill/>
          </p:spPr>
          <p:txBody>
            <a:bodyPr>
              <a:spAutoFit/>
            </a:bodyPr>
            <a:lstStyle/>
            <a:p>
              <a:pPr algn="ctr" eaLnBrk="1" fontAlgn="auto" hangingPunct="1">
                <a:spcBef>
                  <a:spcPts val="0"/>
                </a:spcBef>
                <a:spcAft>
                  <a:spcPts val="0"/>
                </a:spcAft>
                <a:defRPr/>
              </a:pPr>
              <a:r>
                <a:rPr lang="zh-CN" altLang="en-US" sz="1050" b="1" kern="0" dirty="0">
                  <a:latin typeface="宋体" panose="02010600030101010101" pitchFamily="2" charset="-122"/>
                  <a:ea typeface="宋体" panose="02010600030101010101" pitchFamily="2" charset="-122"/>
                  <a:cs typeface="Arial" panose="020B0604020202020204" pitchFamily="34" charset="0"/>
                </a:rPr>
                <a:t>请在此处输入您的文本</a:t>
              </a:r>
              <a:endParaRPr lang="en-US" altLang="zh-CN" sz="1050" b="1" kern="0" dirty="0">
                <a:latin typeface="宋体" panose="02010600030101010101" pitchFamily="2" charset="-122"/>
                <a:ea typeface="宋体" panose="02010600030101010101" pitchFamily="2" charset="-122"/>
                <a:cs typeface="Arial" panose="020B0604020202020204" pitchFamily="34" charset="0"/>
              </a:endParaRPr>
            </a:p>
            <a:p>
              <a:pPr algn="ctr" eaLnBrk="1" fontAlgn="auto" hangingPunct="1">
                <a:spcBef>
                  <a:spcPts val="0"/>
                </a:spcBef>
                <a:spcAft>
                  <a:spcPts val="0"/>
                </a:spcAft>
                <a:defRPr/>
              </a:pPr>
              <a:r>
                <a:rPr lang="zh-CN" altLang="en-US" sz="1050" b="1" kern="0" dirty="0">
                  <a:latin typeface="宋体" panose="02010600030101010101" pitchFamily="2" charset="-122"/>
                  <a:ea typeface="宋体" panose="02010600030101010101" pitchFamily="2" charset="-122"/>
                  <a:cs typeface="Arial" panose="020B0604020202020204" pitchFamily="34" charset="0"/>
                </a:rPr>
                <a:t>请在此处输入您的文本</a:t>
              </a:r>
              <a:endParaRPr lang="en-US" altLang="zh-CN" sz="1050" b="1" kern="0" dirty="0">
                <a:latin typeface="宋体" panose="02010600030101010101" pitchFamily="2" charset="-122"/>
                <a:ea typeface="宋体" panose="02010600030101010101" pitchFamily="2" charset="-122"/>
              </a:endParaRPr>
            </a:p>
          </p:txBody>
        </p:sp>
        <p:sp>
          <p:nvSpPr>
            <p:cNvPr id="13" name="椭圆 3"/>
            <p:cNvSpPr/>
            <p:nvPr/>
          </p:nvSpPr>
          <p:spPr>
            <a:xfrm>
              <a:off x="3923928" y="2662650"/>
              <a:ext cx="1637226" cy="60405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tx1">
                <a:lumMod val="75000"/>
                <a:lumOff val="25000"/>
              </a:schemeClr>
            </a:solidFill>
            <a:ln w="25400" cap="flat" cmpd="sng" algn="ctr">
              <a:noFill/>
              <a:prstDash val="solid"/>
            </a:ln>
            <a:effectLst/>
          </p:spPr>
          <p:txBody>
            <a:bodyPr lIns="0" tIns="180000" rIns="0" bIns="0" anchor="ctr"/>
            <a:lstStyle/>
            <a:p>
              <a:pPr algn="ctr" eaLnBrk="1" fontAlgn="auto" hangingPunct="1">
                <a:spcBef>
                  <a:spcPts val="0"/>
                </a:spcBef>
                <a:spcAft>
                  <a:spcPts val="0"/>
                </a:spcAft>
                <a:defRPr/>
              </a:pPr>
              <a:r>
                <a:rPr lang="zh-CN" altLang="en-US" sz="1600" kern="0" dirty="0">
                  <a:solidFill>
                    <a:sysClr val="window" lastClr="FFFFFF"/>
                  </a:solidFill>
                  <a:latin typeface="微软雅黑" panose="020B0503020204020204" pitchFamily="34" charset="-122"/>
                  <a:ea typeface="微软雅黑" panose="020B0503020204020204" pitchFamily="34" charset="-122"/>
                </a:rPr>
                <a:t>标题</a:t>
              </a:r>
              <a:endParaRPr lang="zh-CN" altLang="en-US" sz="160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695673" y="2315322"/>
            <a:ext cx="2179612" cy="1946802"/>
            <a:chOff x="4996116" y="2315322"/>
            <a:chExt cx="2179612" cy="1946802"/>
          </a:xfrm>
        </p:grpSpPr>
        <p:sp>
          <p:nvSpPr>
            <p:cNvPr id="15" name="椭圆 2"/>
            <p:cNvSpPr/>
            <p:nvPr/>
          </p:nvSpPr>
          <p:spPr>
            <a:xfrm>
              <a:off x="5924842" y="3065350"/>
              <a:ext cx="338519" cy="169889"/>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7A290B"/>
              </a:solidFill>
              <a:prstDash val="solid"/>
            </a:ln>
            <a:effectLst/>
          </p:spPr>
          <p:txBody>
            <a:bodyPr anchor="ctr"/>
            <a:lstStyle/>
            <a:p>
              <a:pPr algn="ctr" eaLnBrk="1" fontAlgn="auto" hangingPunct="1">
                <a:spcBef>
                  <a:spcPts val="0"/>
                </a:spcBef>
                <a:spcAft>
                  <a:spcPts val="0"/>
                </a:spcAft>
                <a:defRPr/>
              </a:pPr>
              <a:endParaRPr lang="en-US" sz="1200" kern="0">
                <a:solidFill>
                  <a:sysClr val="window" lastClr="FFFFFF"/>
                </a:solidFill>
                <a:latin typeface="Calibri" panose="020F0502020204030204"/>
                <a:ea typeface="+mn-ea"/>
              </a:endParaRPr>
            </a:p>
          </p:txBody>
        </p:sp>
        <p:cxnSp>
          <p:nvCxnSpPr>
            <p:cNvPr id="16" name="直接连接符 15"/>
            <p:cNvCxnSpPr/>
            <p:nvPr/>
          </p:nvCxnSpPr>
          <p:spPr>
            <a:xfrm>
              <a:off x="6093472" y="3235240"/>
              <a:ext cx="0" cy="338519"/>
            </a:xfrm>
            <a:prstGeom prst="line">
              <a:avLst/>
            </a:prstGeom>
            <a:noFill/>
            <a:ln w="25400" cap="flat" cmpd="sng" algn="ctr">
              <a:solidFill>
                <a:srgbClr val="7A290B"/>
              </a:solidFill>
              <a:prstDash val="sysDash"/>
              <a:headEnd type="none" w="med" len="med"/>
              <a:tailEnd type="oval" w="med" len="med"/>
            </a:ln>
            <a:effectLst/>
          </p:spPr>
        </p:cxnSp>
        <p:sp>
          <p:nvSpPr>
            <p:cNvPr id="17" name="TextBox 49"/>
            <p:cNvSpPr txBox="1">
              <a:spLocks noChangeArrowheads="1"/>
            </p:cNvSpPr>
            <p:nvPr/>
          </p:nvSpPr>
          <p:spPr bwMode="auto">
            <a:xfrm flipH="1">
              <a:off x="5845560" y="2871551"/>
              <a:ext cx="5046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lnSpc>
                  <a:spcPct val="80000"/>
                </a:lnSpc>
              </a:pPr>
              <a:r>
                <a:rPr lang="en-US" altLang="zh-CN" sz="2000" dirty="0">
                  <a:solidFill>
                    <a:srgbClr val="7A290B"/>
                  </a:solidFill>
                  <a:latin typeface="Arial Rounded MT Bold" pitchFamily="34" charset="0"/>
                  <a:cs typeface="Times New Roman" panose="02020603050405020304" pitchFamily="18" charset="0"/>
                </a:rPr>
                <a:t>C</a:t>
              </a:r>
              <a:endParaRPr lang="zh-CN" altLang="en-US" sz="2000" dirty="0">
                <a:solidFill>
                  <a:srgbClr val="7A290B"/>
                </a:solidFill>
                <a:latin typeface="Arial Rounded MT Bold" pitchFamily="34" charset="0"/>
                <a:cs typeface="Times New Roman" panose="02020603050405020304" pitchFamily="18" charset="0"/>
              </a:endParaRPr>
            </a:p>
          </p:txBody>
        </p:sp>
        <p:sp>
          <p:nvSpPr>
            <p:cNvPr id="18" name="TextBox 58"/>
            <p:cNvSpPr txBox="1"/>
            <p:nvPr/>
          </p:nvSpPr>
          <p:spPr>
            <a:xfrm>
              <a:off x="5149645" y="3612771"/>
              <a:ext cx="1888913" cy="415498"/>
            </a:xfrm>
            <a:prstGeom prst="rect">
              <a:avLst/>
            </a:prstGeom>
            <a:noFill/>
          </p:spPr>
          <p:txBody>
            <a:bodyPr>
              <a:spAutoFit/>
            </a:bodyPr>
            <a:lstStyle/>
            <a:p>
              <a:pPr algn="ctr" eaLnBrk="1" fontAlgn="auto" hangingPunct="1">
                <a:spcBef>
                  <a:spcPts val="0"/>
                </a:spcBef>
                <a:spcAft>
                  <a:spcPts val="0"/>
                </a:spcAft>
                <a:defRPr/>
              </a:pPr>
              <a:r>
                <a:rPr lang="zh-CN" altLang="en-US" sz="1050" b="1" kern="0" dirty="0">
                  <a:latin typeface="宋体" panose="02010600030101010101" pitchFamily="2" charset="-122"/>
                  <a:ea typeface="宋体" panose="02010600030101010101" pitchFamily="2" charset="-122"/>
                  <a:cs typeface="Arial" panose="020B0604020202020204" pitchFamily="34" charset="0"/>
                </a:rPr>
                <a:t>请在此处输入您的文本</a:t>
              </a:r>
              <a:endParaRPr lang="en-US" altLang="zh-CN" sz="1050" b="1" kern="0" dirty="0">
                <a:latin typeface="宋体" panose="02010600030101010101" pitchFamily="2" charset="-122"/>
                <a:ea typeface="宋体" panose="02010600030101010101" pitchFamily="2" charset="-122"/>
                <a:cs typeface="Arial" panose="020B0604020202020204" pitchFamily="34" charset="0"/>
              </a:endParaRPr>
            </a:p>
            <a:p>
              <a:pPr algn="ctr" eaLnBrk="1" fontAlgn="auto" hangingPunct="1">
                <a:spcBef>
                  <a:spcPts val="0"/>
                </a:spcBef>
                <a:spcAft>
                  <a:spcPts val="0"/>
                </a:spcAft>
                <a:defRPr/>
              </a:pPr>
              <a:r>
                <a:rPr lang="zh-CN" altLang="en-US" sz="1050" b="1" kern="0" dirty="0">
                  <a:latin typeface="宋体" panose="02010600030101010101" pitchFamily="2" charset="-122"/>
                  <a:ea typeface="宋体" panose="02010600030101010101" pitchFamily="2" charset="-122"/>
                  <a:cs typeface="Arial" panose="020B0604020202020204" pitchFamily="34" charset="0"/>
                </a:rPr>
                <a:t>请在此处输入您的文本</a:t>
              </a:r>
              <a:endParaRPr lang="en-US" altLang="zh-CN" sz="1050" b="1" kern="0" dirty="0">
                <a:latin typeface="宋体" panose="02010600030101010101" pitchFamily="2" charset="-122"/>
                <a:ea typeface="宋体" panose="02010600030101010101" pitchFamily="2" charset="-122"/>
              </a:endParaRPr>
            </a:p>
          </p:txBody>
        </p:sp>
        <p:sp>
          <p:nvSpPr>
            <p:cNvPr id="19" name="空心弧 18"/>
            <p:cNvSpPr/>
            <p:nvPr/>
          </p:nvSpPr>
          <p:spPr>
            <a:xfrm>
              <a:off x="4996116" y="2315322"/>
              <a:ext cx="2179612" cy="1946802"/>
            </a:xfrm>
            <a:prstGeom prst="blockArc">
              <a:avLst>
                <a:gd name="adj1" fmla="val 13186668"/>
                <a:gd name="adj2" fmla="val 19259822"/>
                <a:gd name="adj3" fmla="val 20854"/>
              </a:avLst>
            </a:prstGeom>
            <a:solidFill>
              <a:srgbClr val="7A290B"/>
            </a:solidFill>
            <a:ln w="25400" cap="flat" cmpd="sng" algn="ctr">
              <a:noFill/>
              <a:prstDash val="solid"/>
            </a:ln>
            <a:effectLst/>
          </p:spPr>
          <p:txBody>
            <a:bodyPr lIns="0" tIns="0" rIns="0" bIns="180000" anchor="ctr"/>
            <a:lstStyle/>
            <a:p>
              <a:pPr algn="ctr" eaLnBrk="1" fontAlgn="auto" hangingPunct="1">
                <a:spcBef>
                  <a:spcPts val="0"/>
                </a:spcBef>
                <a:spcAft>
                  <a:spcPts val="0"/>
                </a:spcAft>
                <a:defRPr/>
              </a:pPr>
              <a:r>
                <a:rPr lang="zh-CN" altLang="en-US" sz="1600" kern="0" dirty="0">
                  <a:solidFill>
                    <a:sysClr val="window" lastClr="FFFFFF"/>
                  </a:solidFill>
                  <a:latin typeface="微软雅黑" panose="020B0503020204020204" pitchFamily="34" charset="-122"/>
                  <a:ea typeface="微软雅黑" panose="020B0503020204020204" pitchFamily="34" charset="-122"/>
                </a:rPr>
                <a:t>标题</a:t>
              </a:r>
              <a:endParaRPr lang="en-US" sz="160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827584" y="1394403"/>
            <a:ext cx="1890172" cy="1852419"/>
            <a:chOff x="1128027" y="1394403"/>
            <a:chExt cx="1890172" cy="1852419"/>
          </a:xfrm>
        </p:grpSpPr>
        <p:sp>
          <p:nvSpPr>
            <p:cNvPr id="21" name="椭圆 2"/>
            <p:cNvSpPr/>
            <p:nvPr/>
          </p:nvSpPr>
          <p:spPr>
            <a:xfrm flipV="1">
              <a:off x="1895673" y="2324388"/>
              <a:ext cx="338519" cy="168631"/>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tx1">
                  <a:lumMod val="85000"/>
                  <a:lumOff val="15000"/>
                </a:schemeClr>
              </a:solidFill>
              <a:prstDash val="solid"/>
            </a:ln>
            <a:effectLst/>
          </p:spPr>
          <p:txBody>
            <a:bodyPr anchor="ctr"/>
            <a:lstStyle/>
            <a:p>
              <a:pPr algn="ctr" eaLnBrk="1" fontAlgn="auto" hangingPunct="1">
                <a:spcBef>
                  <a:spcPts val="0"/>
                </a:spcBef>
                <a:spcAft>
                  <a:spcPts val="0"/>
                </a:spcAft>
                <a:defRPr/>
              </a:pPr>
              <a:endParaRPr lang="en-US" sz="1200" kern="0">
                <a:solidFill>
                  <a:srgbClr val="4B5161"/>
                </a:solidFill>
                <a:latin typeface="Calibri" panose="020F0502020204030204"/>
                <a:ea typeface="+mn-ea"/>
              </a:endParaRPr>
            </a:p>
          </p:txBody>
        </p:sp>
        <p:cxnSp>
          <p:nvCxnSpPr>
            <p:cNvPr id="22" name="直接连接符 21"/>
            <p:cNvCxnSpPr/>
            <p:nvPr/>
          </p:nvCxnSpPr>
          <p:spPr>
            <a:xfrm flipV="1">
              <a:off x="2065562" y="1974543"/>
              <a:ext cx="0" cy="339778"/>
            </a:xfrm>
            <a:prstGeom prst="line">
              <a:avLst/>
            </a:prstGeom>
            <a:noFill/>
            <a:ln w="25400" cap="flat" cmpd="sng" algn="ctr">
              <a:solidFill>
                <a:schemeClr val="tx1">
                  <a:lumMod val="85000"/>
                  <a:lumOff val="15000"/>
                </a:schemeClr>
              </a:solidFill>
              <a:prstDash val="sysDash"/>
              <a:headEnd type="none" w="med" len="med"/>
              <a:tailEnd type="oval" w="med" len="med"/>
            </a:ln>
            <a:effectLst/>
          </p:spPr>
        </p:cxnSp>
        <p:sp>
          <p:nvSpPr>
            <p:cNvPr id="23" name="TextBox 43"/>
            <p:cNvSpPr txBox="1">
              <a:spLocks noChangeArrowheads="1"/>
            </p:cNvSpPr>
            <p:nvPr/>
          </p:nvSpPr>
          <p:spPr bwMode="auto">
            <a:xfrm flipH="1">
              <a:off x="1825201" y="2349557"/>
              <a:ext cx="5046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lnSpc>
                  <a:spcPct val="80000"/>
                </a:lnSpc>
              </a:pPr>
              <a:r>
                <a:rPr lang="en-US" altLang="zh-CN" sz="2000" dirty="0">
                  <a:solidFill>
                    <a:srgbClr val="4B5161"/>
                  </a:solidFill>
                  <a:latin typeface="Arial Rounded MT Bold" pitchFamily="34" charset="0"/>
                  <a:cs typeface="Times New Roman" panose="02020603050405020304" pitchFamily="18" charset="0"/>
                </a:rPr>
                <a:t>B</a:t>
              </a:r>
              <a:endParaRPr lang="zh-CN" altLang="en-US" sz="2000" dirty="0">
                <a:solidFill>
                  <a:srgbClr val="4B5161"/>
                </a:solidFill>
                <a:latin typeface="Arial Rounded MT Bold" pitchFamily="34" charset="0"/>
                <a:cs typeface="Times New Roman" panose="02020603050405020304" pitchFamily="18" charset="0"/>
              </a:endParaRPr>
            </a:p>
          </p:txBody>
        </p:sp>
        <p:sp>
          <p:nvSpPr>
            <p:cNvPr id="24" name="TextBox 57"/>
            <p:cNvSpPr txBox="1"/>
            <p:nvPr/>
          </p:nvSpPr>
          <p:spPr>
            <a:xfrm>
              <a:off x="1128027" y="1394403"/>
              <a:ext cx="1890172" cy="415498"/>
            </a:xfrm>
            <a:prstGeom prst="rect">
              <a:avLst/>
            </a:prstGeom>
            <a:noFill/>
          </p:spPr>
          <p:txBody>
            <a:bodyPr>
              <a:spAutoFit/>
            </a:bodyPr>
            <a:lstStyle/>
            <a:p>
              <a:pPr algn="ctr" eaLnBrk="1" fontAlgn="auto" hangingPunct="1">
                <a:spcBef>
                  <a:spcPts val="0"/>
                </a:spcBef>
                <a:spcAft>
                  <a:spcPts val="0"/>
                </a:spcAft>
                <a:defRPr/>
              </a:pPr>
              <a:r>
                <a:rPr lang="zh-CN" altLang="en-US" sz="1050" b="1" kern="0" dirty="0">
                  <a:latin typeface="宋体" panose="02010600030101010101" pitchFamily="2" charset="-122"/>
                  <a:ea typeface="宋体" panose="02010600030101010101" pitchFamily="2" charset="-122"/>
                  <a:cs typeface="Arial" panose="020B0604020202020204" pitchFamily="34" charset="0"/>
                </a:rPr>
                <a:t>请在此处输入您的文本</a:t>
              </a:r>
              <a:endParaRPr lang="en-US" altLang="zh-CN" sz="1050" b="1" kern="0" dirty="0">
                <a:latin typeface="宋体" panose="02010600030101010101" pitchFamily="2" charset="-122"/>
                <a:ea typeface="宋体" panose="02010600030101010101" pitchFamily="2" charset="-122"/>
                <a:cs typeface="Arial" panose="020B0604020202020204" pitchFamily="34" charset="0"/>
              </a:endParaRPr>
            </a:p>
            <a:p>
              <a:pPr algn="ctr" eaLnBrk="1" fontAlgn="auto" hangingPunct="1">
                <a:spcBef>
                  <a:spcPts val="0"/>
                </a:spcBef>
                <a:spcAft>
                  <a:spcPts val="0"/>
                </a:spcAft>
                <a:defRPr/>
              </a:pPr>
              <a:r>
                <a:rPr lang="zh-CN" altLang="en-US" sz="1050" b="1" kern="0" dirty="0">
                  <a:latin typeface="宋体" panose="02010600030101010101" pitchFamily="2" charset="-122"/>
                  <a:ea typeface="宋体" panose="02010600030101010101" pitchFamily="2" charset="-122"/>
                  <a:cs typeface="Arial" panose="020B0604020202020204" pitchFamily="34" charset="0"/>
                </a:rPr>
                <a:t>请在此处输入您的文本</a:t>
              </a:r>
              <a:endParaRPr lang="en-US" altLang="zh-CN" sz="1050" b="1" kern="0" dirty="0">
                <a:latin typeface="宋体" panose="02010600030101010101" pitchFamily="2" charset="-122"/>
                <a:ea typeface="宋体" panose="02010600030101010101" pitchFamily="2" charset="-122"/>
              </a:endParaRPr>
            </a:p>
          </p:txBody>
        </p:sp>
        <p:sp>
          <p:nvSpPr>
            <p:cNvPr id="25" name="椭圆 3"/>
            <p:cNvSpPr/>
            <p:nvPr/>
          </p:nvSpPr>
          <p:spPr>
            <a:xfrm>
              <a:off x="1233736" y="2642772"/>
              <a:ext cx="1637226" cy="60405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tx1">
                <a:lumMod val="75000"/>
                <a:lumOff val="25000"/>
              </a:schemeClr>
            </a:solidFill>
            <a:ln w="25400" cap="flat" cmpd="sng" algn="ctr">
              <a:noFill/>
              <a:prstDash val="solid"/>
            </a:ln>
            <a:effectLst/>
          </p:spPr>
          <p:txBody>
            <a:bodyPr lIns="0" tIns="180000" rIns="0" bIns="0" anchor="ctr"/>
            <a:lstStyle/>
            <a:p>
              <a:pPr algn="ctr" eaLnBrk="1" fontAlgn="auto" hangingPunct="1">
                <a:spcBef>
                  <a:spcPts val="0"/>
                </a:spcBef>
                <a:spcAft>
                  <a:spcPts val="0"/>
                </a:spcAft>
                <a:defRPr/>
              </a:pPr>
              <a:r>
                <a:rPr lang="zh-CN" altLang="en-US" sz="1600" kern="0" dirty="0">
                  <a:solidFill>
                    <a:sysClr val="window" lastClr="FFFFFF"/>
                  </a:solidFill>
                  <a:latin typeface="微软雅黑" panose="020B0503020204020204" pitchFamily="34" charset="-122"/>
                  <a:ea typeface="微软雅黑" panose="020B0503020204020204" pitchFamily="34" charset="-122"/>
                </a:rPr>
                <a:t>标题</a:t>
              </a:r>
              <a:endParaRPr lang="zh-CN" altLang="en-US" sz="160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214592" y="1420907"/>
            <a:ext cx="1890172" cy="1852419"/>
            <a:chOff x="6515035" y="1420907"/>
            <a:chExt cx="1890172" cy="1852419"/>
          </a:xfrm>
        </p:grpSpPr>
        <p:sp>
          <p:nvSpPr>
            <p:cNvPr id="27" name="椭圆 2"/>
            <p:cNvSpPr/>
            <p:nvPr/>
          </p:nvSpPr>
          <p:spPr>
            <a:xfrm flipV="1">
              <a:off x="7282681" y="2350892"/>
              <a:ext cx="338519" cy="168631"/>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4B5161"/>
              </a:solidFill>
              <a:prstDash val="solid"/>
            </a:ln>
            <a:effectLst/>
          </p:spPr>
          <p:txBody>
            <a:bodyPr anchor="ctr"/>
            <a:lstStyle/>
            <a:p>
              <a:pPr algn="ctr" eaLnBrk="1" fontAlgn="auto" hangingPunct="1">
                <a:spcBef>
                  <a:spcPts val="0"/>
                </a:spcBef>
                <a:spcAft>
                  <a:spcPts val="0"/>
                </a:spcAft>
                <a:defRPr/>
              </a:pPr>
              <a:endParaRPr lang="en-US" sz="1200" kern="0">
                <a:solidFill>
                  <a:sysClr val="window" lastClr="FFFFFF"/>
                </a:solidFill>
                <a:latin typeface="Calibri" panose="020F0502020204030204"/>
                <a:ea typeface="+mn-ea"/>
              </a:endParaRPr>
            </a:p>
          </p:txBody>
        </p:sp>
        <p:cxnSp>
          <p:nvCxnSpPr>
            <p:cNvPr id="28" name="直接连接符 27"/>
            <p:cNvCxnSpPr/>
            <p:nvPr/>
          </p:nvCxnSpPr>
          <p:spPr>
            <a:xfrm flipV="1">
              <a:off x="7452570" y="2001047"/>
              <a:ext cx="0" cy="339778"/>
            </a:xfrm>
            <a:prstGeom prst="line">
              <a:avLst/>
            </a:prstGeom>
            <a:noFill/>
            <a:ln w="25400" cap="flat" cmpd="sng" algn="ctr">
              <a:solidFill>
                <a:srgbClr val="4B5161"/>
              </a:solidFill>
              <a:prstDash val="sysDash"/>
              <a:headEnd type="none" w="med" len="med"/>
              <a:tailEnd type="oval" w="med" len="med"/>
            </a:ln>
            <a:effectLst/>
          </p:spPr>
        </p:cxnSp>
        <p:sp>
          <p:nvSpPr>
            <p:cNvPr id="29" name="TextBox 43"/>
            <p:cNvSpPr txBox="1">
              <a:spLocks noChangeArrowheads="1"/>
            </p:cNvSpPr>
            <p:nvPr/>
          </p:nvSpPr>
          <p:spPr bwMode="auto">
            <a:xfrm flipH="1">
              <a:off x="7212209" y="2376061"/>
              <a:ext cx="5046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lnSpc>
                  <a:spcPct val="80000"/>
                </a:lnSpc>
              </a:pPr>
              <a:r>
                <a:rPr lang="en-US" altLang="zh-CN" sz="2000" dirty="0">
                  <a:solidFill>
                    <a:srgbClr val="4B5161"/>
                  </a:solidFill>
                  <a:latin typeface="Arial Rounded MT Bold" pitchFamily="34" charset="0"/>
                  <a:cs typeface="Times New Roman" panose="02020603050405020304" pitchFamily="18" charset="0"/>
                </a:rPr>
                <a:t>B</a:t>
              </a:r>
              <a:endParaRPr lang="zh-CN" altLang="en-US" sz="2000" dirty="0">
                <a:solidFill>
                  <a:srgbClr val="4B5161"/>
                </a:solidFill>
                <a:latin typeface="Arial Rounded MT Bold" pitchFamily="34" charset="0"/>
                <a:cs typeface="Times New Roman" panose="02020603050405020304" pitchFamily="18" charset="0"/>
              </a:endParaRPr>
            </a:p>
          </p:txBody>
        </p:sp>
        <p:sp>
          <p:nvSpPr>
            <p:cNvPr id="30" name="TextBox 57"/>
            <p:cNvSpPr txBox="1"/>
            <p:nvPr/>
          </p:nvSpPr>
          <p:spPr>
            <a:xfrm>
              <a:off x="6515035" y="1420907"/>
              <a:ext cx="1890172" cy="415498"/>
            </a:xfrm>
            <a:prstGeom prst="rect">
              <a:avLst/>
            </a:prstGeom>
            <a:noFill/>
          </p:spPr>
          <p:txBody>
            <a:bodyPr>
              <a:spAutoFit/>
            </a:bodyPr>
            <a:lstStyle/>
            <a:p>
              <a:pPr algn="ctr" eaLnBrk="1" fontAlgn="auto" hangingPunct="1">
                <a:spcBef>
                  <a:spcPts val="0"/>
                </a:spcBef>
                <a:spcAft>
                  <a:spcPts val="0"/>
                </a:spcAft>
                <a:defRPr/>
              </a:pPr>
              <a:r>
                <a:rPr lang="zh-CN" altLang="en-US" sz="1050" b="1" kern="0" dirty="0">
                  <a:latin typeface="宋体" panose="02010600030101010101" pitchFamily="2" charset="-122"/>
                  <a:ea typeface="宋体" panose="02010600030101010101" pitchFamily="2" charset="-122"/>
                  <a:cs typeface="Arial" panose="020B0604020202020204" pitchFamily="34" charset="0"/>
                </a:rPr>
                <a:t>请在此处输入您的文本</a:t>
              </a:r>
              <a:endParaRPr lang="en-US" altLang="zh-CN" sz="1050" b="1" kern="0" dirty="0">
                <a:latin typeface="宋体" panose="02010600030101010101" pitchFamily="2" charset="-122"/>
                <a:ea typeface="宋体" panose="02010600030101010101" pitchFamily="2" charset="-122"/>
                <a:cs typeface="Arial" panose="020B0604020202020204" pitchFamily="34" charset="0"/>
              </a:endParaRPr>
            </a:p>
            <a:p>
              <a:pPr algn="ctr" eaLnBrk="1" fontAlgn="auto" hangingPunct="1">
                <a:spcBef>
                  <a:spcPts val="0"/>
                </a:spcBef>
                <a:spcAft>
                  <a:spcPts val="0"/>
                </a:spcAft>
                <a:defRPr/>
              </a:pPr>
              <a:r>
                <a:rPr lang="zh-CN" altLang="en-US" sz="1050" b="1" kern="0" dirty="0">
                  <a:latin typeface="宋体" panose="02010600030101010101" pitchFamily="2" charset="-122"/>
                  <a:ea typeface="宋体" panose="02010600030101010101" pitchFamily="2" charset="-122"/>
                  <a:cs typeface="Arial" panose="020B0604020202020204" pitchFamily="34" charset="0"/>
                </a:rPr>
                <a:t>请在此处输入您的文本</a:t>
              </a:r>
              <a:endParaRPr lang="en-US" altLang="zh-CN" sz="1050" b="1" kern="0" dirty="0">
                <a:latin typeface="宋体" panose="02010600030101010101" pitchFamily="2" charset="-122"/>
                <a:ea typeface="宋体" panose="02010600030101010101" pitchFamily="2" charset="-122"/>
              </a:endParaRPr>
            </a:p>
          </p:txBody>
        </p:sp>
        <p:sp>
          <p:nvSpPr>
            <p:cNvPr id="31" name="椭圆 3"/>
            <p:cNvSpPr/>
            <p:nvPr/>
          </p:nvSpPr>
          <p:spPr>
            <a:xfrm>
              <a:off x="6620744" y="2669276"/>
              <a:ext cx="1637226" cy="60405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tx1">
                <a:lumMod val="75000"/>
                <a:lumOff val="25000"/>
              </a:schemeClr>
            </a:solidFill>
            <a:ln w="25400" cap="flat" cmpd="sng" algn="ctr">
              <a:noFill/>
              <a:prstDash val="solid"/>
            </a:ln>
            <a:effectLst/>
          </p:spPr>
          <p:txBody>
            <a:bodyPr lIns="0" tIns="180000" rIns="0" bIns="0" anchor="ctr"/>
            <a:lstStyle/>
            <a:p>
              <a:pPr algn="ctr" eaLnBrk="1" fontAlgn="auto" hangingPunct="1">
                <a:spcBef>
                  <a:spcPts val="0"/>
                </a:spcBef>
                <a:spcAft>
                  <a:spcPts val="0"/>
                </a:spcAft>
                <a:defRPr/>
              </a:pPr>
              <a:r>
                <a:rPr lang="zh-CN" altLang="en-US" sz="1600" kern="0" dirty="0">
                  <a:solidFill>
                    <a:sysClr val="window" lastClr="FFFFFF"/>
                  </a:solidFill>
                  <a:latin typeface="微软雅黑" panose="020B0503020204020204" pitchFamily="34" charset="-122"/>
                  <a:ea typeface="微软雅黑" panose="020B0503020204020204" pitchFamily="34" charset="-122"/>
                </a:rPr>
                <a:t>标题</a:t>
              </a:r>
              <a:endParaRPr lang="zh-CN" altLang="en-US" sz="1600"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32"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250" fill="hold"/>
                                        <p:tgtEl>
                                          <p:spTgt spid="20"/>
                                        </p:tgtEl>
                                        <p:attrNameLst>
                                          <p:attrName>ppt_x</p:attrName>
                                        </p:attrNameLst>
                                      </p:cBhvr>
                                      <p:tavLst>
                                        <p:tav tm="0">
                                          <p:val>
                                            <p:strVal val="#ppt_x"/>
                                          </p:val>
                                        </p:tav>
                                        <p:tav tm="100000">
                                          <p:val>
                                            <p:strVal val="#ppt_x"/>
                                          </p:val>
                                        </p:tav>
                                      </p:tavLst>
                                    </p:anim>
                                    <p:anim calcmode="lin" valueType="num">
                                      <p:cBhvr additive="base">
                                        <p:cTn id="8" dur="125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250" fill="hold"/>
                                        <p:tgtEl>
                                          <p:spTgt spid="2"/>
                                        </p:tgtEl>
                                        <p:attrNameLst>
                                          <p:attrName>ppt_x</p:attrName>
                                        </p:attrNameLst>
                                      </p:cBhvr>
                                      <p:tavLst>
                                        <p:tav tm="0">
                                          <p:val>
                                            <p:strVal val="#ppt_x"/>
                                          </p:val>
                                        </p:tav>
                                        <p:tav tm="100000">
                                          <p:val>
                                            <p:strVal val="#ppt_x"/>
                                          </p:val>
                                        </p:tav>
                                      </p:tavLst>
                                    </p:anim>
                                    <p:anim calcmode="lin" valueType="num">
                                      <p:cBhvr additive="base">
                                        <p:cTn id="12" dur="125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250" fill="hold"/>
                                        <p:tgtEl>
                                          <p:spTgt spid="8"/>
                                        </p:tgtEl>
                                        <p:attrNameLst>
                                          <p:attrName>ppt_x</p:attrName>
                                        </p:attrNameLst>
                                      </p:cBhvr>
                                      <p:tavLst>
                                        <p:tav tm="0">
                                          <p:val>
                                            <p:strVal val="#ppt_x"/>
                                          </p:val>
                                        </p:tav>
                                        <p:tav tm="100000">
                                          <p:val>
                                            <p:strVal val="#ppt_x"/>
                                          </p:val>
                                        </p:tav>
                                      </p:tavLst>
                                    </p:anim>
                                    <p:anim calcmode="lin" valueType="num">
                                      <p:cBhvr additive="base">
                                        <p:cTn id="16" dur="12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250" fill="hold"/>
                                        <p:tgtEl>
                                          <p:spTgt spid="14"/>
                                        </p:tgtEl>
                                        <p:attrNameLst>
                                          <p:attrName>ppt_x</p:attrName>
                                        </p:attrNameLst>
                                      </p:cBhvr>
                                      <p:tavLst>
                                        <p:tav tm="0">
                                          <p:val>
                                            <p:strVal val="#ppt_x"/>
                                          </p:val>
                                        </p:tav>
                                        <p:tav tm="100000">
                                          <p:val>
                                            <p:strVal val="#ppt_x"/>
                                          </p:val>
                                        </p:tav>
                                      </p:tavLst>
                                    </p:anim>
                                    <p:anim calcmode="lin" valueType="num">
                                      <p:cBhvr additive="base">
                                        <p:cTn id="20" dur="125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250" fill="hold"/>
                                        <p:tgtEl>
                                          <p:spTgt spid="26"/>
                                        </p:tgtEl>
                                        <p:attrNameLst>
                                          <p:attrName>ppt_x</p:attrName>
                                        </p:attrNameLst>
                                      </p:cBhvr>
                                      <p:tavLst>
                                        <p:tav tm="0">
                                          <p:val>
                                            <p:strVal val="#ppt_x"/>
                                          </p:val>
                                        </p:tav>
                                        <p:tav tm="100000">
                                          <p:val>
                                            <p:strVal val="#ppt_x"/>
                                          </p:val>
                                        </p:tav>
                                      </p:tavLst>
                                    </p:anim>
                                    <p:anim calcmode="lin" valueType="num">
                                      <p:cBhvr additive="base">
                                        <p:cTn id="24" dur="12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角星 1"/>
          <p:cNvSpPr>
            <a:spLocks noChangeAspect="1"/>
          </p:cNvSpPr>
          <p:nvPr/>
        </p:nvSpPr>
        <p:spPr>
          <a:xfrm>
            <a:off x="2586555" y="-164554"/>
            <a:ext cx="3768308" cy="3768308"/>
          </a:xfrm>
          <a:prstGeom prst="star5">
            <a:avLst>
              <a:gd name="adj" fmla="val 27174"/>
              <a:gd name="hf" fmla="val 105146"/>
              <a:gd name="vf" fmla="val 110557"/>
            </a:avLst>
          </a:prstGeom>
          <a:solidFill>
            <a:srgbClr val="7A290B"/>
          </a:solidFill>
          <a:ln>
            <a:noFill/>
          </a:ln>
          <a:scene3d>
            <a:camera prst="perspectiveRelaxed">
              <a:rot lat="18573604" lon="0" rev="0"/>
            </a:camera>
            <a:lightRig rig="threePt" dir="t"/>
          </a:scene3d>
          <a:sp3d>
            <a:bevelT w="3194050" h="1765300" prst="artDeco"/>
            <a:extrusionClr>
              <a:schemeClr val="accent3">
                <a:lumMod val="75000"/>
              </a:schemeClr>
            </a:extrusionClr>
            <a:contourClr>
              <a:schemeClr val="accent3">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50000"/>
                  <a:lumOff val="50000"/>
                </a:schemeClr>
              </a:solidFill>
              <a:latin typeface="+mn-ea"/>
            </a:endParaRPr>
          </a:p>
        </p:txBody>
      </p:sp>
      <p:grpSp>
        <p:nvGrpSpPr>
          <p:cNvPr id="3" name="组合 2"/>
          <p:cNvGrpSpPr/>
          <p:nvPr/>
        </p:nvGrpSpPr>
        <p:grpSpPr>
          <a:xfrm>
            <a:off x="4415445" y="1115790"/>
            <a:ext cx="2535043" cy="820520"/>
            <a:chOff x="4467764" y="1442247"/>
            <a:chExt cx="2535043" cy="820520"/>
          </a:xfrm>
        </p:grpSpPr>
        <p:sp>
          <p:nvSpPr>
            <p:cNvPr id="4" name="矩形 3"/>
            <p:cNvSpPr/>
            <p:nvPr/>
          </p:nvSpPr>
          <p:spPr>
            <a:xfrm>
              <a:off x="4673308" y="1442247"/>
              <a:ext cx="2329499" cy="646331"/>
            </a:xfrm>
            <a:prstGeom prst="rect">
              <a:avLst/>
            </a:prstGeom>
          </p:spPr>
          <p:txBody>
            <a:bodyPr wrap="square">
              <a:spAutoFit/>
            </a:bodyPr>
            <a:lstStyle/>
            <a:p>
              <a:r>
                <a:rPr lang="zh-CN" altLang="en-US" sz="1200" b="1" dirty="0">
                  <a:solidFill>
                    <a:schemeClr val="tx1">
                      <a:lumMod val="95000"/>
                      <a:lumOff val="5000"/>
                    </a:schemeClr>
                  </a:solidFill>
                  <a:latin typeface="+mn-ea"/>
                </a:rPr>
                <a:t>请在此处输入您的文本，或者复制您的文本粘贴到此处请在此处输入您的</a:t>
              </a:r>
              <a:r>
                <a:rPr lang="zh-CN" altLang="en-US" sz="1200" b="1" dirty="0" smtClean="0">
                  <a:solidFill>
                    <a:schemeClr val="tx1">
                      <a:lumMod val="95000"/>
                      <a:lumOff val="5000"/>
                    </a:schemeClr>
                  </a:solidFill>
                  <a:latin typeface="+mn-ea"/>
                </a:rPr>
                <a:t>文本</a:t>
              </a:r>
              <a:endParaRPr lang="zh-CN" altLang="en-US" sz="1200" b="1" dirty="0">
                <a:solidFill>
                  <a:schemeClr val="tx1">
                    <a:lumMod val="95000"/>
                    <a:lumOff val="5000"/>
                  </a:schemeClr>
                </a:solidFill>
                <a:latin typeface="+mn-ea"/>
              </a:endParaRPr>
            </a:p>
          </p:txBody>
        </p:sp>
        <p:sp>
          <p:nvSpPr>
            <p:cNvPr id="5" name="任意多边形 4"/>
            <p:cNvSpPr/>
            <p:nvPr/>
          </p:nvSpPr>
          <p:spPr>
            <a:xfrm>
              <a:off x="4467764" y="1796220"/>
              <a:ext cx="274059" cy="466547"/>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1" fmla="*/ 0 w 1743456"/>
                <a:gd name="connsiteY0-2" fmla="*/ 731520 h 731520"/>
                <a:gd name="connsiteX1-3" fmla="*/ 682752 w 1743456"/>
                <a:gd name="connsiteY1-4" fmla="*/ 0 h 731520"/>
                <a:gd name="connsiteX2-5" fmla="*/ 1743456 w 1743456"/>
                <a:gd name="connsiteY2-6" fmla="*/ 390144 h 731520"/>
                <a:gd name="connsiteX3-7" fmla="*/ 1743456 w 1743456"/>
                <a:gd name="connsiteY3-8" fmla="*/ 390144 h 731520"/>
                <a:gd name="connsiteX0-9" fmla="*/ 0 w 1743456"/>
                <a:gd name="connsiteY0-10" fmla="*/ 341376 h 341376"/>
                <a:gd name="connsiteX1-11" fmla="*/ 1743456 w 1743456"/>
                <a:gd name="connsiteY1-12" fmla="*/ 0 h 341376"/>
                <a:gd name="connsiteX2-13" fmla="*/ 1743456 w 1743456"/>
                <a:gd name="connsiteY2-14" fmla="*/ 0 h 341376"/>
                <a:gd name="connsiteX0-15" fmla="*/ 0 w 1743456"/>
                <a:gd name="connsiteY0-16" fmla="*/ 442524 h 442524"/>
                <a:gd name="connsiteX1-17" fmla="*/ 1743456 w 1743456"/>
                <a:gd name="connsiteY1-18" fmla="*/ 101148 h 442524"/>
                <a:gd name="connsiteX2-19" fmla="*/ 1743456 w 1743456"/>
                <a:gd name="connsiteY2-20" fmla="*/ 101148 h 442524"/>
                <a:gd name="connsiteX0-21" fmla="*/ 0 w 1743456"/>
                <a:gd name="connsiteY0-22" fmla="*/ 515790 h 515790"/>
                <a:gd name="connsiteX1-23" fmla="*/ 1743456 w 1743456"/>
                <a:gd name="connsiteY1-24" fmla="*/ 174414 h 515790"/>
                <a:gd name="connsiteX2-25" fmla="*/ 1743456 w 1743456"/>
                <a:gd name="connsiteY2-26" fmla="*/ 174414 h 515790"/>
                <a:gd name="connsiteX0-27" fmla="*/ 994 w 1744450"/>
                <a:gd name="connsiteY0-28" fmla="*/ 599230 h 599230"/>
                <a:gd name="connsiteX1-29" fmla="*/ 1744450 w 1744450"/>
                <a:gd name="connsiteY1-30" fmla="*/ 257854 h 599230"/>
                <a:gd name="connsiteX2-31" fmla="*/ 1744450 w 1744450"/>
                <a:gd name="connsiteY2-32" fmla="*/ 257854 h 599230"/>
                <a:gd name="connsiteX0-33" fmla="*/ 727 w 1744183"/>
                <a:gd name="connsiteY0-34" fmla="*/ 742273 h 742273"/>
                <a:gd name="connsiteX1-35" fmla="*/ 1744183 w 1744183"/>
                <a:gd name="connsiteY1-36" fmla="*/ 400897 h 742273"/>
                <a:gd name="connsiteX2-37" fmla="*/ 1744183 w 1744183"/>
                <a:gd name="connsiteY2-38" fmla="*/ 400897 h 742273"/>
                <a:gd name="connsiteX0-39" fmla="*/ 824 w 1907406"/>
                <a:gd name="connsiteY0-40" fmla="*/ 471425 h 471425"/>
                <a:gd name="connsiteX1-41" fmla="*/ 1744280 w 1907406"/>
                <a:gd name="connsiteY1-42" fmla="*/ 130049 h 471425"/>
                <a:gd name="connsiteX2-43" fmla="*/ 1858580 w 1907406"/>
                <a:gd name="connsiteY2-44" fmla="*/ 396749 h 471425"/>
                <a:gd name="connsiteX0-45" fmla="*/ 0 w 1857756"/>
                <a:gd name="connsiteY0-46" fmla="*/ 74676 h 74676"/>
                <a:gd name="connsiteX1-47" fmla="*/ 1857756 w 1857756"/>
                <a:gd name="connsiteY1-48" fmla="*/ 0 h 74676"/>
                <a:gd name="connsiteX0-49" fmla="*/ 0 w 1857756"/>
                <a:gd name="connsiteY0-50" fmla="*/ 304580 h 304580"/>
                <a:gd name="connsiteX1-51" fmla="*/ 1857756 w 1857756"/>
                <a:gd name="connsiteY1-52" fmla="*/ 229904 h 304580"/>
                <a:gd name="connsiteX0-53" fmla="*/ 0 w 1857756"/>
                <a:gd name="connsiteY0-54" fmla="*/ 480550 h 480550"/>
                <a:gd name="connsiteX1-55" fmla="*/ 1857756 w 1857756"/>
                <a:gd name="connsiteY1-56" fmla="*/ 405874 h 480550"/>
                <a:gd name="connsiteX0-57" fmla="*/ 0 w 1857756"/>
                <a:gd name="connsiteY0-58" fmla="*/ 541672 h 541672"/>
                <a:gd name="connsiteX1-59" fmla="*/ 1857756 w 1857756"/>
                <a:gd name="connsiteY1-60" fmla="*/ 466996 h 541672"/>
                <a:gd name="connsiteX0-61" fmla="*/ 0 w 1857756"/>
                <a:gd name="connsiteY0-62" fmla="*/ 680436 h 680436"/>
                <a:gd name="connsiteX1-63" fmla="*/ 1857756 w 1857756"/>
                <a:gd name="connsiteY1-64" fmla="*/ 605760 h 680436"/>
                <a:gd name="connsiteX0-65" fmla="*/ 0 w 1933956"/>
                <a:gd name="connsiteY0-66" fmla="*/ 724085 h 724085"/>
                <a:gd name="connsiteX1-67" fmla="*/ 1933956 w 1933956"/>
                <a:gd name="connsiteY1-68" fmla="*/ 573209 h 724085"/>
                <a:gd name="connsiteX0-69" fmla="*/ 0 w 1933956"/>
                <a:gd name="connsiteY0-70" fmla="*/ 654096 h 654096"/>
                <a:gd name="connsiteX1-71" fmla="*/ 1933956 w 1933956"/>
                <a:gd name="connsiteY1-72" fmla="*/ 503220 h 654096"/>
                <a:gd name="connsiteX0-73" fmla="*/ 0 w 1933956"/>
                <a:gd name="connsiteY0-74" fmla="*/ 593912 h 593912"/>
                <a:gd name="connsiteX1-75" fmla="*/ 1933956 w 1933956"/>
                <a:gd name="connsiteY1-76" fmla="*/ 443036 h 593912"/>
                <a:gd name="connsiteX0-77" fmla="*/ 429 w 1934385"/>
                <a:gd name="connsiteY0-78" fmla="*/ 717758 h 717758"/>
                <a:gd name="connsiteX1-79" fmla="*/ 1934385 w 1934385"/>
                <a:gd name="connsiteY1-80" fmla="*/ 566882 h 717758"/>
                <a:gd name="connsiteX0-81" fmla="*/ 0 w 1933956"/>
                <a:gd name="connsiteY0-82" fmla="*/ 748317 h 748317"/>
                <a:gd name="connsiteX1-83" fmla="*/ 1933956 w 1933956"/>
                <a:gd name="connsiteY1-84" fmla="*/ 597441 h 748317"/>
                <a:gd name="connsiteX0-85" fmla="*/ 247 w 1934203"/>
                <a:gd name="connsiteY0-86" fmla="*/ 482830 h 482830"/>
                <a:gd name="connsiteX1-87" fmla="*/ 1934203 w 1934203"/>
                <a:gd name="connsiteY1-88" fmla="*/ 331954 h 482830"/>
                <a:gd name="connsiteX0-89" fmla="*/ 446 w 1308106"/>
                <a:gd name="connsiteY0-90" fmla="*/ 702022 h 702022"/>
                <a:gd name="connsiteX1-91" fmla="*/ 1308106 w 1308106"/>
                <a:gd name="connsiteY1-92" fmla="*/ 246346 h 702022"/>
                <a:gd name="connsiteX0-93" fmla="*/ 665 w 1308325"/>
                <a:gd name="connsiteY0-94" fmla="*/ 502968 h 502968"/>
                <a:gd name="connsiteX1-95" fmla="*/ 1308325 w 1308325"/>
                <a:gd name="connsiteY1-96" fmla="*/ 47292 h 502968"/>
                <a:gd name="connsiteX0-97" fmla="*/ 1057 w 1114348"/>
                <a:gd name="connsiteY0-98" fmla="*/ 486213 h 486213"/>
                <a:gd name="connsiteX1-99" fmla="*/ 1114348 w 1114348"/>
                <a:gd name="connsiteY1-100" fmla="*/ 50418 h 486213"/>
                <a:gd name="connsiteX0-101" fmla="*/ 72903 w 1186194"/>
                <a:gd name="connsiteY0-102" fmla="*/ 472158 h 472158"/>
                <a:gd name="connsiteX1-103" fmla="*/ 1186194 w 1186194"/>
                <a:gd name="connsiteY1-104" fmla="*/ 36363 h 472158"/>
                <a:gd name="connsiteX0-105" fmla="*/ 221956 w 622565"/>
                <a:gd name="connsiteY0-106" fmla="*/ 535877 h 535877"/>
                <a:gd name="connsiteX1-107" fmla="*/ 622565 w 622565"/>
                <a:gd name="connsiteY1-108" fmla="*/ 30498 h 535877"/>
                <a:gd name="connsiteX0-109" fmla="*/ 387459 w 788068"/>
                <a:gd name="connsiteY0-110" fmla="*/ 523372 h 523372"/>
                <a:gd name="connsiteX1-111" fmla="*/ 788068 w 788068"/>
                <a:gd name="connsiteY1-112" fmla="*/ 17993 h 523372"/>
                <a:gd name="connsiteX0-113" fmla="*/ 248933 w 649542"/>
                <a:gd name="connsiteY0-114" fmla="*/ 522461 h 522461"/>
                <a:gd name="connsiteX1-115" fmla="*/ 649542 w 649542"/>
                <a:gd name="connsiteY1-116" fmla="*/ 17082 h 522461"/>
                <a:gd name="connsiteX0-117" fmla="*/ 219484 w 620093"/>
                <a:gd name="connsiteY0-118" fmla="*/ 505379 h 505379"/>
                <a:gd name="connsiteX1-119" fmla="*/ 620093 w 620093"/>
                <a:gd name="connsiteY1-120" fmla="*/ 0 h 505379"/>
              </a:gdLst>
              <a:ahLst/>
              <a:cxnLst>
                <a:cxn ang="0">
                  <a:pos x="connsiteX0-1" y="connsiteY0-2"/>
                </a:cxn>
                <a:cxn ang="0">
                  <a:pos x="connsiteX1-3" y="connsiteY1-4"/>
                </a:cxn>
              </a:cxnLst>
              <a:rect l="l" t="t" r="r" b="b"/>
              <a:pathLst>
                <a:path w="620093" h="505379">
                  <a:moveTo>
                    <a:pt x="219484" y="505379"/>
                  </a:moveTo>
                  <a:cubicBezTo>
                    <a:pt x="-125932" y="500489"/>
                    <a:pt x="-113508" y="9893"/>
                    <a:pt x="620093" y="0"/>
                  </a:cubicBezTo>
                </a:path>
              </a:pathLst>
            </a:custGeom>
            <a:noFill/>
            <a:ln w="19050">
              <a:solidFill>
                <a:srgbClr val="7A290B"/>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mn-ea"/>
              </a:endParaRPr>
            </a:p>
          </p:txBody>
        </p:sp>
      </p:grpSp>
      <p:grpSp>
        <p:nvGrpSpPr>
          <p:cNvPr id="6" name="组合 5"/>
          <p:cNvGrpSpPr/>
          <p:nvPr/>
        </p:nvGrpSpPr>
        <p:grpSpPr>
          <a:xfrm>
            <a:off x="5942337" y="2096933"/>
            <a:ext cx="3037359" cy="809388"/>
            <a:chOff x="5994656" y="2423390"/>
            <a:chExt cx="3037359" cy="809388"/>
          </a:xfrm>
        </p:grpSpPr>
        <p:sp>
          <p:nvSpPr>
            <p:cNvPr id="7" name="矩形 6"/>
            <p:cNvSpPr/>
            <p:nvPr/>
          </p:nvSpPr>
          <p:spPr>
            <a:xfrm>
              <a:off x="6797263" y="2586447"/>
              <a:ext cx="2234752" cy="646331"/>
            </a:xfrm>
            <a:prstGeom prst="rect">
              <a:avLst/>
            </a:prstGeom>
          </p:spPr>
          <p:txBody>
            <a:bodyPr wrap="square">
              <a:spAutoFit/>
            </a:bodyPr>
            <a:lstStyle/>
            <a:p>
              <a:r>
                <a:rPr lang="zh-CN" altLang="en-US" sz="1200" b="1" dirty="0">
                  <a:solidFill>
                    <a:schemeClr val="tx1">
                      <a:lumMod val="95000"/>
                      <a:lumOff val="5000"/>
                    </a:schemeClr>
                  </a:solidFill>
                  <a:latin typeface="+mn-ea"/>
                </a:rPr>
                <a:t>请在此处输入您的文本，或者复制您的文本粘贴到此处请在此处输入您的</a:t>
              </a:r>
              <a:r>
                <a:rPr lang="zh-CN" altLang="en-US" sz="1200" b="1" dirty="0" smtClean="0">
                  <a:solidFill>
                    <a:schemeClr val="tx1">
                      <a:lumMod val="95000"/>
                      <a:lumOff val="5000"/>
                    </a:schemeClr>
                  </a:solidFill>
                  <a:latin typeface="+mn-ea"/>
                </a:rPr>
                <a:t>文本</a:t>
              </a:r>
              <a:endParaRPr lang="zh-CN" altLang="en-US" sz="1200" b="1" dirty="0">
                <a:solidFill>
                  <a:schemeClr val="tx1">
                    <a:lumMod val="95000"/>
                    <a:lumOff val="5000"/>
                  </a:schemeClr>
                </a:solidFill>
                <a:latin typeface="+mn-ea"/>
              </a:endParaRPr>
            </a:p>
          </p:txBody>
        </p:sp>
        <p:sp>
          <p:nvSpPr>
            <p:cNvPr id="8" name="任意多边形 7"/>
            <p:cNvSpPr/>
            <p:nvPr/>
          </p:nvSpPr>
          <p:spPr>
            <a:xfrm>
              <a:off x="5994656" y="2423390"/>
              <a:ext cx="802607" cy="456009"/>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1" fmla="*/ 0 w 1743456"/>
                <a:gd name="connsiteY0-2" fmla="*/ 731520 h 731520"/>
                <a:gd name="connsiteX1-3" fmla="*/ 682752 w 1743456"/>
                <a:gd name="connsiteY1-4" fmla="*/ 0 h 731520"/>
                <a:gd name="connsiteX2-5" fmla="*/ 1743456 w 1743456"/>
                <a:gd name="connsiteY2-6" fmla="*/ 390144 h 731520"/>
                <a:gd name="connsiteX3-7" fmla="*/ 1743456 w 1743456"/>
                <a:gd name="connsiteY3-8" fmla="*/ 390144 h 731520"/>
                <a:gd name="connsiteX0-9" fmla="*/ 0 w 1743456"/>
                <a:gd name="connsiteY0-10" fmla="*/ 341376 h 341376"/>
                <a:gd name="connsiteX1-11" fmla="*/ 1743456 w 1743456"/>
                <a:gd name="connsiteY1-12" fmla="*/ 0 h 341376"/>
                <a:gd name="connsiteX2-13" fmla="*/ 1743456 w 1743456"/>
                <a:gd name="connsiteY2-14" fmla="*/ 0 h 341376"/>
                <a:gd name="connsiteX0-15" fmla="*/ 0 w 1743456"/>
                <a:gd name="connsiteY0-16" fmla="*/ 442524 h 442524"/>
                <a:gd name="connsiteX1-17" fmla="*/ 1743456 w 1743456"/>
                <a:gd name="connsiteY1-18" fmla="*/ 101148 h 442524"/>
                <a:gd name="connsiteX2-19" fmla="*/ 1743456 w 1743456"/>
                <a:gd name="connsiteY2-20" fmla="*/ 101148 h 442524"/>
                <a:gd name="connsiteX0-21" fmla="*/ 0 w 1743456"/>
                <a:gd name="connsiteY0-22" fmla="*/ 515790 h 515790"/>
                <a:gd name="connsiteX1-23" fmla="*/ 1743456 w 1743456"/>
                <a:gd name="connsiteY1-24" fmla="*/ 174414 h 515790"/>
                <a:gd name="connsiteX2-25" fmla="*/ 1743456 w 1743456"/>
                <a:gd name="connsiteY2-26" fmla="*/ 174414 h 515790"/>
                <a:gd name="connsiteX0-27" fmla="*/ 994 w 1744450"/>
                <a:gd name="connsiteY0-28" fmla="*/ 599230 h 599230"/>
                <a:gd name="connsiteX1-29" fmla="*/ 1744450 w 1744450"/>
                <a:gd name="connsiteY1-30" fmla="*/ 257854 h 599230"/>
                <a:gd name="connsiteX2-31" fmla="*/ 1744450 w 1744450"/>
                <a:gd name="connsiteY2-32" fmla="*/ 257854 h 599230"/>
                <a:gd name="connsiteX0-33" fmla="*/ 727 w 1744183"/>
                <a:gd name="connsiteY0-34" fmla="*/ 742273 h 742273"/>
                <a:gd name="connsiteX1-35" fmla="*/ 1744183 w 1744183"/>
                <a:gd name="connsiteY1-36" fmla="*/ 400897 h 742273"/>
                <a:gd name="connsiteX2-37" fmla="*/ 1744183 w 1744183"/>
                <a:gd name="connsiteY2-38" fmla="*/ 400897 h 742273"/>
                <a:gd name="connsiteX0-39" fmla="*/ 824 w 1907406"/>
                <a:gd name="connsiteY0-40" fmla="*/ 471425 h 471425"/>
                <a:gd name="connsiteX1-41" fmla="*/ 1744280 w 1907406"/>
                <a:gd name="connsiteY1-42" fmla="*/ 130049 h 471425"/>
                <a:gd name="connsiteX2-43" fmla="*/ 1858580 w 1907406"/>
                <a:gd name="connsiteY2-44" fmla="*/ 396749 h 471425"/>
                <a:gd name="connsiteX0-45" fmla="*/ 0 w 1857756"/>
                <a:gd name="connsiteY0-46" fmla="*/ 74676 h 74676"/>
                <a:gd name="connsiteX1-47" fmla="*/ 1857756 w 1857756"/>
                <a:gd name="connsiteY1-48" fmla="*/ 0 h 74676"/>
                <a:gd name="connsiteX0-49" fmla="*/ 0 w 1857756"/>
                <a:gd name="connsiteY0-50" fmla="*/ 304580 h 304580"/>
                <a:gd name="connsiteX1-51" fmla="*/ 1857756 w 1857756"/>
                <a:gd name="connsiteY1-52" fmla="*/ 229904 h 304580"/>
                <a:gd name="connsiteX0-53" fmla="*/ 0 w 1857756"/>
                <a:gd name="connsiteY0-54" fmla="*/ 480550 h 480550"/>
                <a:gd name="connsiteX1-55" fmla="*/ 1857756 w 1857756"/>
                <a:gd name="connsiteY1-56" fmla="*/ 405874 h 480550"/>
                <a:gd name="connsiteX0-57" fmla="*/ 0 w 1857756"/>
                <a:gd name="connsiteY0-58" fmla="*/ 541672 h 541672"/>
                <a:gd name="connsiteX1-59" fmla="*/ 1857756 w 1857756"/>
                <a:gd name="connsiteY1-60" fmla="*/ 466996 h 541672"/>
                <a:gd name="connsiteX0-61" fmla="*/ 0 w 1857756"/>
                <a:gd name="connsiteY0-62" fmla="*/ 680436 h 680436"/>
                <a:gd name="connsiteX1-63" fmla="*/ 1857756 w 1857756"/>
                <a:gd name="connsiteY1-64" fmla="*/ 605760 h 680436"/>
                <a:gd name="connsiteX0-65" fmla="*/ 0 w 1933956"/>
                <a:gd name="connsiteY0-66" fmla="*/ 724085 h 724085"/>
                <a:gd name="connsiteX1-67" fmla="*/ 1933956 w 1933956"/>
                <a:gd name="connsiteY1-68" fmla="*/ 573209 h 724085"/>
                <a:gd name="connsiteX0-69" fmla="*/ 0 w 1933956"/>
                <a:gd name="connsiteY0-70" fmla="*/ 654096 h 654096"/>
                <a:gd name="connsiteX1-71" fmla="*/ 1933956 w 1933956"/>
                <a:gd name="connsiteY1-72" fmla="*/ 503220 h 654096"/>
                <a:gd name="connsiteX0-73" fmla="*/ 0 w 1933956"/>
                <a:gd name="connsiteY0-74" fmla="*/ 593912 h 593912"/>
                <a:gd name="connsiteX1-75" fmla="*/ 1933956 w 1933956"/>
                <a:gd name="connsiteY1-76" fmla="*/ 443036 h 593912"/>
                <a:gd name="connsiteX0-77" fmla="*/ 429 w 1934385"/>
                <a:gd name="connsiteY0-78" fmla="*/ 717758 h 717758"/>
                <a:gd name="connsiteX1-79" fmla="*/ 1934385 w 1934385"/>
                <a:gd name="connsiteY1-80" fmla="*/ 566882 h 717758"/>
                <a:gd name="connsiteX0-81" fmla="*/ 0 w 1933956"/>
                <a:gd name="connsiteY0-82" fmla="*/ 748317 h 748317"/>
                <a:gd name="connsiteX1-83" fmla="*/ 1933956 w 1933956"/>
                <a:gd name="connsiteY1-84" fmla="*/ 597441 h 748317"/>
                <a:gd name="connsiteX0-85" fmla="*/ 0 w 1933956"/>
                <a:gd name="connsiteY0-86" fmla="*/ 733163 h 733163"/>
                <a:gd name="connsiteX1-87" fmla="*/ 1933956 w 1933956"/>
                <a:gd name="connsiteY1-88" fmla="*/ 582287 h 733163"/>
                <a:gd name="connsiteX0-89" fmla="*/ 0 w 1933956"/>
                <a:gd name="connsiteY0-90" fmla="*/ 710621 h 710621"/>
                <a:gd name="connsiteX1-91" fmla="*/ 1933956 w 1933956"/>
                <a:gd name="connsiteY1-92" fmla="*/ 559745 h 710621"/>
              </a:gdLst>
              <a:ahLst/>
              <a:cxnLst>
                <a:cxn ang="0">
                  <a:pos x="connsiteX0-1" y="connsiteY0-2"/>
                </a:cxn>
                <a:cxn ang="0">
                  <a:pos x="connsiteX1-3" y="connsiteY1-4"/>
                </a:cxn>
              </a:cxnLst>
              <a:rect l="l" t="t" r="r" b="b"/>
              <a:pathLst>
                <a:path w="1933956" h="710621">
                  <a:moveTo>
                    <a:pt x="0" y="710621"/>
                  </a:moveTo>
                  <a:cubicBezTo>
                    <a:pt x="76328" y="-391692"/>
                    <a:pt x="1362329" y="-24963"/>
                    <a:pt x="1933956" y="559745"/>
                  </a:cubicBezTo>
                </a:path>
              </a:pathLst>
            </a:custGeom>
            <a:noFill/>
            <a:ln w="19050">
              <a:solidFill>
                <a:srgbClr val="7A290B"/>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mn-ea"/>
              </a:endParaRPr>
            </a:p>
          </p:txBody>
        </p:sp>
      </p:grpSp>
      <p:grpSp>
        <p:nvGrpSpPr>
          <p:cNvPr id="9" name="组合 8"/>
          <p:cNvGrpSpPr/>
          <p:nvPr/>
        </p:nvGrpSpPr>
        <p:grpSpPr>
          <a:xfrm>
            <a:off x="5512758" y="3382911"/>
            <a:ext cx="3063578" cy="844082"/>
            <a:chOff x="5565077" y="3709368"/>
            <a:chExt cx="3063578" cy="844082"/>
          </a:xfrm>
        </p:grpSpPr>
        <p:sp>
          <p:nvSpPr>
            <p:cNvPr id="10" name="矩形 9"/>
            <p:cNvSpPr/>
            <p:nvPr/>
          </p:nvSpPr>
          <p:spPr>
            <a:xfrm>
              <a:off x="6415187" y="3907119"/>
              <a:ext cx="2213468" cy="646331"/>
            </a:xfrm>
            <a:prstGeom prst="rect">
              <a:avLst/>
            </a:prstGeom>
          </p:spPr>
          <p:txBody>
            <a:bodyPr wrap="square">
              <a:spAutoFit/>
            </a:bodyPr>
            <a:lstStyle/>
            <a:p>
              <a:r>
                <a:rPr lang="zh-CN" altLang="en-US" sz="1200" b="1" dirty="0">
                  <a:solidFill>
                    <a:schemeClr val="tx1">
                      <a:lumMod val="95000"/>
                      <a:lumOff val="5000"/>
                    </a:schemeClr>
                  </a:solidFill>
                  <a:latin typeface="+mn-ea"/>
                </a:rPr>
                <a:t>请在此处输入您的文本，或者复制您的文本粘贴到此处请在此处输入您的</a:t>
              </a:r>
              <a:r>
                <a:rPr lang="zh-CN" altLang="en-US" sz="1200" b="1" dirty="0" smtClean="0">
                  <a:solidFill>
                    <a:schemeClr val="tx1">
                      <a:lumMod val="95000"/>
                      <a:lumOff val="5000"/>
                    </a:schemeClr>
                  </a:solidFill>
                  <a:latin typeface="+mn-ea"/>
                </a:rPr>
                <a:t>文本</a:t>
              </a:r>
              <a:endParaRPr lang="zh-CN" altLang="en-US" sz="1200" b="1" dirty="0">
                <a:solidFill>
                  <a:schemeClr val="tx1">
                    <a:lumMod val="95000"/>
                    <a:lumOff val="5000"/>
                  </a:schemeClr>
                </a:solidFill>
                <a:latin typeface="+mn-ea"/>
              </a:endParaRPr>
            </a:p>
          </p:txBody>
        </p:sp>
        <p:sp>
          <p:nvSpPr>
            <p:cNvPr id="11" name="任意多边形 10"/>
            <p:cNvSpPr/>
            <p:nvPr/>
          </p:nvSpPr>
          <p:spPr>
            <a:xfrm>
              <a:off x="5565077" y="3709368"/>
              <a:ext cx="889613" cy="505237"/>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1" fmla="*/ 0 w 1743456"/>
                <a:gd name="connsiteY0-2" fmla="*/ 731520 h 731520"/>
                <a:gd name="connsiteX1-3" fmla="*/ 682752 w 1743456"/>
                <a:gd name="connsiteY1-4" fmla="*/ 0 h 731520"/>
                <a:gd name="connsiteX2-5" fmla="*/ 1743456 w 1743456"/>
                <a:gd name="connsiteY2-6" fmla="*/ 390144 h 731520"/>
                <a:gd name="connsiteX3-7" fmla="*/ 1743456 w 1743456"/>
                <a:gd name="connsiteY3-8" fmla="*/ 390144 h 731520"/>
                <a:gd name="connsiteX0-9" fmla="*/ 0 w 1743456"/>
                <a:gd name="connsiteY0-10" fmla="*/ 341376 h 341376"/>
                <a:gd name="connsiteX1-11" fmla="*/ 1743456 w 1743456"/>
                <a:gd name="connsiteY1-12" fmla="*/ 0 h 341376"/>
                <a:gd name="connsiteX2-13" fmla="*/ 1743456 w 1743456"/>
                <a:gd name="connsiteY2-14" fmla="*/ 0 h 341376"/>
                <a:gd name="connsiteX0-15" fmla="*/ 0 w 1743456"/>
                <a:gd name="connsiteY0-16" fmla="*/ 442524 h 442524"/>
                <a:gd name="connsiteX1-17" fmla="*/ 1743456 w 1743456"/>
                <a:gd name="connsiteY1-18" fmla="*/ 101148 h 442524"/>
                <a:gd name="connsiteX2-19" fmla="*/ 1743456 w 1743456"/>
                <a:gd name="connsiteY2-20" fmla="*/ 101148 h 442524"/>
                <a:gd name="connsiteX0-21" fmla="*/ 0 w 1743456"/>
                <a:gd name="connsiteY0-22" fmla="*/ 515790 h 515790"/>
                <a:gd name="connsiteX1-23" fmla="*/ 1743456 w 1743456"/>
                <a:gd name="connsiteY1-24" fmla="*/ 174414 h 515790"/>
                <a:gd name="connsiteX2-25" fmla="*/ 1743456 w 1743456"/>
                <a:gd name="connsiteY2-26" fmla="*/ 174414 h 515790"/>
                <a:gd name="connsiteX0-27" fmla="*/ 994 w 1744450"/>
                <a:gd name="connsiteY0-28" fmla="*/ 599230 h 599230"/>
                <a:gd name="connsiteX1-29" fmla="*/ 1744450 w 1744450"/>
                <a:gd name="connsiteY1-30" fmla="*/ 257854 h 599230"/>
                <a:gd name="connsiteX2-31" fmla="*/ 1744450 w 1744450"/>
                <a:gd name="connsiteY2-32" fmla="*/ 257854 h 599230"/>
                <a:gd name="connsiteX0-33" fmla="*/ 727 w 1744183"/>
                <a:gd name="connsiteY0-34" fmla="*/ 742273 h 742273"/>
                <a:gd name="connsiteX1-35" fmla="*/ 1744183 w 1744183"/>
                <a:gd name="connsiteY1-36" fmla="*/ 400897 h 742273"/>
                <a:gd name="connsiteX2-37" fmla="*/ 1744183 w 1744183"/>
                <a:gd name="connsiteY2-38" fmla="*/ 400897 h 742273"/>
                <a:gd name="connsiteX0-39" fmla="*/ 824 w 1907406"/>
                <a:gd name="connsiteY0-40" fmla="*/ 471425 h 471425"/>
                <a:gd name="connsiteX1-41" fmla="*/ 1744280 w 1907406"/>
                <a:gd name="connsiteY1-42" fmla="*/ 130049 h 471425"/>
                <a:gd name="connsiteX2-43" fmla="*/ 1858580 w 1907406"/>
                <a:gd name="connsiteY2-44" fmla="*/ 396749 h 471425"/>
                <a:gd name="connsiteX0-45" fmla="*/ 0 w 1857756"/>
                <a:gd name="connsiteY0-46" fmla="*/ 74676 h 74676"/>
                <a:gd name="connsiteX1-47" fmla="*/ 1857756 w 1857756"/>
                <a:gd name="connsiteY1-48" fmla="*/ 0 h 74676"/>
                <a:gd name="connsiteX0-49" fmla="*/ 0 w 1857756"/>
                <a:gd name="connsiteY0-50" fmla="*/ 304580 h 304580"/>
                <a:gd name="connsiteX1-51" fmla="*/ 1857756 w 1857756"/>
                <a:gd name="connsiteY1-52" fmla="*/ 229904 h 304580"/>
                <a:gd name="connsiteX0-53" fmla="*/ 0 w 1857756"/>
                <a:gd name="connsiteY0-54" fmla="*/ 480550 h 480550"/>
                <a:gd name="connsiteX1-55" fmla="*/ 1857756 w 1857756"/>
                <a:gd name="connsiteY1-56" fmla="*/ 405874 h 480550"/>
                <a:gd name="connsiteX0-57" fmla="*/ 0 w 1857756"/>
                <a:gd name="connsiteY0-58" fmla="*/ 541672 h 541672"/>
                <a:gd name="connsiteX1-59" fmla="*/ 1857756 w 1857756"/>
                <a:gd name="connsiteY1-60" fmla="*/ 466996 h 541672"/>
                <a:gd name="connsiteX0-61" fmla="*/ 0 w 1857756"/>
                <a:gd name="connsiteY0-62" fmla="*/ 680436 h 680436"/>
                <a:gd name="connsiteX1-63" fmla="*/ 1857756 w 1857756"/>
                <a:gd name="connsiteY1-64" fmla="*/ 605760 h 680436"/>
                <a:gd name="connsiteX0-65" fmla="*/ 0 w 1933956"/>
                <a:gd name="connsiteY0-66" fmla="*/ 724085 h 724085"/>
                <a:gd name="connsiteX1-67" fmla="*/ 1933956 w 1933956"/>
                <a:gd name="connsiteY1-68" fmla="*/ 573209 h 724085"/>
                <a:gd name="connsiteX0-69" fmla="*/ 0 w 1933956"/>
                <a:gd name="connsiteY0-70" fmla="*/ 654096 h 654096"/>
                <a:gd name="connsiteX1-71" fmla="*/ 1933956 w 1933956"/>
                <a:gd name="connsiteY1-72" fmla="*/ 503220 h 654096"/>
                <a:gd name="connsiteX0-73" fmla="*/ 0 w 1933956"/>
                <a:gd name="connsiteY0-74" fmla="*/ 593912 h 593912"/>
                <a:gd name="connsiteX1-75" fmla="*/ 1933956 w 1933956"/>
                <a:gd name="connsiteY1-76" fmla="*/ 443036 h 593912"/>
                <a:gd name="connsiteX0-77" fmla="*/ 429 w 1934385"/>
                <a:gd name="connsiteY0-78" fmla="*/ 717758 h 717758"/>
                <a:gd name="connsiteX1-79" fmla="*/ 1934385 w 1934385"/>
                <a:gd name="connsiteY1-80" fmla="*/ 566882 h 717758"/>
                <a:gd name="connsiteX0-81" fmla="*/ 0 w 1933956"/>
                <a:gd name="connsiteY0-82" fmla="*/ 748317 h 748317"/>
                <a:gd name="connsiteX1-83" fmla="*/ 1933956 w 1933956"/>
                <a:gd name="connsiteY1-84" fmla="*/ 597441 h 748317"/>
                <a:gd name="connsiteX0-85" fmla="*/ 0 w 1933956"/>
                <a:gd name="connsiteY0-86" fmla="*/ 616326 h 616326"/>
                <a:gd name="connsiteX1-87" fmla="*/ 1933956 w 1933956"/>
                <a:gd name="connsiteY1-88" fmla="*/ 465450 h 616326"/>
              </a:gdLst>
              <a:ahLst/>
              <a:cxnLst>
                <a:cxn ang="0">
                  <a:pos x="connsiteX0-1" y="connsiteY0-2"/>
                </a:cxn>
                <a:cxn ang="0">
                  <a:pos x="connsiteX1-3" y="connsiteY1-4"/>
                </a:cxn>
              </a:cxnLst>
              <a:rect l="l" t="t" r="r" b="b"/>
              <a:pathLst>
                <a:path w="1933956" h="616326">
                  <a:moveTo>
                    <a:pt x="0" y="616326"/>
                  </a:moveTo>
                  <a:cubicBezTo>
                    <a:pt x="30393" y="-241185"/>
                    <a:pt x="1362329" y="-119258"/>
                    <a:pt x="1933956" y="465450"/>
                  </a:cubicBezTo>
                </a:path>
              </a:pathLst>
            </a:custGeom>
            <a:noFill/>
            <a:ln w="19050">
              <a:solidFill>
                <a:srgbClr val="7A290B"/>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mn-ea"/>
              </a:endParaRPr>
            </a:p>
          </p:txBody>
        </p:sp>
      </p:grpSp>
      <p:grpSp>
        <p:nvGrpSpPr>
          <p:cNvPr id="12" name="组合 11"/>
          <p:cNvGrpSpPr/>
          <p:nvPr/>
        </p:nvGrpSpPr>
        <p:grpSpPr>
          <a:xfrm>
            <a:off x="313508" y="3425940"/>
            <a:ext cx="3188141" cy="801052"/>
            <a:chOff x="365827" y="3752397"/>
            <a:chExt cx="3188141" cy="801052"/>
          </a:xfrm>
        </p:grpSpPr>
        <p:sp>
          <p:nvSpPr>
            <p:cNvPr id="13" name="矩形 12"/>
            <p:cNvSpPr/>
            <p:nvPr/>
          </p:nvSpPr>
          <p:spPr>
            <a:xfrm>
              <a:off x="365827" y="3907118"/>
              <a:ext cx="2251211" cy="646331"/>
            </a:xfrm>
            <a:prstGeom prst="rect">
              <a:avLst/>
            </a:prstGeom>
          </p:spPr>
          <p:txBody>
            <a:bodyPr wrap="square">
              <a:spAutoFit/>
            </a:bodyPr>
            <a:lstStyle/>
            <a:p>
              <a:r>
                <a:rPr lang="zh-CN" altLang="en-US" sz="1200" b="1" dirty="0">
                  <a:solidFill>
                    <a:schemeClr val="tx1">
                      <a:lumMod val="95000"/>
                      <a:lumOff val="5000"/>
                    </a:schemeClr>
                  </a:solidFill>
                  <a:latin typeface="+mn-ea"/>
                </a:rPr>
                <a:t>请在此处输入您的文本，或者复制您的文本粘贴到此处请在此处输入您的</a:t>
              </a:r>
              <a:r>
                <a:rPr lang="zh-CN" altLang="en-US" sz="1200" b="1" dirty="0" smtClean="0">
                  <a:solidFill>
                    <a:schemeClr val="tx1">
                      <a:lumMod val="95000"/>
                      <a:lumOff val="5000"/>
                    </a:schemeClr>
                  </a:solidFill>
                  <a:latin typeface="+mn-ea"/>
                </a:rPr>
                <a:t>文本</a:t>
              </a:r>
              <a:endParaRPr lang="zh-CN" altLang="en-US" sz="1200" b="1" dirty="0">
                <a:solidFill>
                  <a:schemeClr val="tx1">
                    <a:lumMod val="95000"/>
                    <a:lumOff val="5000"/>
                  </a:schemeClr>
                </a:solidFill>
                <a:latin typeface="+mn-ea"/>
              </a:endParaRPr>
            </a:p>
          </p:txBody>
        </p:sp>
        <p:sp>
          <p:nvSpPr>
            <p:cNvPr id="14" name="任意多边形 13"/>
            <p:cNvSpPr/>
            <p:nvPr/>
          </p:nvSpPr>
          <p:spPr>
            <a:xfrm flipH="1">
              <a:off x="2564171" y="3752397"/>
              <a:ext cx="989797" cy="485984"/>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1" fmla="*/ 0 w 1743456"/>
                <a:gd name="connsiteY0-2" fmla="*/ 731520 h 731520"/>
                <a:gd name="connsiteX1-3" fmla="*/ 682752 w 1743456"/>
                <a:gd name="connsiteY1-4" fmla="*/ 0 h 731520"/>
                <a:gd name="connsiteX2-5" fmla="*/ 1743456 w 1743456"/>
                <a:gd name="connsiteY2-6" fmla="*/ 390144 h 731520"/>
                <a:gd name="connsiteX3-7" fmla="*/ 1743456 w 1743456"/>
                <a:gd name="connsiteY3-8" fmla="*/ 390144 h 731520"/>
                <a:gd name="connsiteX0-9" fmla="*/ 0 w 1743456"/>
                <a:gd name="connsiteY0-10" fmla="*/ 341376 h 341376"/>
                <a:gd name="connsiteX1-11" fmla="*/ 1743456 w 1743456"/>
                <a:gd name="connsiteY1-12" fmla="*/ 0 h 341376"/>
                <a:gd name="connsiteX2-13" fmla="*/ 1743456 w 1743456"/>
                <a:gd name="connsiteY2-14" fmla="*/ 0 h 341376"/>
                <a:gd name="connsiteX0-15" fmla="*/ 0 w 1743456"/>
                <a:gd name="connsiteY0-16" fmla="*/ 442524 h 442524"/>
                <a:gd name="connsiteX1-17" fmla="*/ 1743456 w 1743456"/>
                <a:gd name="connsiteY1-18" fmla="*/ 101148 h 442524"/>
                <a:gd name="connsiteX2-19" fmla="*/ 1743456 w 1743456"/>
                <a:gd name="connsiteY2-20" fmla="*/ 101148 h 442524"/>
                <a:gd name="connsiteX0-21" fmla="*/ 0 w 1743456"/>
                <a:gd name="connsiteY0-22" fmla="*/ 515790 h 515790"/>
                <a:gd name="connsiteX1-23" fmla="*/ 1743456 w 1743456"/>
                <a:gd name="connsiteY1-24" fmla="*/ 174414 h 515790"/>
                <a:gd name="connsiteX2-25" fmla="*/ 1743456 w 1743456"/>
                <a:gd name="connsiteY2-26" fmla="*/ 174414 h 515790"/>
                <a:gd name="connsiteX0-27" fmla="*/ 994 w 1744450"/>
                <a:gd name="connsiteY0-28" fmla="*/ 599230 h 599230"/>
                <a:gd name="connsiteX1-29" fmla="*/ 1744450 w 1744450"/>
                <a:gd name="connsiteY1-30" fmla="*/ 257854 h 599230"/>
                <a:gd name="connsiteX2-31" fmla="*/ 1744450 w 1744450"/>
                <a:gd name="connsiteY2-32" fmla="*/ 257854 h 599230"/>
                <a:gd name="connsiteX0-33" fmla="*/ 727 w 1744183"/>
                <a:gd name="connsiteY0-34" fmla="*/ 742273 h 742273"/>
                <a:gd name="connsiteX1-35" fmla="*/ 1744183 w 1744183"/>
                <a:gd name="connsiteY1-36" fmla="*/ 400897 h 742273"/>
                <a:gd name="connsiteX2-37" fmla="*/ 1744183 w 1744183"/>
                <a:gd name="connsiteY2-38" fmla="*/ 400897 h 742273"/>
                <a:gd name="connsiteX0-39" fmla="*/ 824 w 1907406"/>
                <a:gd name="connsiteY0-40" fmla="*/ 471425 h 471425"/>
                <a:gd name="connsiteX1-41" fmla="*/ 1744280 w 1907406"/>
                <a:gd name="connsiteY1-42" fmla="*/ 130049 h 471425"/>
                <a:gd name="connsiteX2-43" fmla="*/ 1858580 w 1907406"/>
                <a:gd name="connsiteY2-44" fmla="*/ 396749 h 471425"/>
                <a:gd name="connsiteX0-45" fmla="*/ 0 w 1857756"/>
                <a:gd name="connsiteY0-46" fmla="*/ 74676 h 74676"/>
                <a:gd name="connsiteX1-47" fmla="*/ 1857756 w 1857756"/>
                <a:gd name="connsiteY1-48" fmla="*/ 0 h 74676"/>
                <a:gd name="connsiteX0-49" fmla="*/ 0 w 1857756"/>
                <a:gd name="connsiteY0-50" fmla="*/ 304580 h 304580"/>
                <a:gd name="connsiteX1-51" fmla="*/ 1857756 w 1857756"/>
                <a:gd name="connsiteY1-52" fmla="*/ 229904 h 304580"/>
                <a:gd name="connsiteX0-53" fmla="*/ 0 w 1857756"/>
                <a:gd name="connsiteY0-54" fmla="*/ 480550 h 480550"/>
                <a:gd name="connsiteX1-55" fmla="*/ 1857756 w 1857756"/>
                <a:gd name="connsiteY1-56" fmla="*/ 405874 h 480550"/>
                <a:gd name="connsiteX0-57" fmla="*/ 0 w 1857756"/>
                <a:gd name="connsiteY0-58" fmla="*/ 541672 h 541672"/>
                <a:gd name="connsiteX1-59" fmla="*/ 1857756 w 1857756"/>
                <a:gd name="connsiteY1-60" fmla="*/ 466996 h 541672"/>
                <a:gd name="connsiteX0-61" fmla="*/ 0 w 1857756"/>
                <a:gd name="connsiteY0-62" fmla="*/ 680436 h 680436"/>
                <a:gd name="connsiteX1-63" fmla="*/ 1857756 w 1857756"/>
                <a:gd name="connsiteY1-64" fmla="*/ 605760 h 680436"/>
                <a:gd name="connsiteX0-65" fmla="*/ 0 w 1933956"/>
                <a:gd name="connsiteY0-66" fmla="*/ 724085 h 724085"/>
                <a:gd name="connsiteX1-67" fmla="*/ 1933956 w 1933956"/>
                <a:gd name="connsiteY1-68" fmla="*/ 573209 h 724085"/>
                <a:gd name="connsiteX0-69" fmla="*/ 0 w 1933956"/>
                <a:gd name="connsiteY0-70" fmla="*/ 654096 h 654096"/>
                <a:gd name="connsiteX1-71" fmla="*/ 1933956 w 1933956"/>
                <a:gd name="connsiteY1-72" fmla="*/ 503220 h 654096"/>
                <a:gd name="connsiteX0-73" fmla="*/ 0 w 1933956"/>
                <a:gd name="connsiteY0-74" fmla="*/ 593912 h 593912"/>
                <a:gd name="connsiteX1-75" fmla="*/ 1933956 w 1933956"/>
                <a:gd name="connsiteY1-76" fmla="*/ 443036 h 593912"/>
                <a:gd name="connsiteX0-77" fmla="*/ 429 w 1934385"/>
                <a:gd name="connsiteY0-78" fmla="*/ 717758 h 717758"/>
                <a:gd name="connsiteX1-79" fmla="*/ 1934385 w 1934385"/>
                <a:gd name="connsiteY1-80" fmla="*/ 566882 h 717758"/>
                <a:gd name="connsiteX0-81" fmla="*/ 0 w 1933956"/>
                <a:gd name="connsiteY0-82" fmla="*/ 748317 h 748317"/>
                <a:gd name="connsiteX1-83" fmla="*/ 1933956 w 1933956"/>
                <a:gd name="connsiteY1-84" fmla="*/ 597441 h 748317"/>
                <a:gd name="connsiteX0-85" fmla="*/ 0 w 1933956"/>
                <a:gd name="connsiteY0-86" fmla="*/ 616326 h 616326"/>
                <a:gd name="connsiteX1-87" fmla="*/ 1933956 w 1933956"/>
                <a:gd name="connsiteY1-88" fmla="*/ 465450 h 616326"/>
                <a:gd name="connsiteX0-89" fmla="*/ 0 w 1933956"/>
                <a:gd name="connsiteY0-90" fmla="*/ 587944 h 587945"/>
                <a:gd name="connsiteX1-91" fmla="*/ 1933956 w 1933956"/>
                <a:gd name="connsiteY1-92" fmla="*/ 494683 h 587945"/>
                <a:gd name="connsiteX0-93" fmla="*/ 0 w 1933956"/>
                <a:gd name="connsiteY0-94" fmla="*/ 585724 h 585724"/>
                <a:gd name="connsiteX1-95" fmla="*/ 1933956 w 1933956"/>
                <a:gd name="connsiteY1-96" fmla="*/ 492463 h 585724"/>
              </a:gdLst>
              <a:ahLst/>
              <a:cxnLst>
                <a:cxn ang="0">
                  <a:pos x="connsiteX0-1" y="connsiteY0-2"/>
                </a:cxn>
                <a:cxn ang="0">
                  <a:pos x="connsiteX1-3" y="connsiteY1-4"/>
                </a:cxn>
              </a:cxnLst>
              <a:rect l="l" t="t" r="r" b="b"/>
              <a:pathLst>
                <a:path w="1933956" h="585724">
                  <a:moveTo>
                    <a:pt x="0" y="585724"/>
                  </a:moveTo>
                  <a:cubicBezTo>
                    <a:pt x="105116" y="-266025"/>
                    <a:pt x="1362329" y="-92245"/>
                    <a:pt x="1933956" y="492463"/>
                  </a:cubicBezTo>
                </a:path>
              </a:pathLst>
            </a:custGeom>
            <a:noFill/>
            <a:ln w="19050">
              <a:solidFill>
                <a:srgbClr val="7A290B"/>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mn-ea"/>
              </a:endParaRPr>
            </a:p>
          </p:txBody>
        </p:sp>
      </p:grpSp>
      <p:grpSp>
        <p:nvGrpSpPr>
          <p:cNvPr id="15" name="组合 14"/>
          <p:cNvGrpSpPr/>
          <p:nvPr/>
        </p:nvGrpSpPr>
        <p:grpSpPr>
          <a:xfrm>
            <a:off x="260641" y="2141854"/>
            <a:ext cx="2853025" cy="872478"/>
            <a:chOff x="312960" y="2468311"/>
            <a:chExt cx="2853025" cy="872478"/>
          </a:xfrm>
        </p:grpSpPr>
        <p:sp>
          <p:nvSpPr>
            <p:cNvPr id="16" name="任意多边形 15"/>
            <p:cNvSpPr/>
            <p:nvPr/>
          </p:nvSpPr>
          <p:spPr>
            <a:xfrm flipH="1">
              <a:off x="2412323" y="2468311"/>
              <a:ext cx="753662" cy="410557"/>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1" fmla="*/ 0 w 1743456"/>
                <a:gd name="connsiteY0-2" fmla="*/ 731520 h 731520"/>
                <a:gd name="connsiteX1-3" fmla="*/ 682752 w 1743456"/>
                <a:gd name="connsiteY1-4" fmla="*/ 0 h 731520"/>
                <a:gd name="connsiteX2-5" fmla="*/ 1743456 w 1743456"/>
                <a:gd name="connsiteY2-6" fmla="*/ 390144 h 731520"/>
                <a:gd name="connsiteX3-7" fmla="*/ 1743456 w 1743456"/>
                <a:gd name="connsiteY3-8" fmla="*/ 390144 h 731520"/>
                <a:gd name="connsiteX0-9" fmla="*/ 0 w 1743456"/>
                <a:gd name="connsiteY0-10" fmla="*/ 341376 h 341376"/>
                <a:gd name="connsiteX1-11" fmla="*/ 1743456 w 1743456"/>
                <a:gd name="connsiteY1-12" fmla="*/ 0 h 341376"/>
                <a:gd name="connsiteX2-13" fmla="*/ 1743456 w 1743456"/>
                <a:gd name="connsiteY2-14" fmla="*/ 0 h 341376"/>
                <a:gd name="connsiteX0-15" fmla="*/ 0 w 1743456"/>
                <a:gd name="connsiteY0-16" fmla="*/ 442524 h 442524"/>
                <a:gd name="connsiteX1-17" fmla="*/ 1743456 w 1743456"/>
                <a:gd name="connsiteY1-18" fmla="*/ 101148 h 442524"/>
                <a:gd name="connsiteX2-19" fmla="*/ 1743456 w 1743456"/>
                <a:gd name="connsiteY2-20" fmla="*/ 101148 h 442524"/>
                <a:gd name="connsiteX0-21" fmla="*/ 0 w 1743456"/>
                <a:gd name="connsiteY0-22" fmla="*/ 515790 h 515790"/>
                <a:gd name="connsiteX1-23" fmla="*/ 1743456 w 1743456"/>
                <a:gd name="connsiteY1-24" fmla="*/ 174414 h 515790"/>
                <a:gd name="connsiteX2-25" fmla="*/ 1743456 w 1743456"/>
                <a:gd name="connsiteY2-26" fmla="*/ 174414 h 515790"/>
                <a:gd name="connsiteX0-27" fmla="*/ 994 w 1744450"/>
                <a:gd name="connsiteY0-28" fmla="*/ 599230 h 599230"/>
                <a:gd name="connsiteX1-29" fmla="*/ 1744450 w 1744450"/>
                <a:gd name="connsiteY1-30" fmla="*/ 257854 h 599230"/>
                <a:gd name="connsiteX2-31" fmla="*/ 1744450 w 1744450"/>
                <a:gd name="connsiteY2-32" fmla="*/ 257854 h 599230"/>
                <a:gd name="connsiteX0-33" fmla="*/ 727 w 1744183"/>
                <a:gd name="connsiteY0-34" fmla="*/ 742273 h 742273"/>
                <a:gd name="connsiteX1-35" fmla="*/ 1744183 w 1744183"/>
                <a:gd name="connsiteY1-36" fmla="*/ 400897 h 742273"/>
                <a:gd name="connsiteX2-37" fmla="*/ 1744183 w 1744183"/>
                <a:gd name="connsiteY2-38" fmla="*/ 400897 h 742273"/>
                <a:gd name="connsiteX0-39" fmla="*/ 824 w 1907406"/>
                <a:gd name="connsiteY0-40" fmla="*/ 471425 h 471425"/>
                <a:gd name="connsiteX1-41" fmla="*/ 1744280 w 1907406"/>
                <a:gd name="connsiteY1-42" fmla="*/ 130049 h 471425"/>
                <a:gd name="connsiteX2-43" fmla="*/ 1858580 w 1907406"/>
                <a:gd name="connsiteY2-44" fmla="*/ 396749 h 471425"/>
                <a:gd name="connsiteX0-45" fmla="*/ 0 w 1857756"/>
                <a:gd name="connsiteY0-46" fmla="*/ 74676 h 74676"/>
                <a:gd name="connsiteX1-47" fmla="*/ 1857756 w 1857756"/>
                <a:gd name="connsiteY1-48" fmla="*/ 0 h 74676"/>
                <a:gd name="connsiteX0-49" fmla="*/ 0 w 1857756"/>
                <a:gd name="connsiteY0-50" fmla="*/ 304580 h 304580"/>
                <a:gd name="connsiteX1-51" fmla="*/ 1857756 w 1857756"/>
                <a:gd name="connsiteY1-52" fmla="*/ 229904 h 304580"/>
                <a:gd name="connsiteX0-53" fmla="*/ 0 w 1857756"/>
                <a:gd name="connsiteY0-54" fmla="*/ 480550 h 480550"/>
                <a:gd name="connsiteX1-55" fmla="*/ 1857756 w 1857756"/>
                <a:gd name="connsiteY1-56" fmla="*/ 405874 h 480550"/>
                <a:gd name="connsiteX0-57" fmla="*/ 0 w 1857756"/>
                <a:gd name="connsiteY0-58" fmla="*/ 541672 h 541672"/>
                <a:gd name="connsiteX1-59" fmla="*/ 1857756 w 1857756"/>
                <a:gd name="connsiteY1-60" fmla="*/ 466996 h 541672"/>
                <a:gd name="connsiteX0-61" fmla="*/ 0 w 1857756"/>
                <a:gd name="connsiteY0-62" fmla="*/ 680436 h 680436"/>
                <a:gd name="connsiteX1-63" fmla="*/ 1857756 w 1857756"/>
                <a:gd name="connsiteY1-64" fmla="*/ 605760 h 680436"/>
                <a:gd name="connsiteX0-65" fmla="*/ 0 w 1933956"/>
                <a:gd name="connsiteY0-66" fmla="*/ 724085 h 724085"/>
                <a:gd name="connsiteX1-67" fmla="*/ 1933956 w 1933956"/>
                <a:gd name="connsiteY1-68" fmla="*/ 573209 h 724085"/>
                <a:gd name="connsiteX0-69" fmla="*/ 0 w 1933956"/>
                <a:gd name="connsiteY0-70" fmla="*/ 654096 h 654096"/>
                <a:gd name="connsiteX1-71" fmla="*/ 1933956 w 1933956"/>
                <a:gd name="connsiteY1-72" fmla="*/ 503220 h 654096"/>
                <a:gd name="connsiteX0-73" fmla="*/ 0 w 1933956"/>
                <a:gd name="connsiteY0-74" fmla="*/ 593912 h 593912"/>
                <a:gd name="connsiteX1-75" fmla="*/ 1933956 w 1933956"/>
                <a:gd name="connsiteY1-76" fmla="*/ 443036 h 593912"/>
                <a:gd name="connsiteX0-77" fmla="*/ 429 w 1934385"/>
                <a:gd name="connsiteY0-78" fmla="*/ 717758 h 717758"/>
                <a:gd name="connsiteX1-79" fmla="*/ 1934385 w 1934385"/>
                <a:gd name="connsiteY1-80" fmla="*/ 566882 h 717758"/>
                <a:gd name="connsiteX0-81" fmla="*/ 0 w 1933956"/>
                <a:gd name="connsiteY0-82" fmla="*/ 748317 h 748317"/>
                <a:gd name="connsiteX1-83" fmla="*/ 1933956 w 1933956"/>
                <a:gd name="connsiteY1-84" fmla="*/ 597441 h 748317"/>
              </a:gdLst>
              <a:ahLst/>
              <a:cxnLst>
                <a:cxn ang="0">
                  <a:pos x="connsiteX0-1" y="connsiteY0-2"/>
                </a:cxn>
                <a:cxn ang="0">
                  <a:pos x="connsiteX1-3" y="connsiteY1-4"/>
                </a:cxn>
              </a:cxnLst>
              <a:rect l="l" t="t" r="r" b="b"/>
              <a:pathLst>
                <a:path w="1933956" h="748317">
                  <a:moveTo>
                    <a:pt x="0" y="748317"/>
                  </a:moveTo>
                  <a:cubicBezTo>
                    <a:pt x="127" y="-448150"/>
                    <a:pt x="1362329" y="12733"/>
                    <a:pt x="1933956" y="597441"/>
                  </a:cubicBezTo>
                </a:path>
              </a:pathLst>
            </a:custGeom>
            <a:noFill/>
            <a:ln w="19050">
              <a:solidFill>
                <a:srgbClr val="7A290B"/>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mn-ea"/>
              </a:endParaRPr>
            </a:p>
          </p:txBody>
        </p:sp>
        <p:sp>
          <p:nvSpPr>
            <p:cNvPr id="17" name="矩形 16"/>
            <p:cNvSpPr/>
            <p:nvPr/>
          </p:nvSpPr>
          <p:spPr>
            <a:xfrm>
              <a:off x="312960" y="2694458"/>
              <a:ext cx="2251211" cy="646331"/>
            </a:xfrm>
            <a:prstGeom prst="rect">
              <a:avLst/>
            </a:prstGeom>
          </p:spPr>
          <p:txBody>
            <a:bodyPr wrap="square">
              <a:spAutoFit/>
            </a:bodyPr>
            <a:lstStyle/>
            <a:p>
              <a:r>
                <a:rPr lang="zh-CN" altLang="en-US" sz="1200" b="1" dirty="0">
                  <a:solidFill>
                    <a:schemeClr val="tx1">
                      <a:lumMod val="95000"/>
                      <a:lumOff val="5000"/>
                    </a:schemeClr>
                  </a:solidFill>
                  <a:latin typeface="+mn-ea"/>
                </a:rPr>
                <a:t>请在此处输入您的文本，或者复制您的文本粘贴到此处请在此处输入您的</a:t>
              </a:r>
              <a:r>
                <a:rPr lang="zh-CN" altLang="en-US" sz="1200" b="1" dirty="0" smtClean="0">
                  <a:solidFill>
                    <a:schemeClr val="tx1">
                      <a:lumMod val="95000"/>
                      <a:lumOff val="5000"/>
                    </a:schemeClr>
                  </a:solidFill>
                  <a:latin typeface="+mn-ea"/>
                </a:rPr>
                <a:t>文本</a:t>
              </a:r>
              <a:endParaRPr lang="zh-CN" altLang="en-US" sz="1200" b="1" dirty="0">
                <a:solidFill>
                  <a:schemeClr val="tx1">
                    <a:lumMod val="95000"/>
                    <a:lumOff val="5000"/>
                  </a:schemeClr>
                </a:solidFill>
                <a:latin typeface="+mn-ea"/>
              </a:endParaRPr>
            </a:p>
          </p:txBody>
        </p:sp>
      </p:grpSp>
      <p:grpSp>
        <p:nvGrpSpPr>
          <p:cNvPr id="18" name="组合 17"/>
          <p:cNvGrpSpPr/>
          <p:nvPr/>
        </p:nvGrpSpPr>
        <p:grpSpPr>
          <a:xfrm>
            <a:off x="3913808" y="1995686"/>
            <a:ext cx="998668" cy="1283653"/>
            <a:chOff x="4021138" y="1635646"/>
            <a:chExt cx="1049586" cy="1349102"/>
          </a:xfrm>
        </p:grpSpPr>
        <p:pic>
          <p:nvPicPr>
            <p:cNvPr id="19" name="Picture 2" descr="E:\T上云霄4\T上云霄4\绅士猫分享商务剪影素材\PNG商务男士\绅士猫分享 (754).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196829" y="1635646"/>
              <a:ext cx="725686" cy="1241958"/>
            </a:xfrm>
            <a:prstGeom prst="rect">
              <a:avLst/>
            </a:prstGeom>
            <a:noFill/>
            <a:extLst>
              <a:ext uri="{909E8E84-426E-40DD-AFC4-6F175D3DCCD1}">
                <a14:hiddenFill xmlns:a14="http://schemas.microsoft.com/office/drawing/2010/main">
                  <a:solidFill>
                    <a:srgbClr val="FFFFFF"/>
                  </a:solidFill>
                </a14:hiddenFill>
              </a:ext>
            </a:extLst>
          </p:spPr>
        </p:pic>
        <p:sp>
          <p:nvSpPr>
            <p:cNvPr id="20" name="椭圆 19"/>
            <p:cNvSpPr>
              <a:spLocks noChangeAspect="1"/>
            </p:cNvSpPr>
            <p:nvPr/>
          </p:nvSpPr>
          <p:spPr>
            <a:xfrm>
              <a:off x="4021138" y="2705495"/>
              <a:ext cx="1049586" cy="279253"/>
            </a:xfrm>
            <a:prstGeom prst="ellipse">
              <a:avLst/>
            </a:prstGeom>
            <a:gradFill flip="none" rotWithShape="1">
              <a:gsLst>
                <a:gs pos="0">
                  <a:schemeClr val="tx1">
                    <a:alpha val="43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mn-ea"/>
              </a:endParaRPr>
            </a:p>
          </p:txBody>
        </p:sp>
      </p:grpSp>
      <p:sp>
        <p:nvSpPr>
          <p:cNvPr id="21"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5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par>
                          <p:cTn id="24" fill="hold">
                            <p:stCondLst>
                              <p:cond delay="3000"/>
                            </p:stCondLst>
                            <p:childTnLst>
                              <p:par>
                                <p:cTn id="25" presetID="22" presetClass="entr" presetSubtype="2"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84375" y="3687708"/>
            <a:ext cx="2059080" cy="698539"/>
            <a:chOff x="1285686" y="3687926"/>
            <a:chExt cx="2059080" cy="698539"/>
          </a:xfrm>
        </p:grpSpPr>
        <p:sp>
          <p:nvSpPr>
            <p:cNvPr id="13" name="圆角矩形 3"/>
            <p:cNvSpPr/>
            <p:nvPr/>
          </p:nvSpPr>
          <p:spPr>
            <a:xfrm flipH="1">
              <a:off x="1285686" y="3687926"/>
              <a:ext cx="2059080" cy="697647"/>
            </a:xfrm>
            <a:custGeom>
              <a:avLst/>
              <a:gdLst/>
              <a:ahLst/>
              <a:cxnLst/>
              <a:rect l="l" t="t" r="r" b="b"/>
              <a:pathLst>
                <a:path w="5185018" h="1379984">
                  <a:moveTo>
                    <a:pt x="4495026" y="0"/>
                  </a:moveTo>
                  <a:lnTo>
                    <a:pt x="326752" y="0"/>
                  </a:lnTo>
                  <a:cubicBezTo>
                    <a:pt x="207909" y="0"/>
                    <a:pt x="96084" y="30046"/>
                    <a:pt x="0" y="85801"/>
                  </a:cubicBezTo>
                  <a:lnTo>
                    <a:pt x="1244471" y="1379984"/>
                  </a:lnTo>
                  <a:lnTo>
                    <a:pt x="4495026" y="1379984"/>
                  </a:lnTo>
                  <a:cubicBezTo>
                    <a:pt x="4876098" y="1379984"/>
                    <a:pt x="5185018" y="1071064"/>
                    <a:pt x="5185018" y="689992"/>
                  </a:cubicBezTo>
                  <a:cubicBezTo>
                    <a:pt x="5185018" y="308920"/>
                    <a:pt x="4876098" y="0"/>
                    <a:pt x="4495026" y="0"/>
                  </a:cubicBezTo>
                  <a:close/>
                </a:path>
              </a:pathLst>
            </a:custGeom>
            <a:solidFill>
              <a:schemeClr val="tx1">
                <a:lumMod val="50000"/>
                <a:lumOff val="50000"/>
              </a:schemeClr>
            </a:solidFill>
            <a:ln w="63500" cap="flat" cmpd="sng" algn="ctr">
              <a:noFill/>
              <a:prstDash val="solid"/>
            </a:ln>
            <a:effectLst>
              <a:outerShdw blurRad="50800" dist="38100" dir="5400000" algn="t" rotWithShape="0">
                <a:prstClr val="black">
                  <a:alpha val="17000"/>
                </a:prstClr>
              </a:outerShdw>
            </a:effectLst>
          </p:spPr>
          <p:txBody>
            <a:bodyPr lIns="468000" rtlCol="0" anchor="ctr"/>
            <a:lstStyle/>
            <a:p>
              <a:pPr algn="ctr">
                <a:defRPr/>
              </a:pPr>
              <a:r>
                <a:rPr lang="zh-CN" altLang="en-US" sz="1000" b="1" kern="0" dirty="0">
                  <a:solidFill>
                    <a:schemeClr val="bg1"/>
                  </a:solidFill>
                  <a:latin typeface="+mn-ea"/>
                </a:rPr>
                <a:t>输入文本</a:t>
              </a:r>
              <a:endParaRPr lang="en-US" altLang="zh-CN" sz="1000" b="1" kern="0" dirty="0">
                <a:solidFill>
                  <a:schemeClr val="bg1"/>
                </a:solidFill>
                <a:latin typeface="+mn-ea"/>
              </a:endParaRPr>
            </a:p>
            <a:p>
              <a:pPr algn="ctr">
                <a:defRPr/>
              </a:pPr>
              <a:r>
                <a:rPr lang="zh-CN" altLang="en-US" sz="1000" b="1" kern="0" dirty="0">
                  <a:solidFill>
                    <a:schemeClr val="bg1"/>
                  </a:solidFill>
                  <a:latin typeface="+mn-ea"/>
                </a:rPr>
                <a:t>输入文本</a:t>
              </a:r>
              <a:endParaRPr lang="en-US" sz="1000" b="1" kern="0" dirty="0">
                <a:solidFill>
                  <a:schemeClr val="bg1"/>
                </a:solidFill>
                <a:latin typeface="+mn-ea"/>
              </a:endParaRPr>
            </a:p>
          </p:txBody>
        </p:sp>
        <p:sp>
          <p:nvSpPr>
            <p:cNvPr id="14" name="任意多边形 13"/>
            <p:cNvSpPr/>
            <p:nvPr/>
          </p:nvSpPr>
          <p:spPr>
            <a:xfrm>
              <a:off x="1285686" y="3687926"/>
              <a:ext cx="868294" cy="698539"/>
            </a:xfrm>
            <a:custGeom>
              <a:avLst/>
              <a:gdLst>
                <a:gd name="connsiteX0" fmla="*/ 141921 w 1154512"/>
                <a:gd name="connsiteY0" fmla="*/ 0 h 851508"/>
                <a:gd name="connsiteX1" fmla="*/ 789414 w 1154512"/>
                <a:gd name="connsiteY1" fmla="*/ 0 h 851508"/>
                <a:gd name="connsiteX2" fmla="*/ 931335 w 1154512"/>
                <a:gd name="connsiteY2" fmla="*/ 141921 h 851508"/>
                <a:gd name="connsiteX3" fmla="*/ 931335 w 1154512"/>
                <a:gd name="connsiteY3" fmla="*/ 269302 h 851508"/>
                <a:gd name="connsiteX4" fmla="*/ 1154512 w 1154512"/>
                <a:gd name="connsiteY4" fmla="*/ 425754 h 851508"/>
                <a:gd name="connsiteX5" fmla="*/ 931335 w 1154512"/>
                <a:gd name="connsiteY5" fmla="*/ 582207 h 851508"/>
                <a:gd name="connsiteX6" fmla="*/ 931335 w 1154512"/>
                <a:gd name="connsiteY6" fmla="*/ 709587 h 851508"/>
                <a:gd name="connsiteX7" fmla="*/ 789414 w 1154512"/>
                <a:gd name="connsiteY7" fmla="*/ 851508 h 851508"/>
                <a:gd name="connsiteX8" fmla="*/ 141921 w 1154512"/>
                <a:gd name="connsiteY8" fmla="*/ 851508 h 851508"/>
                <a:gd name="connsiteX9" fmla="*/ 0 w 1154512"/>
                <a:gd name="connsiteY9" fmla="*/ 709587 h 851508"/>
                <a:gd name="connsiteX10" fmla="*/ 0 w 1154512"/>
                <a:gd name="connsiteY10" fmla="*/ 141921 h 851508"/>
                <a:gd name="connsiteX11" fmla="*/ 141921 w 1154512"/>
                <a:gd name="connsiteY11" fmla="*/ 0 h 85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4512" h="851508">
                  <a:moveTo>
                    <a:pt x="141921" y="0"/>
                  </a:moveTo>
                  <a:lnTo>
                    <a:pt x="789414" y="0"/>
                  </a:lnTo>
                  <a:cubicBezTo>
                    <a:pt x="867795" y="0"/>
                    <a:pt x="931335" y="63540"/>
                    <a:pt x="931335" y="141921"/>
                  </a:cubicBezTo>
                  <a:lnTo>
                    <a:pt x="931335" y="269302"/>
                  </a:lnTo>
                  <a:lnTo>
                    <a:pt x="1154512" y="425754"/>
                  </a:lnTo>
                  <a:lnTo>
                    <a:pt x="931335" y="582207"/>
                  </a:lnTo>
                  <a:lnTo>
                    <a:pt x="931335" y="709587"/>
                  </a:lnTo>
                  <a:cubicBezTo>
                    <a:pt x="931335" y="787968"/>
                    <a:pt x="867795" y="851508"/>
                    <a:pt x="789414" y="851508"/>
                  </a:cubicBezTo>
                  <a:lnTo>
                    <a:pt x="141921" y="851508"/>
                  </a:lnTo>
                  <a:cubicBezTo>
                    <a:pt x="63540" y="851508"/>
                    <a:pt x="0" y="787968"/>
                    <a:pt x="0" y="709587"/>
                  </a:cubicBezTo>
                  <a:lnTo>
                    <a:pt x="0" y="141921"/>
                  </a:lnTo>
                  <a:cubicBezTo>
                    <a:pt x="0" y="63540"/>
                    <a:pt x="63540" y="0"/>
                    <a:pt x="141921" y="0"/>
                  </a:cubicBezTo>
                  <a:close/>
                </a:path>
              </a:pathLst>
            </a:custGeom>
            <a:solidFill>
              <a:schemeClr val="tx1">
                <a:lumMod val="85000"/>
                <a:lumOff val="15000"/>
              </a:schemeClr>
            </a:solidFill>
            <a:ln w="63500" cap="flat" cmpd="sng" algn="ctr">
              <a:noFill/>
              <a:prstDash val="solid"/>
              <a:miter lim="800000"/>
            </a:ln>
            <a:effectLst/>
          </p:spPr>
          <p:txBody>
            <a:bodyPr rIns="216000" rtlCol="0" anchor="ctr"/>
            <a:lstStyle/>
            <a:p>
              <a:pPr algn="ctr"/>
              <a:r>
                <a:rPr lang="en-US" altLang="zh-CN" sz="2000" kern="0" dirty="0">
                  <a:solidFill>
                    <a:prstClr val="white"/>
                  </a:solidFill>
                  <a:latin typeface="Arial Black" panose="020B0A04020102020204" pitchFamily="34" charset="0"/>
                  <a:cs typeface="Aharoni" panose="02010803020104030203" pitchFamily="2" charset="-79"/>
                </a:rPr>
                <a:t>01</a:t>
              </a:r>
              <a:endParaRPr lang="zh-CN" altLang="en-US" sz="2000" kern="0" dirty="0">
                <a:solidFill>
                  <a:prstClr val="white"/>
                </a:solidFill>
                <a:latin typeface="Arial Black" panose="020B0A04020102020204" pitchFamily="34" charset="0"/>
                <a:cs typeface="Aharoni" panose="02010803020104030203" pitchFamily="2" charset="-79"/>
              </a:endParaRPr>
            </a:p>
          </p:txBody>
        </p:sp>
      </p:grpSp>
      <p:grpSp>
        <p:nvGrpSpPr>
          <p:cNvPr id="4" name="组合 3"/>
          <p:cNvGrpSpPr/>
          <p:nvPr/>
        </p:nvGrpSpPr>
        <p:grpSpPr>
          <a:xfrm>
            <a:off x="2039170" y="2456162"/>
            <a:ext cx="1410071" cy="1925004"/>
            <a:chOff x="2140481" y="2456380"/>
            <a:chExt cx="1410071" cy="1925004"/>
          </a:xfrm>
        </p:grpSpPr>
        <p:sp>
          <p:nvSpPr>
            <p:cNvPr id="11" name="任意多边形 10"/>
            <p:cNvSpPr/>
            <p:nvPr/>
          </p:nvSpPr>
          <p:spPr>
            <a:xfrm flipH="1">
              <a:off x="2852905" y="2456380"/>
              <a:ext cx="697647" cy="1925004"/>
            </a:xfrm>
            <a:custGeom>
              <a:avLst/>
              <a:gdLst>
                <a:gd name="connsiteX0" fmla="*/ 927614 w 927614"/>
                <a:gd name="connsiteY0" fmla="*/ 0 h 2559548"/>
                <a:gd name="connsiteX1" fmla="*/ 0 w 927614"/>
                <a:gd name="connsiteY1" fmla="*/ 0 h 2559548"/>
                <a:gd name="connsiteX2" fmla="*/ 0 w 927614"/>
                <a:gd name="connsiteY2" fmla="*/ 289078 h 2559548"/>
                <a:gd name="connsiteX3" fmla="*/ 0 w 927614"/>
                <a:gd name="connsiteY3" fmla="*/ 1183777 h 2559548"/>
                <a:gd name="connsiteX4" fmla="*/ 0 w 927614"/>
                <a:gd name="connsiteY4" fmla="*/ 1602712 h 2559548"/>
                <a:gd name="connsiteX5" fmla="*/ 920081 w 927614"/>
                <a:gd name="connsiteY5" fmla="*/ 2559548 h 2559548"/>
                <a:gd name="connsiteX6" fmla="*/ 927614 w 927614"/>
                <a:gd name="connsiteY6" fmla="*/ 2484822 h 2559548"/>
                <a:gd name="connsiteX7" fmla="*/ 927614 w 927614"/>
                <a:gd name="connsiteY7" fmla="*/ 2065888 h 2559548"/>
                <a:gd name="connsiteX8" fmla="*/ 927614 w 927614"/>
                <a:gd name="connsiteY8" fmla="*/ 289078 h 255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614" h="2559548">
                  <a:moveTo>
                    <a:pt x="927614" y="0"/>
                  </a:moveTo>
                  <a:lnTo>
                    <a:pt x="0" y="0"/>
                  </a:lnTo>
                  <a:lnTo>
                    <a:pt x="0" y="289078"/>
                  </a:lnTo>
                  <a:lnTo>
                    <a:pt x="0" y="1183777"/>
                  </a:lnTo>
                  <a:lnTo>
                    <a:pt x="0" y="1602712"/>
                  </a:lnTo>
                  <a:lnTo>
                    <a:pt x="920081" y="2559548"/>
                  </a:lnTo>
                  <a:lnTo>
                    <a:pt x="927614" y="2484822"/>
                  </a:lnTo>
                  <a:lnTo>
                    <a:pt x="927614" y="2065888"/>
                  </a:lnTo>
                  <a:lnTo>
                    <a:pt x="927614" y="289078"/>
                  </a:lnTo>
                  <a:close/>
                </a:path>
              </a:pathLst>
            </a:custGeom>
            <a:solidFill>
              <a:schemeClr val="tx1">
                <a:lumMod val="50000"/>
                <a:lumOff val="50000"/>
              </a:schemeClr>
            </a:solidFill>
            <a:ln w="63500" cap="flat" cmpd="sng" algn="ctr">
              <a:noFill/>
              <a:prstDash val="solid"/>
            </a:ln>
            <a:effectLst>
              <a:outerShdw blurRad="50800" dist="38100" dir="5400000" algn="t" rotWithShape="0">
                <a:prstClr val="black">
                  <a:alpha val="17000"/>
                </a:prstClr>
              </a:outerShdw>
            </a:effectLst>
          </p:spPr>
          <p:txBody>
            <a:bodyPr wrap="square" bIns="540000" rtlCol="0" anchor="ctr">
              <a:noAutofit/>
            </a:bodyPr>
            <a:lstStyle/>
            <a:p>
              <a:pPr algn="ctr">
                <a:defRPr/>
              </a:pPr>
              <a:r>
                <a:rPr lang="zh-CN" altLang="en-US" sz="1000" b="1" kern="0">
                  <a:solidFill>
                    <a:schemeClr val="bg1"/>
                  </a:solidFill>
                  <a:latin typeface="+mn-ea"/>
                </a:rPr>
                <a:t>输入文本</a:t>
              </a:r>
              <a:endParaRPr lang="zh-CN" altLang="en-US" sz="1000" b="1" kern="0">
                <a:solidFill>
                  <a:schemeClr val="bg1"/>
                </a:solidFill>
                <a:latin typeface="+mn-ea"/>
              </a:endParaRPr>
            </a:p>
            <a:p>
              <a:pPr algn="ctr">
                <a:defRPr/>
              </a:pPr>
              <a:r>
                <a:rPr lang="zh-CN" altLang="en-US" sz="1000" b="1" kern="0">
                  <a:solidFill>
                    <a:schemeClr val="bg1"/>
                  </a:solidFill>
                  <a:latin typeface="+mn-ea"/>
                </a:rPr>
                <a:t>输入文本</a:t>
              </a:r>
              <a:endParaRPr lang="zh-CN" altLang="en-US" sz="1000" b="1" kern="0">
                <a:solidFill>
                  <a:schemeClr val="bg1"/>
                </a:solidFill>
                <a:latin typeface="+mn-ea"/>
              </a:endParaRPr>
            </a:p>
          </p:txBody>
        </p:sp>
        <p:sp>
          <p:nvSpPr>
            <p:cNvPr id="12" name="任意多边形 11"/>
            <p:cNvSpPr/>
            <p:nvPr/>
          </p:nvSpPr>
          <p:spPr>
            <a:xfrm>
              <a:off x="2140481" y="2887179"/>
              <a:ext cx="868294" cy="698539"/>
            </a:xfrm>
            <a:custGeom>
              <a:avLst/>
              <a:gdLst>
                <a:gd name="connsiteX0" fmla="*/ 141921 w 1154512"/>
                <a:gd name="connsiteY0" fmla="*/ 0 h 851508"/>
                <a:gd name="connsiteX1" fmla="*/ 789414 w 1154512"/>
                <a:gd name="connsiteY1" fmla="*/ 0 h 851508"/>
                <a:gd name="connsiteX2" fmla="*/ 931335 w 1154512"/>
                <a:gd name="connsiteY2" fmla="*/ 141921 h 851508"/>
                <a:gd name="connsiteX3" fmla="*/ 931335 w 1154512"/>
                <a:gd name="connsiteY3" fmla="*/ 269302 h 851508"/>
                <a:gd name="connsiteX4" fmla="*/ 1154512 w 1154512"/>
                <a:gd name="connsiteY4" fmla="*/ 425754 h 851508"/>
                <a:gd name="connsiteX5" fmla="*/ 931335 w 1154512"/>
                <a:gd name="connsiteY5" fmla="*/ 582207 h 851508"/>
                <a:gd name="connsiteX6" fmla="*/ 931335 w 1154512"/>
                <a:gd name="connsiteY6" fmla="*/ 709587 h 851508"/>
                <a:gd name="connsiteX7" fmla="*/ 789414 w 1154512"/>
                <a:gd name="connsiteY7" fmla="*/ 851508 h 851508"/>
                <a:gd name="connsiteX8" fmla="*/ 141921 w 1154512"/>
                <a:gd name="connsiteY8" fmla="*/ 851508 h 851508"/>
                <a:gd name="connsiteX9" fmla="*/ 0 w 1154512"/>
                <a:gd name="connsiteY9" fmla="*/ 709587 h 851508"/>
                <a:gd name="connsiteX10" fmla="*/ 0 w 1154512"/>
                <a:gd name="connsiteY10" fmla="*/ 141921 h 851508"/>
                <a:gd name="connsiteX11" fmla="*/ 141921 w 1154512"/>
                <a:gd name="connsiteY11" fmla="*/ 0 h 85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4512" h="851508">
                  <a:moveTo>
                    <a:pt x="141921" y="0"/>
                  </a:moveTo>
                  <a:lnTo>
                    <a:pt x="789414" y="0"/>
                  </a:lnTo>
                  <a:cubicBezTo>
                    <a:pt x="867795" y="0"/>
                    <a:pt x="931335" y="63540"/>
                    <a:pt x="931335" y="141921"/>
                  </a:cubicBezTo>
                  <a:lnTo>
                    <a:pt x="931335" y="269302"/>
                  </a:lnTo>
                  <a:lnTo>
                    <a:pt x="1154512" y="425754"/>
                  </a:lnTo>
                  <a:lnTo>
                    <a:pt x="931335" y="582207"/>
                  </a:lnTo>
                  <a:lnTo>
                    <a:pt x="931335" y="709587"/>
                  </a:lnTo>
                  <a:cubicBezTo>
                    <a:pt x="931335" y="787968"/>
                    <a:pt x="867795" y="851508"/>
                    <a:pt x="789414" y="851508"/>
                  </a:cubicBezTo>
                  <a:lnTo>
                    <a:pt x="141921" y="851508"/>
                  </a:lnTo>
                  <a:cubicBezTo>
                    <a:pt x="63540" y="851508"/>
                    <a:pt x="0" y="787968"/>
                    <a:pt x="0" y="709587"/>
                  </a:cubicBezTo>
                  <a:lnTo>
                    <a:pt x="0" y="141921"/>
                  </a:lnTo>
                  <a:cubicBezTo>
                    <a:pt x="0" y="63540"/>
                    <a:pt x="63540" y="0"/>
                    <a:pt x="141921" y="0"/>
                  </a:cubicBezTo>
                  <a:close/>
                </a:path>
              </a:pathLst>
            </a:custGeom>
            <a:solidFill>
              <a:schemeClr val="tx1">
                <a:lumMod val="85000"/>
                <a:lumOff val="15000"/>
              </a:schemeClr>
            </a:solidFill>
            <a:ln w="63500" cap="flat" cmpd="sng" algn="ctr">
              <a:noFill/>
              <a:prstDash val="solid"/>
              <a:miter lim="800000"/>
            </a:ln>
            <a:effectLst/>
          </p:spPr>
          <p:txBody>
            <a:bodyPr rIns="216000" rtlCol="0" anchor="ctr"/>
            <a:lstStyle/>
            <a:p>
              <a:pPr algn="ctr"/>
              <a:r>
                <a:rPr lang="en-US" altLang="zh-CN" sz="2000" kern="0" dirty="0">
                  <a:solidFill>
                    <a:prstClr val="white"/>
                  </a:solidFill>
                  <a:latin typeface="Arial Black" panose="020B0A04020102020204" pitchFamily="34" charset="0"/>
                  <a:cs typeface="Aharoni" panose="02010803020104030203" pitchFamily="2" charset="-79"/>
                </a:rPr>
                <a:t>02</a:t>
              </a:r>
              <a:endParaRPr lang="zh-CN" altLang="en-US" sz="2000" kern="0" dirty="0">
                <a:solidFill>
                  <a:prstClr val="white"/>
                </a:solidFill>
                <a:latin typeface="Arial Black" panose="020B0A04020102020204" pitchFamily="34" charset="0"/>
                <a:cs typeface="Aharoni" panose="02010803020104030203" pitchFamily="2" charset="-79"/>
              </a:endParaRPr>
            </a:p>
          </p:txBody>
        </p:sp>
      </p:grpSp>
      <p:grpSp>
        <p:nvGrpSpPr>
          <p:cNvPr id="5" name="组合 4"/>
          <p:cNvGrpSpPr/>
          <p:nvPr/>
        </p:nvGrpSpPr>
        <p:grpSpPr>
          <a:xfrm>
            <a:off x="2745421" y="1969796"/>
            <a:ext cx="2059080" cy="698539"/>
            <a:chOff x="2846732" y="1970014"/>
            <a:chExt cx="2059080" cy="698539"/>
          </a:xfrm>
        </p:grpSpPr>
        <p:sp>
          <p:nvSpPr>
            <p:cNvPr id="9" name="圆角矩形 3"/>
            <p:cNvSpPr/>
            <p:nvPr/>
          </p:nvSpPr>
          <p:spPr>
            <a:xfrm flipH="1">
              <a:off x="2846732" y="1970014"/>
              <a:ext cx="2059080" cy="697647"/>
            </a:xfrm>
            <a:custGeom>
              <a:avLst/>
              <a:gdLst/>
              <a:ahLst/>
              <a:cxnLst/>
              <a:rect l="l" t="t" r="r" b="b"/>
              <a:pathLst>
                <a:path w="5185018" h="1379984">
                  <a:moveTo>
                    <a:pt x="4495026" y="0"/>
                  </a:moveTo>
                  <a:lnTo>
                    <a:pt x="326752" y="0"/>
                  </a:lnTo>
                  <a:cubicBezTo>
                    <a:pt x="207909" y="0"/>
                    <a:pt x="96084" y="30046"/>
                    <a:pt x="0" y="85801"/>
                  </a:cubicBezTo>
                  <a:lnTo>
                    <a:pt x="1244471" y="1379984"/>
                  </a:lnTo>
                  <a:lnTo>
                    <a:pt x="4495026" y="1379984"/>
                  </a:lnTo>
                  <a:cubicBezTo>
                    <a:pt x="4876098" y="1379984"/>
                    <a:pt x="5185018" y="1071064"/>
                    <a:pt x="5185018" y="689992"/>
                  </a:cubicBezTo>
                  <a:cubicBezTo>
                    <a:pt x="5185018" y="308920"/>
                    <a:pt x="4876098" y="0"/>
                    <a:pt x="4495026" y="0"/>
                  </a:cubicBezTo>
                  <a:close/>
                </a:path>
              </a:pathLst>
            </a:custGeom>
            <a:solidFill>
              <a:schemeClr val="tx1">
                <a:lumMod val="50000"/>
                <a:lumOff val="50000"/>
              </a:schemeClr>
            </a:solidFill>
            <a:ln w="63500" cap="flat" cmpd="sng" algn="ctr">
              <a:noFill/>
              <a:prstDash val="solid"/>
            </a:ln>
            <a:effectLst>
              <a:outerShdw blurRad="50800" dist="38100" dir="5400000" algn="t" rotWithShape="0">
                <a:prstClr val="black">
                  <a:alpha val="17000"/>
                </a:prstClr>
              </a:outerShdw>
            </a:effectLst>
          </p:spPr>
          <p:txBody>
            <a:bodyPr lIns="468000" rtlCol="0" anchor="ctr"/>
            <a:lstStyle/>
            <a:p>
              <a:pPr algn="ctr"/>
              <a:r>
                <a:rPr lang="zh-CN" altLang="en-US" sz="1000" b="1" kern="0" dirty="0">
                  <a:solidFill>
                    <a:schemeClr val="bg1"/>
                  </a:solidFill>
                  <a:latin typeface="+mn-ea"/>
                </a:rPr>
                <a:t>输入文本</a:t>
              </a:r>
              <a:endParaRPr lang="zh-CN" altLang="en-US" sz="1000" b="1" kern="0" dirty="0">
                <a:solidFill>
                  <a:schemeClr val="bg1"/>
                </a:solidFill>
                <a:latin typeface="+mn-ea"/>
              </a:endParaRPr>
            </a:p>
            <a:p>
              <a:pPr algn="ctr"/>
              <a:r>
                <a:rPr lang="zh-CN" altLang="en-US" sz="1000" b="1" kern="0" dirty="0">
                  <a:solidFill>
                    <a:schemeClr val="bg1"/>
                  </a:solidFill>
                  <a:latin typeface="+mn-ea"/>
                </a:rPr>
                <a:t>输入文本</a:t>
              </a:r>
              <a:endParaRPr lang="zh-CN" altLang="en-US" sz="1000" b="1" kern="0" dirty="0">
                <a:solidFill>
                  <a:schemeClr val="bg1"/>
                </a:solidFill>
                <a:latin typeface="+mn-ea"/>
              </a:endParaRPr>
            </a:p>
          </p:txBody>
        </p:sp>
        <p:sp>
          <p:nvSpPr>
            <p:cNvPr id="10" name="任意多边形 9"/>
            <p:cNvSpPr/>
            <p:nvPr/>
          </p:nvSpPr>
          <p:spPr>
            <a:xfrm>
              <a:off x="2846732" y="1970014"/>
              <a:ext cx="868294" cy="698539"/>
            </a:xfrm>
            <a:custGeom>
              <a:avLst/>
              <a:gdLst>
                <a:gd name="connsiteX0" fmla="*/ 141921 w 1154512"/>
                <a:gd name="connsiteY0" fmla="*/ 0 h 851508"/>
                <a:gd name="connsiteX1" fmla="*/ 789414 w 1154512"/>
                <a:gd name="connsiteY1" fmla="*/ 0 h 851508"/>
                <a:gd name="connsiteX2" fmla="*/ 931335 w 1154512"/>
                <a:gd name="connsiteY2" fmla="*/ 141921 h 851508"/>
                <a:gd name="connsiteX3" fmla="*/ 931335 w 1154512"/>
                <a:gd name="connsiteY3" fmla="*/ 269302 h 851508"/>
                <a:gd name="connsiteX4" fmla="*/ 1154512 w 1154512"/>
                <a:gd name="connsiteY4" fmla="*/ 425754 h 851508"/>
                <a:gd name="connsiteX5" fmla="*/ 931335 w 1154512"/>
                <a:gd name="connsiteY5" fmla="*/ 582207 h 851508"/>
                <a:gd name="connsiteX6" fmla="*/ 931335 w 1154512"/>
                <a:gd name="connsiteY6" fmla="*/ 709587 h 851508"/>
                <a:gd name="connsiteX7" fmla="*/ 789414 w 1154512"/>
                <a:gd name="connsiteY7" fmla="*/ 851508 h 851508"/>
                <a:gd name="connsiteX8" fmla="*/ 141921 w 1154512"/>
                <a:gd name="connsiteY8" fmla="*/ 851508 h 851508"/>
                <a:gd name="connsiteX9" fmla="*/ 0 w 1154512"/>
                <a:gd name="connsiteY9" fmla="*/ 709587 h 851508"/>
                <a:gd name="connsiteX10" fmla="*/ 0 w 1154512"/>
                <a:gd name="connsiteY10" fmla="*/ 141921 h 851508"/>
                <a:gd name="connsiteX11" fmla="*/ 141921 w 1154512"/>
                <a:gd name="connsiteY11" fmla="*/ 0 h 85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4512" h="851508">
                  <a:moveTo>
                    <a:pt x="141921" y="0"/>
                  </a:moveTo>
                  <a:lnTo>
                    <a:pt x="789414" y="0"/>
                  </a:lnTo>
                  <a:cubicBezTo>
                    <a:pt x="867795" y="0"/>
                    <a:pt x="931335" y="63540"/>
                    <a:pt x="931335" y="141921"/>
                  </a:cubicBezTo>
                  <a:lnTo>
                    <a:pt x="931335" y="269302"/>
                  </a:lnTo>
                  <a:lnTo>
                    <a:pt x="1154512" y="425754"/>
                  </a:lnTo>
                  <a:lnTo>
                    <a:pt x="931335" y="582207"/>
                  </a:lnTo>
                  <a:lnTo>
                    <a:pt x="931335" y="709587"/>
                  </a:lnTo>
                  <a:cubicBezTo>
                    <a:pt x="931335" y="787968"/>
                    <a:pt x="867795" y="851508"/>
                    <a:pt x="789414" y="851508"/>
                  </a:cubicBezTo>
                  <a:lnTo>
                    <a:pt x="141921" y="851508"/>
                  </a:lnTo>
                  <a:cubicBezTo>
                    <a:pt x="63540" y="851508"/>
                    <a:pt x="0" y="787968"/>
                    <a:pt x="0" y="709587"/>
                  </a:cubicBezTo>
                  <a:lnTo>
                    <a:pt x="0" y="141921"/>
                  </a:lnTo>
                  <a:cubicBezTo>
                    <a:pt x="0" y="63540"/>
                    <a:pt x="63540" y="0"/>
                    <a:pt x="141921" y="0"/>
                  </a:cubicBezTo>
                  <a:close/>
                </a:path>
              </a:pathLst>
            </a:custGeom>
            <a:solidFill>
              <a:schemeClr val="tx1">
                <a:lumMod val="85000"/>
                <a:lumOff val="15000"/>
              </a:schemeClr>
            </a:solidFill>
            <a:ln w="63500" cap="flat" cmpd="sng" algn="ctr">
              <a:noFill/>
              <a:prstDash val="solid"/>
              <a:miter lim="800000"/>
            </a:ln>
            <a:effectLst/>
          </p:spPr>
          <p:txBody>
            <a:bodyPr rIns="216000" rtlCol="0" anchor="ctr"/>
            <a:lstStyle/>
            <a:p>
              <a:pPr algn="ctr"/>
              <a:r>
                <a:rPr lang="en-US" altLang="zh-CN" sz="2000" kern="0" dirty="0">
                  <a:solidFill>
                    <a:prstClr val="white"/>
                  </a:solidFill>
                  <a:latin typeface="Arial Black" panose="020B0A04020102020204" pitchFamily="34" charset="0"/>
                  <a:cs typeface="Aharoni" panose="02010803020104030203" pitchFamily="2" charset="-79"/>
                </a:rPr>
                <a:t>03</a:t>
              </a:r>
              <a:endParaRPr lang="zh-CN" altLang="en-US" sz="2000" kern="0" dirty="0">
                <a:solidFill>
                  <a:prstClr val="white"/>
                </a:solidFill>
                <a:latin typeface="Arial Black" panose="020B0A04020102020204" pitchFamily="34" charset="0"/>
                <a:cs typeface="Aharoni" panose="02010803020104030203" pitchFamily="2" charset="-79"/>
              </a:endParaRPr>
            </a:p>
          </p:txBody>
        </p:sp>
      </p:grpSp>
      <p:grpSp>
        <p:nvGrpSpPr>
          <p:cNvPr id="6" name="组合 5"/>
          <p:cNvGrpSpPr/>
          <p:nvPr/>
        </p:nvGrpSpPr>
        <p:grpSpPr>
          <a:xfrm>
            <a:off x="3590450" y="1059582"/>
            <a:ext cx="1403463" cy="1609929"/>
            <a:chOff x="3691761" y="1059800"/>
            <a:chExt cx="1403463" cy="1609929"/>
          </a:xfrm>
        </p:grpSpPr>
        <p:sp>
          <p:nvSpPr>
            <p:cNvPr id="7" name="任意多边形 6"/>
            <p:cNvSpPr/>
            <p:nvPr/>
          </p:nvSpPr>
          <p:spPr>
            <a:xfrm flipH="1">
              <a:off x="4397577" y="1059800"/>
              <a:ext cx="697647" cy="1609929"/>
            </a:xfrm>
            <a:custGeom>
              <a:avLst/>
              <a:gdLst>
                <a:gd name="connsiteX0" fmla="*/ 927614 w 927614"/>
                <a:gd name="connsiteY0" fmla="*/ 0 h 2140614"/>
                <a:gd name="connsiteX1" fmla="*/ 0 w 927614"/>
                <a:gd name="connsiteY1" fmla="*/ 0 h 2140614"/>
                <a:gd name="connsiteX2" fmla="*/ 0 w 927614"/>
                <a:gd name="connsiteY2" fmla="*/ 1183777 h 2140614"/>
                <a:gd name="connsiteX3" fmla="*/ 920081 w 927614"/>
                <a:gd name="connsiteY3" fmla="*/ 2140614 h 2140614"/>
                <a:gd name="connsiteX4" fmla="*/ 927614 w 927614"/>
                <a:gd name="connsiteY4" fmla="*/ 2065888 h 2140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614" h="2140614">
                  <a:moveTo>
                    <a:pt x="927614" y="0"/>
                  </a:moveTo>
                  <a:lnTo>
                    <a:pt x="0" y="0"/>
                  </a:lnTo>
                  <a:lnTo>
                    <a:pt x="0" y="1183777"/>
                  </a:lnTo>
                  <a:lnTo>
                    <a:pt x="920081" y="2140614"/>
                  </a:lnTo>
                  <a:lnTo>
                    <a:pt x="927614" y="2065888"/>
                  </a:lnTo>
                  <a:close/>
                </a:path>
              </a:pathLst>
            </a:custGeom>
            <a:solidFill>
              <a:schemeClr val="tx1">
                <a:lumMod val="50000"/>
                <a:lumOff val="50000"/>
              </a:schemeClr>
            </a:solidFill>
            <a:ln w="63500" cap="flat" cmpd="sng" algn="ctr">
              <a:noFill/>
              <a:prstDash val="solid"/>
            </a:ln>
            <a:effectLst>
              <a:outerShdw blurRad="50800" dist="38100" dir="5400000" algn="t" rotWithShape="0">
                <a:prstClr val="black">
                  <a:alpha val="17000"/>
                </a:prstClr>
              </a:outerShdw>
            </a:effectLst>
          </p:spPr>
          <p:txBody>
            <a:bodyPr wrap="square" bIns="1116000" rtlCol="0" anchor="ctr">
              <a:noAutofit/>
            </a:bodyPr>
            <a:lstStyle/>
            <a:p>
              <a:pPr algn="ctr"/>
              <a:r>
                <a:rPr lang="zh-CN" altLang="en-US" sz="1000" b="1" kern="0">
                  <a:solidFill>
                    <a:schemeClr val="bg1"/>
                  </a:solidFill>
                  <a:latin typeface="+mn-ea"/>
                </a:rPr>
                <a:t>输入文本</a:t>
              </a:r>
              <a:endParaRPr lang="zh-CN" altLang="en-US" sz="1000" b="1" kern="0">
                <a:solidFill>
                  <a:schemeClr val="bg1"/>
                </a:solidFill>
                <a:latin typeface="+mn-ea"/>
              </a:endParaRPr>
            </a:p>
            <a:p>
              <a:pPr algn="ctr"/>
              <a:r>
                <a:rPr lang="zh-CN" altLang="en-US" sz="1000" b="1" kern="0">
                  <a:solidFill>
                    <a:schemeClr val="bg1"/>
                  </a:solidFill>
                  <a:latin typeface="+mn-ea"/>
                </a:rPr>
                <a:t>输入文本</a:t>
              </a:r>
              <a:endParaRPr lang="zh-CN" altLang="en-US" sz="1000" b="1" kern="0">
                <a:solidFill>
                  <a:schemeClr val="bg1"/>
                </a:solidFill>
                <a:latin typeface="+mn-ea"/>
              </a:endParaRPr>
            </a:p>
          </p:txBody>
        </p:sp>
        <p:sp>
          <p:nvSpPr>
            <p:cNvPr id="8" name="任意多边形 7"/>
            <p:cNvSpPr/>
            <p:nvPr/>
          </p:nvSpPr>
          <p:spPr>
            <a:xfrm>
              <a:off x="3691761" y="1116413"/>
              <a:ext cx="868294" cy="698539"/>
            </a:xfrm>
            <a:custGeom>
              <a:avLst/>
              <a:gdLst>
                <a:gd name="connsiteX0" fmla="*/ 141921 w 1154512"/>
                <a:gd name="connsiteY0" fmla="*/ 0 h 851508"/>
                <a:gd name="connsiteX1" fmla="*/ 789414 w 1154512"/>
                <a:gd name="connsiteY1" fmla="*/ 0 h 851508"/>
                <a:gd name="connsiteX2" fmla="*/ 931335 w 1154512"/>
                <a:gd name="connsiteY2" fmla="*/ 141921 h 851508"/>
                <a:gd name="connsiteX3" fmla="*/ 931335 w 1154512"/>
                <a:gd name="connsiteY3" fmla="*/ 269302 h 851508"/>
                <a:gd name="connsiteX4" fmla="*/ 1154512 w 1154512"/>
                <a:gd name="connsiteY4" fmla="*/ 425754 h 851508"/>
                <a:gd name="connsiteX5" fmla="*/ 931335 w 1154512"/>
                <a:gd name="connsiteY5" fmla="*/ 582207 h 851508"/>
                <a:gd name="connsiteX6" fmla="*/ 931335 w 1154512"/>
                <a:gd name="connsiteY6" fmla="*/ 709587 h 851508"/>
                <a:gd name="connsiteX7" fmla="*/ 789414 w 1154512"/>
                <a:gd name="connsiteY7" fmla="*/ 851508 h 851508"/>
                <a:gd name="connsiteX8" fmla="*/ 141921 w 1154512"/>
                <a:gd name="connsiteY8" fmla="*/ 851508 h 851508"/>
                <a:gd name="connsiteX9" fmla="*/ 0 w 1154512"/>
                <a:gd name="connsiteY9" fmla="*/ 709587 h 851508"/>
                <a:gd name="connsiteX10" fmla="*/ 0 w 1154512"/>
                <a:gd name="connsiteY10" fmla="*/ 141921 h 851508"/>
                <a:gd name="connsiteX11" fmla="*/ 141921 w 1154512"/>
                <a:gd name="connsiteY11" fmla="*/ 0 h 85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4512" h="851508">
                  <a:moveTo>
                    <a:pt x="141921" y="0"/>
                  </a:moveTo>
                  <a:lnTo>
                    <a:pt x="789414" y="0"/>
                  </a:lnTo>
                  <a:cubicBezTo>
                    <a:pt x="867795" y="0"/>
                    <a:pt x="931335" y="63540"/>
                    <a:pt x="931335" y="141921"/>
                  </a:cubicBezTo>
                  <a:lnTo>
                    <a:pt x="931335" y="269302"/>
                  </a:lnTo>
                  <a:lnTo>
                    <a:pt x="1154512" y="425754"/>
                  </a:lnTo>
                  <a:lnTo>
                    <a:pt x="931335" y="582207"/>
                  </a:lnTo>
                  <a:lnTo>
                    <a:pt x="931335" y="709587"/>
                  </a:lnTo>
                  <a:cubicBezTo>
                    <a:pt x="931335" y="787968"/>
                    <a:pt x="867795" y="851508"/>
                    <a:pt x="789414" y="851508"/>
                  </a:cubicBezTo>
                  <a:lnTo>
                    <a:pt x="141921" y="851508"/>
                  </a:lnTo>
                  <a:cubicBezTo>
                    <a:pt x="63540" y="851508"/>
                    <a:pt x="0" y="787968"/>
                    <a:pt x="0" y="709587"/>
                  </a:cubicBezTo>
                  <a:lnTo>
                    <a:pt x="0" y="141921"/>
                  </a:lnTo>
                  <a:cubicBezTo>
                    <a:pt x="0" y="63540"/>
                    <a:pt x="63540" y="0"/>
                    <a:pt x="141921" y="0"/>
                  </a:cubicBezTo>
                  <a:close/>
                </a:path>
              </a:pathLst>
            </a:custGeom>
            <a:solidFill>
              <a:schemeClr val="tx1">
                <a:lumMod val="85000"/>
                <a:lumOff val="15000"/>
              </a:schemeClr>
            </a:solidFill>
            <a:ln w="63500" cap="flat" cmpd="sng" algn="ctr">
              <a:noFill/>
              <a:prstDash val="solid"/>
              <a:miter lim="800000"/>
            </a:ln>
            <a:effectLst/>
          </p:spPr>
          <p:txBody>
            <a:bodyPr rIns="216000" rtlCol="0" anchor="ctr"/>
            <a:lstStyle/>
            <a:p>
              <a:pPr algn="ctr"/>
              <a:r>
                <a:rPr lang="en-US" altLang="zh-CN" sz="2000" kern="0" dirty="0">
                  <a:solidFill>
                    <a:prstClr val="white"/>
                  </a:solidFill>
                  <a:latin typeface="Arial Black" panose="020B0A04020102020204" pitchFamily="34" charset="0"/>
                  <a:cs typeface="Aharoni" panose="02010803020104030203" pitchFamily="2" charset="-79"/>
                </a:rPr>
                <a:t>04</a:t>
              </a:r>
              <a:endParaRPr lang="zh-CN" altLang="en-US" sz="2000" kern="0" dirty="0">
                <a:solidFill>
                  <a:prstClr val="white"/>
                </a:solidFill>
                <a:latin typeface="Arial Black" panose="020B0A04020102020204" pitchFamily="34" charset="0"/>
                <a:cs typeface="Aharoni" panose="02010803020104030203" pitchFamily="2" charset="-79"/>
              </a:endParaRPr>
            </a:p>
          </p:txBody>
        </p:sp>
      </p:grpSp>
      <p:grpSp>
        <p:nvGrpSpPr>
          <p:cNvPr id="15" name="组合 14"/>
          <p:cNvGrpSpPr/>
          <p:nvPr/>
        </p:nvGrpSpPr>
        <p:grpSpPr>
          <a:xfrm>
            <a:off x="4400412" y="1589258"/>
            <a:ext cx="2138450" cy="1283071"/>
            <a:chOff x="4154727" y="1357778"/>
            <a:chExt cx="2422187" cy="1453313"/>
          </a:xfrm>
        </p:grpSpPr>
        <p:sp>
          <p:nvSpPr>
            <p:cNvPr id="16" name="等腰三角形 15"/>
            <p:cNvSpPr/>
            <p:nvPr/>
          </p:nvSpPr>
          <p:spPr>
            <a:xfrm>
              <a:off x="4154727" y="1357778"/>
              <a:ext cx="2422187" cy="1453313"/>
            </a:xfrm>
            <a:prstGeom prst="triangle">
              <a:avLst>
                <a:gd name="adj" fmla="val 50569"/>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8000" rIns="0" bIns="0" numCol="1" spcCol="0" rtlCol="0" fromWordArt="0" anchor="ctr" anchorCtr="0" forceAA="0" compatLnSpc="1">
              <a:noAutofit/>
            </a:bodyPr>
            <a:lstStyle/>
            <a:p>
              <a:pPr algn="ctr"/>
              <a:r>
                <a:rPr lang="zh-CN" altLang="en-US" dirty="0">
                  <a:latin typeface="微软雅黑" panose="020B0503020204020204" pitchFamily="34" charset="-122"/>
                  <a:ea typeface="微软雅黑" panose="020B0503020204020204" pitchFamily="34" charset="-122"/>
                </a:rPr>
                <a:t>快餐定律</a:t>
              </a:r>
              <a:endParaRPr lang="zh-CN" altLang="en-US" dirty="0">
                <a:latin typeface="微软雅黑" panose="020B0503020204020204" pitchFamily="34" charset="-122"/>
                <a:ea typeface="微软雅黑" panose="020B0503020204020204" pitchFamily="34" charset="-122"/>
              </a:endParaRPr>
            </a:p>
          </p:txBody>
        </p:sp>
        <p:sp>
          <p:nvSpPr>
            <p:cNvPr id="17" name="椭圆 16"/>
            <p:cNvSpPr/>
            <p:nvPr/>
          </p:nvSpPr>
          <p:spPr>
            <a:xfrm>
              <a:off x="5189406" y="1865685"/>
              <a:ext cx="383928" cy="383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dirty="0">
                  <a:latin typeface="Impact" panose="020B0806030902050204" pitchFamily="34" charset="0"/>
                </a:rPr>
                <a:t>3</a:t>
              </a:r>
              <a:endParaRPr lang="zh-CN" altLang="en-US" sz="2000" dirty="0">
                <a:latin typeface="Impact" panose="020B0806030902050204" pitchFamily="34" charset="0"/>
              </a:endParaRPr>
            </a:p>
          </p:txBody>
        </p:sp>
      </p:grpSp>
      <p:grpSp>
        <p:nvGrpSpPr>
          <p:cNvPr id="18" name="组合 17"/>
          <p:cNvGrpSpPr/>
          <p:nvPr/>
        </p:nvGrpSpPr>
        <p:grpSpPr>
          <a:xfrm>
            <a:off x="5706764" y="1556912"/>
            <a:ext cx="2138450" cy="1283071"/>
            <a:chOff x="5461078" y="1325432"/>
            <a:chExt cx="2422187" cy="1453313"/>
          </a:xfrm>
        </p:grpSpPr>
        <p:sp>
          <p:nvSpPr>
            <p:cNvPr id="19" name="Text Box 39"/>
            <p:cNvSpPr txBox="1">
              <a:spLocks noChangeArrowheads="1"/>
            </p:cNvSpPr>
            <p:nvPr/>
          </p:nvSpPr>
          <p:spPr bwMode="auto">
            <a:xfrm>
              <a:off x="6026784" y="1514310"/>
              <a:ext cx="1261475" cy="439252"/>
            </a:xfrm>
            <a:prstGeom prst="rect">
              <a:avLst/>
            </a:prstGeom>
            <a:noFill/>
            <a:ln w="9525">
              <a:noFill/>
              <a:miter lim="800000"/>
            </a:ln>
          </p:spPr>
          <p:txBody>
            <a:bodyPr wrap="square">
              <a:spAutoFit/>
            </a:bodyPr>
            <a:lstStyle/>
            <a:p>
              <a:pPr algn="ctr">
                <a:lnSpc>
                  <a:spcPct val="120000"/>
                </a:lnSpc>
                <a:defRPr/>
              </a:pPr>
              <a:r>
                <a:rPr lang="zh-CN" altLang="en-US" b="1" dirty="0">
                  <a:solidFill>
                    <a:schemeClr val="bg1"/>
                  </a:solidFill>
                  <a:latin typeface="微软雅黑" panose="020B0503020204020204" pitchFamily="34" charset="-122"/>
                  <a:ea typeface="微软雅黑" panose="020B0503020204020204" pitchFamily="34" charset="-122"/>
                </a:rPr>
                <a:t>果酱定律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0" name="椭圆 19"/>
            <p:cNvSpPr/>
            <p:nvPr/>
          </p:nvSpPr>
          <p:spPr>
            <a:xfrm>
              <a:off x="6495758" y="1915225"/>
              <a:ext cx="383928" cy="383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dirty="0">
                  <a:latin typeface="Impact" panose="020B0806030902050204" pitchFamily="34" charset="0"/>
                </a:rPr>
                <a:t>4</a:t>
              </a:r>
              <a:endParaRPr lang="zh-CN" altLang="en-US" sz="2000" dirty="0">
                <a:latin typeface="Impact" panose="020B0806030902050204" pitchFamily="34" charset="0"/>
              </a:endParaRPr>
            </a:p>
          </p:txBody>
        </p:sp>
        <p:sp>
          <p:nvSpPr>
            <p:cNvPr id="21" name="任意多边形 20"/>
            <p:cNvSpPr/>
            <p:nvPr/>
          </p:nvSpPr>
          <p:spPr>
            <a:xfrm>
              <a:off x="5461078" y="1325432"/>
              <a:ext cx="2422187" cy="1453313"/>
            </a:xfrm>
            <a:custGeom>
              <a:avLst/>
              <a:gdLst>
                <a:gd name="connsiteX0" fmla="*/ 0 w 2422187"/>
                <a:gd name="connsiteY0" fmla="*/ 0 h 1453313"/>
                <a:gd name="connsiteX1" fmla="*/ 2422187 w 2422187"/>
                <a:gd name="connsiteY1" fmla="*/ 0 h 1453313"/>
                <a:gd name="connsiteX2" fmla="*/ 1224876 w 2422187"/>
                <a:gd name="connsiteY2" fmla="*/ 1453313 h 1453313"/>
              </a:gdLst>
              <a:ahLst/>
              <a:cxnLst>
                <a:cxn ang="0">
                  <a:pos x="connsiteX0" y="connsiteY0"/>
                </a:cxn>
                <a:cxn ang="0">
                  <a:pos x="connsiteX1" y="connsiteY1"/>
                </a:cxn>
                <a:cxn ang="0">
                  <a:pos x="connsiteX2" y="connsiteY2"/>
                </a:cxn>
              </a:cxnLst>
              <a:rect l="l" t="t" r="r" b="b"/>
              <a:pathLst>
                <a:path w="2422187" h="1453313">
                  <a:moveTo>
                    <a:pt x="0" y="0"/>
                  </a:moveTo>
                  <a:lnTo>
                    <a:pt x="2422187" y="0"/>
                  </a:lnTo>
                  <a:lnTo>
                    <a:pt x="1224876" y="1453313"/>
                  </a:lnTo>
                  <a:close/>
                </a:path>
              </a:pathLst>
            </a:cu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720000" numCol="1" spcCol="0" rtlCol="0" fromWordArt="0" anchor="ctr" anchorCtr="0" forceAA="0" compatLnSpc="1">
              <a:noAutofit/>
            </a:bodyPr>
            <a:lstStyle/>
            <a:p>
              <a:pPr algn="ctr"/>
              <a:r>
                <a:rPr lang="zh-CN" altLang="en-US" dirty="0">
                  <a:latin typeface="微软雅黑" panose="020B0503020204020204" pitchFamily="34" charset="-122"/>
                  <a:ea typeface="微软雅黑" panose="020B0503020204020204" pitchFamily="34" charset="-122"/>
                </a:rPr>
                <a:t>果酱定律</a:t>
              </a:r>
              <a:endParaRPr lang="zh-CN" altLang="en-US" dirty="0">
                <a:latin typeface="微软雅黑" panose="020B0503020204020204" pitchFamily="34" charset="-122"/>
                <a:ea typeface="微软雅黑" panose="020B0503020204020204" pitchFamily="34" charset="-122"/>
              </a:endParaRPr>
            </a:p>
          </p:txBody>
        </p:sp>
        <p:sp>
          <p:nvSpPr>
            <p:cNvPr id="22" name="椭圆 21"/>
            <p:cNvSpPr/>
            <p:nvPr/>
          </p:nvSpPr>
          <p:spPr>
            <a:xfrm>
              <a:off x="6486454" y="1942527"/>
              <a:ext cx="383928" cy="383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dirty="0">
                  <a:latin typeface="Impact" panose="020B0806030902050204" pitchFamily="34" charset="0"/>
                </a:rPr>
                <a:t>4</a:t>
              </a:r>
              <a:endParaRPr lang="zh-CN" altLang="en-US" sz="2000" dirty="0">
                <a:latin typeface="Impact" panose="020B0806030902050204" pitchFamily="34" charset="0"/>
              </a:endParaRPr>
            </a:p>
          </p:txBody>
        </p:sp>
      </p:grpSp>
      <p:grpSp>
        <p:nvGrpSpPr>
          <p:cNvPr id="23" name="组合 22"/>
          <p:cNvGrpSpPr/>
          <p:nvPr/>
        </p:nvGrpSpPr>
        <p:grpSpPr>
          <a:xfrm>
            <a:off x="4403694" y="3125118"/>
            <a:ext cx="2138450" cy="1283071"/>
            <a:chOff x="4158009" y="2893638"/>
            <a:chExt cx="2422187" cy="1453313"/>
          </a:xfrm>
        </p:grpSpPr>
        <p:sp>
          <p:nvSpPr>
            <p:cNvPr id="24" name="任意多边形 23"/>
            <p:cNvSpPr/>
            <p:nvPr/>
          </p:nvSpPr>
          <p:spPr>
            <a:xfrm>
              <a:off x="4158009" y="2893638"/>
              <a:ext cx="2422187" cy="1453313"/>
            </a:xfrm>
            <a:custGeom>
              <a:avLst/>
              <a:gdLst>
                <a:gd name="connsiteX0" fmla="*/ 0 w 2422187"/>
                <a:gd name="connsiteY0" fmla="*/ 0 h 1453313"/>
                <a:gd name="connsiteX1" fmla="*/ 2422187 w 2422187"/>
                <a:gd name="connsiteY1" fmla="*/ 0 h 1453313"/>
                <a:gd name="connsiteX2" fmla="*/ 1224876 w 2422187"/>
                <a:gd name="connsiteY2" fmla="*/ 1453313 h 1453313"/>
              </a:gdLst>
              <a:ahLst/>
              <a:cxnLst>
                <a:cxn ang="0">
                  <a:pos x="connsiteX0" y="connsiteY0"/>
                </a:cxn>
                <a:cxn ang="0">
                  <a:pos x="connsiteX1" y="connsiteY1"/>
                </a:cxn>
                <a:cxn ang="0">
                  <a:pos x="connsiteX2" y="connsiteY2"/>
                </a:cxn>
              </a:cxnLst>
              <a:rect l="l" t="t" r="r" b="b"/>
              <a:pathLst>
                <a:path w="2422187" h="1453313">
                  <a:moveTo>
                    <a:pt x="0" y="0"/>
                  </a:moveTo>
                  <a:lnTo>
                    <a:pt x="2422187" y="0"/>
                  </a:lnTo>
                  <a:lnTo>
                    <a:pt x="1224876" y="1453313"/>
                  </a:lnTo>
                  <a:close/>
                </a:path>
              </a:pathLst>
            </a:cu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720000" numCol="1" spcCol="0" rtlCol="0" fromWordArt="0" anchor="ctr" anchorCtr="0" forceAA="0" compatLnSpc="1">
              <a:noAutofit/>
            </a:bodyPr>
            <a:lstStyle/>
            <a:p>
              <a:pPr algn="ctr"/>
              <a:r>
                <a:rPr lang="zh-CN" altLang="en-US" dirty="0">
                  <a:latin typeface="微软雅黑" panose="020B0503020204020204" pitchFamily="34" charset="-122"/>
                  <a:ea typeface="微软雅黑" panose="020B0503020204020204" pitchFamily="34" charset="-122"/>
                </a:rPr>
                <a:t>果汁定律</a:t>
              </a:r>
              <a:endParaRPr lang="zh-CN" altLang="en-US" dirty="0">
                <a:latin typeface="微软雅黑" panose="020B0503020204020204" pitchFamily="34" charset="-122"/>
                <a:ea typeface="微软雅黑" panose="020B0503020204020204" pitchFamily="34" charset="-122"/>
              </a:endParaRPr>
            </a:p>
          </p:txBody>
        </p:sp>
        <p:sp>
          <p:nvSpPr>
            <p:cNvPr id="25" name="椭圆 24"/>
            <p:cNvSpPr/>
            <p:nvPr/>
          </p:nvSpPr>
          <p:spPr>
            <a:xfrm>
              <a:off x="5183385" y="3510733"/>
              <a:ext cx="383928" cy="383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dirty="0">
                  <a:latin typeface="Impact" panose="020B0806030902050204" pitchFamily="34" charset="0"/>
                </a:rPr>
                <a:t>2</a:t>
              </a:r>
              <a:endParaRPr lang="zh-CN" altLang="en-US" sz="2000" dirty="0">
                <a:latin typeface="Impact" panose="020B0806030902050204" pitchFamily="34" charset="0"/>
              </a:endParaRPr>
            </a:p>
          </p:txBody>
        </p:sp>
      </p:grpSp>
      <p:grpSp>
        <p:nvGrpSpPr>
          <p:cNvPr id="26" name="组合 25"/>
          <p:cNvGrpSpPr/>
          <p:nvPr/>
        </p:nvGrpSpPr>
        <p:grpSpPr>
          <a:xfrm>
            <a:off x="3090162" y="3158616"/>
            <a:ext cx="2138450" cy="1283071"/>
            <a:chOff x="2854733" y="2950785"/>
            <a:chExt cx="2422187" cy="1453313"/>
          </a:xfrm>
        </p:grpSpPr>
        <p:sp>
          <p:nvSpPr>
            <p:cNvPr id="27" name="椭圆 26"/>
            <p:cNvSpPr/>
            <p:nvPr/>
          </p:nvSpPr>
          <p:spPr>
            <a:xfrm>
              <a:off x="3862246" y="3422683"/>
              <a:ext cx="383928" cy="383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dirty="0">
                  <a:latin typeface="Impact" panose="020B0806030902050204" pitchFamily="34" charset="0"/>
                </a:rPr>
                <a:t>1</a:t>
              </a:r>
              <a:endParaRPr lang="zh-CN" altLang="en-US" sz="2000" dirty="0">
                <a:latin typeface="Impact" panose="020B0806030902050204" pitchFamily="34" charset="0"/>
              </a:endParaRPr>
            </a:p>
          </p:txBody>
        </p:sp>
        <p:sp>
          <p:nvSpPr>
            <p:cNvPr id="28" name="等腰三角形 27"/>
            <p:cNvSpPr/>
            <p:nvPr/>
          </p:nvSpPr>
          <p:spPr>
            <a:xfrm>
              <a:off x="2854733" y="2950785"/>
              <a:ext cx="2422187" cy="1453313"/>
            </a:xfrm>
            <a:prstGeom prst="triangle">
              <a:avLst>
                <a:gd name="adj" fmla="val 50569"/>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8000" rIns="0" bIns="0" numCol="1" spcCol="0" rtlCol="0" fromWordArt="0" anchor="ctr" anchorCtr="0" forceAA="0" compatLnSpc="1">
              <a:noAutofit/>
            </a:bodyPr>
            <a:lstStyle/>
            <a:p>
              <a:pPr algn="ctr"/>
              <a:r>
                <a:rPr lang="zh-CN" altLang="en-US" dirty="0">
                  <a:latin typeface="微软雅黑" panose="020B0503020204020204" pitchFamily="34" charset="-122"/>
                  <a:ea typeface="微软雅黑" panose="020B0503020204020204" pitchFamily="34" charset="-122"/>
                </a:rPr>
                <a:t>薯片定律</a:t>
              </a:r>
              <a:endParaRPr lang="zh-CN" altLang="en-US" dirty="0">
                <a:latin typeface="微软雅黑" panose="020B0503020204020204" pitchFamily="34" charset="-122"/>
                <a:ea typeface="微软雅黑" panose="020B0503020204020204" pitchFamily="34" charset="-122"/>
              </a:endParaRPr>
            </a:p>
          </p:txBody>
        </p:sp>
        <p:sp>
          <p:nvSpPr>
            <p:cNvPr id="29" name="椭圆 28"/>
            <p:cNvSpPr/>
            <p:nvPr/>
          </p:nvSpPr>
          <p:spPr>
            <a:xfrm>
              <a:off x="3889412" y="3458692"/>
              <a:ext cx="383928" cy="383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dirty="0">
                  <a:latin typeface="Impact" panose="020B0806030902050204" pitchFamily="34" charset="0"/>
                </a:rPr>
                <a:t>1</a:t>
              </a:r>
              <a:endParaRPr lang="zh-CN" altLang="en-US" sz="2000" dirty="0">
                <a:latin typeface="Impact" panose="020B0806030902050204" pitchFamily="34" charset="0"/>
              </a:endParaRPr>
            </a:p>
          </p:txBody>
        </p:sp>
      </p:grpSp>
      <p:sp>
        <p:nvSpPr>
          <p:cNvPr id="30"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1"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ppt_x"/>
                                          </p:val>
                                        </p:tav>
                                        <p:tav tm="100000">
                                          <p:val>
                                            <p:strVal val="#ppt_x"/>
                                          </p:val>
                                        </p:tav>
                                      </p:tavLst>
                                    </p:anim>
                                    <p:anim calcmode="lin" valueType="num">
                                      <p:cBhvr additive="base">
                                        <p:cTn id="3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9912" y="1059582"/>
            <a:ext cx="5043973" cy="2836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1961372"/>
            <a:ext cx="9144000" cy="857250"/>
            <a:chOff x="0" y="742950"/>
            <a:chExt cx="12192000" cy="1562100"/>
          </a:xfrm>
        </p:grpSpPr>
        <p:sp>
          <p:nvSpPr>
            <p:cNvPr id="16" name="矩形 15"/>
            <p:cNvSpPr/>
            <p:nvPr/>
          </p:nvSpPr>
          <p:spPr>
            <a:xfrm>
              <a:off x="414728" y="742950"/>
              <a:ext cx="11777272" cy="15621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1795582" y="1374702"/>
              <a:ext cx="4090670" cy="583184"/>
            </a:xfrm>
            <a:prstGeom prst="rect">
              <a:avLst/>
            </a:prstGeom>
          </p:spPr>
          <p:txBody>
            <a:bodyPr wrap="square">
              <a:spAutoFit/>
            </a:bodyPr>
            <a:lstStyle/>
            <a:p>
              <a:pPr lvl="0"/>
              <a:r>
                <a:rPr lang="zh-CN" altLang="en-US" sz="1500" spc="400" dirty="0">
                  <a:solidFill>
                    <a:schemeClr val="bg1"/>
                  </a:solidFill>
                  <a:latin typeface="方正清刻本悦宋简体" panose="02000000000000000000" pitchFamily="2" charset="-122"/>
                  <a:ea typeface="方正清刻本悦宋简体" panose="02000000000000000000" pitchFamily="2" charset="-122"/>
                </a:rPr>
                <a:t>一心一世界 一生一百年</a:t>
              </a:r>
              <a:endParaRPr lang="zh-CN" altLang="en-US" sz="1500" spc="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34" name="矩形 33"/>
            <p:cNvSpPr/>
            <p:nvPr/>
          </p:nvSpPr>
          <p:spPr>
            <a:xfrm>
              <a:off x="0" y="742950"/>
              <a:ext cx="434715" cy="15621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pic>
        <p:nvPicPr>
          <p:cNvPr id="26" name="图片 25"/>
          <p:cNvPicPr>
            <a:picLocks noChangeAspect="1"/>
          </p:cNvPicPr>
          <p:nvPr/>
        </p:nvPicPr>
        <p:blipFill rotWithShape="1">
          <a:blip r:embed="rId1" cstate="email"/>
          <a:srcRect/>
          <a:stretch>
            <a:fillRect/>
          </a:stretch>
        </p:blipFill>
        <p:spPr>
          <a:xfrm>
            <a:off x="2" y="571500"/>
            <a:ext cx="1393031" cy="2282560"/>
          </a:xfrm>
          <a:prstGeom prst="rect">
            <a:avLst/>
          </a:prstGeom>
        </p:spPr>
      </p:pic>
      <p:pic>
        <p:nvPicPr>
          <p:cNvPr id="15" name="图片 14"/>
          <p:cNvPicPr>
            <a:picLocks noChangeAspect="1"/>
          </p:cNvPicPr>
          <p:nvPr/>
        </p:nvPicPr>
        <p:blipFill rotWithShape="1">
          <a:blip r:embed="rId2" cstate="email">
            <a:grayscl/>
          </a:blip>
          <a:srcRect b="-2"/>
          <a:stretch>
            <a:fillRect/>
          </a:stretch>
        </p:blipFill>
        <p:spPr>
          <a:xfrm>
            <a:off x="4414838" y="1528763"/>
            <a:ext cx="5072063" cy="3614738"/>
          </a:xfrm>
          <a:prstGeom prst="rect">
            <a:avLst/>
          </a:prstGeom>
        </p:spPr>
      </p:pic>
      <p:pic>
        <p:nvPicPr>
          <p:cNvPr id="8" name="图片 7"/>
          <p:cNvPicPr>
            <a:picLocks noChangeAspect="1"/>
          </p:cNvPicPr>
          <p:nvPr/>
        </p:nvPicPr>
        <p:blipFill rotWithShape="1">
          <a:blip r:embed="rId3" cstate="email"/>
          <a:srcRect/>
          <a:stretch>
            <a:fillRect/>
          </a:stretch>
        </p:blipFill>
        <p:spPr>
          <a:xfrm>
            <a:off x="7059437" y="437062"/>
            <a:ext cx="1086816" cy="1251857"/>
          </a:xfrm>
          <a:prstGeom prst="rect">
            <a:avLst/>
          </a:prstGeom>
        </p:spPr>
      </p:pic>
      <p:pic>
        <p:nvPicPr>
          <p:cNvPr id="54" name="图片 53"/>
          <p:cNvPicPr>
            <a:picLocks noChangeAspect="1"/>
          </p:cNvPicPr>
          <p:nvPr/>
        </p:nvPicPr>
        <p:blipFill rotWithShape="1">
          <a:blip r:embed="rId4" cstate="email"/>
          <a:srcRect/>
          <a:stretch>
            <a:fillRect/>
          </a:stretch>
        </p:blipFill>
        <p:spPr>
          <a:xfrm>
            <a:off x="7658523" y="824049"/>
            <a:ext cx="1332532" cy="1534886"/>
          </a:xfrm>
          <a:prstGeom prst="rect">
            <a:avLst/>
          </a:prstGeom>
        </p:spPr>
      </p:pic>
      <p:pic>
        <p:nvPicPr>
          <p:cNvPr id="55" name="图片 54"/>
          <p:cNvPicPr>
            <a:picLocks noChangeAspect="1"/>
          </p:cNvPicPr>
          <p:nvPr/>
        </p:nvPicPr>
        <p:blipFill rotWithShape="1">
          <a:blip r:embed="rId5" cstate="email"/>
          <a:srcRect b="-3719"/>
          <a:stretch>
            <a:fillRect/>
          </a:stretch>
        </p:blipFill>
        <p:spPr>
          <a:xfrm>
            <a:off x="7260665" y="1850574"/>
            <a:ext cx="877042" cy="1010227"/>
          </a:xfrm>
          <a:prstGeom prst="rect">
            <a:avLst/>
          </a:prstGeom>
        </p:spPr>
      </p:pic>
      <p:sp>
        <p:nvSpPr>
          <p:cNvPr id="31" name="矩形 30"/>
          <p:cNvSpPr/>
          <p:nvPr/>
        </p:nvSpPr>
        <p:spPr>
          <a:xfrm>
            <a:off x="1834877" y="902970"/>
            <a:ext cx="3121025" cy="342900"/>
          </a:xfrm>
          <a:prstGeom prst="rect">
            <a:avLst/>
          </a:prstGeom>
        </p:spPr>
        <p:txBody>
          <a:bodyPr wrap="none">
            <a:spAutoFit/>
          </a:bodyPr>
          <a:lstStyle/>
          <a:p>
            <a:pPr marL="342900" lvl="0" indent="-342900" fontAlgn="base">
              <a:lnSpc>
                <a:spcPct val="110000"/>
              </a:lnSpc>
              <a:spcBef>
                <a:spcPct val="0"/>
              </a:spcBef>
              <a:spcAft>
                <a:spcPct val="0"/>
              </a:spcAft>
            </a:pPr>
            <a:r>
              <a:rPr lang="zh-CN" altLang="en-US"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中国风</a:t>
            </a:r>
            <a:r>
              <a:rPr lang="en-US" altLang="zh-CN"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-www.zhongguofeng.com</a:t>
            </a:r>
            <a:endParaRPr lang="en-US" altLang="zh-CN" sz="15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Rectangle 3"/>
          <p:cNvSpPr>
            <a:spLocks noChangeArrowheads="1"/>
          </p:cNvSpPr>
          <p:nvPr/>
        </p:nvSpPr>
        <p:spPr bwMode="auto">
          <a:xfrm>
            <a:off x="1259205" y="1277779"/>
            <a:ext cx="3275171" cy="708660"/>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pPr>
              <a:spcBef>
                <a:spcPct val="20000"/>
              </a:spcBef>
              <a:buClr>
                <a:srgbClr val="5B8CC1"/>
              </a:buClr>
              <a:buFont typeface="Wingdings" panose="05000000000000000000" pitchFamily="2" charset="2"/>
              <a:buNone/>
              <a:defRPr/>
            </a:pPr>
            <a:r>
              <a:rPr lang="zh-CN" altLang="en-US" sz="1350" b="1" kern="0" dirty="0" smtClean="0">
                <a:solidFill>
                  <a:schemeClr val="tx1">
                    <a:lumMod val="50000"/>
                    <a:lumOff val="50000"/>
                  </a:schemeClr>
                </a:solidFill>
                <a:latin typeface="微软雅黑" panose="020B0503020204020204" pitchFamily="34" charset="-122"/>
                <a:ea typeface="微软雅黑" panose="020B0503020204020204" pitchFamily="34" charset="-122"/>
              </a:rPr>
              <a:t>可以在下列情况使用</a:t>
            </a:r>
            <a:endParaRPr lang="zh-CN" altLang="en-US" sz="1350" b="1" kern="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rPr>
              <a:t>不限次数的用于您个人</a:t>
            </a:r>
            <a:r>
              <a:rPr lang="en-US" altLang="zh-CN" sz="900" kern="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rPr>
              <a:t>公司、企业的商业演示。</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rPr>
              <a:t>拷贝模板中的内容用于其它幻灯片母版中使用。</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905250" y="1284446"/>
            <a:ext cx="3803333" cy="723265"/>
          </a:xfrm>
          <a:prstGeom prst="rect">
            <a:avLst/>
          </a:prstGeom>
          <a:noFill/>
        </p:spPr>
        <p:txBody>
          <a:bodyPr wrap="square" rtlCol="0" anchor="t">
            <a:spAutoFit/>
          </a:bodyPr>
          <a:p>
            <a:pPr>
              <a:spcBef>
                <a:spcPct val="20000"/>
              </a:spcBef>
              <a:buClr>
                <a:srgbClr val="5B8CC1"/>
              </a:buClr>
              <a:buFont typeface="Wingdings" panose="05000000000000000000" pitchFamily="2" charset="2"/>
              <a:buNone/>
              <a:defRPr/>
            </a:pPr>
            <a:r>
              <a:rPr lang="zh-CN" altLang="en-US" sz="1350" b="1"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不可以在以下情况使用</a:t>
            </a:r>
            <a:endParaRPr lang="zh-CN" altLang="en-US" sz="1350" b="1"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用于任何形式的在线付费下载。</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收集整理我们发布的免费资源后，刻录光碟销售。</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pic>
        <p:nvPicPr>
          <p:cNvPr id="5" name="图片 4" descr="中国风文件"/>
          <p:cNvPicPr>
            <a:picLocks noChangeAspect="1"/>
          </p:cNvPicPr>
          <p:nvPr/>
        </p:nvPicPr>
        <p:blipFill>
          <a:blip r:embed="rId6"/>
          <a:stretch>
            <a:fillRect/>
          </a:stretch>
        </p:blipFill>
        <p:spPr>
          <a:xfrm>
            <a:off x="1781651" y="2854166"/>
            <a:ext cx="1149668" cy="473393"/>
          </a:xfrm>
          <a:prstGeom prst="rect">
            <a:avLst/>
          </a:prstGeom>
        </p:spPr>
      </p:pic>
      <p:sp>
        <p:nvSpPr>
          <p:cNvPr id="6" name="文本框 5"/>
          <p:cNvSpPr txBox="1"/>
          <p:nvPr/>
        </p:nvSpPr>
        <p:spPr>
          <a:xfrm>
            <a:off x="68104" y="3413284"/>
            <a:ext cx="3951923" cy="1608455"/>
          </a:xfrm>
          <a:prstGeom prst="rect">
            <a:avLst/>
          </a:prstGeom>
          <a:noFill/>
        </p:spPr>
        <p:txBody>
          <a:bodyPr wrap="square" rtlCol="0" anchor="t">
            <a:spAutoFit/>
          </a:bodyPr>
          <a:p>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PPT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www.zhongguofeng.com/sucai/PPT/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AI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www.zhongguofeng.com/sucai/AI/</a:t>
            </a:r>
            <a:endPar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CDR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a:t>
            </a:r>
            <a:r>
              <a:rPr lang="en-US" altLang="zh-CN" sz="750" b="1" dirty="0">
                <a:solidFill>
                  <a:schemeClr val="tx1"/>
                </a:solidFill>
                <a:uFillTx/>
                <a:latin typeface="微软雅黑" panose="020B0503020204020204" pitchFamily="34" charset="-122"/>
                <a:ea typeface="微软雅黑" panose="020B0503020204020204" pitchFamily="34" charset="-122"/>
                <a:sym typeface="+mn-ea"/>
              </a:rPr>
              <a:t> www.zhongguofeng.com/sucai/CDR/</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CAD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www.zhongguofeng.com/sucai/CAD/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MAX</a:t>
            </a:r>
            <a:r>
              <a:rPr lang="zh-CN" altLang="en-US" sz="750" b="1" dirty="0" smtClean="0">
                <a:solidFill>
                  <a:srgbClr val="EEECE1">
                    <a:lumMod val="25000"/>
                  </a:srgbClr>
                </a:solidFill>
                <a:latin typeface="微软雅黑" panose="020B0503020204020204" pitchFamily="34" charset="-122"/>
                <a:ea typeface="微软雅黑" panose="020B0503020204020204" pitchFamily="34" charset="-122"/>
                <a:sym typeface="+mn-ea"/>
              </a:rPr>
              <a:t>：</a:t>
            </a:r>
            <a:r>
              <a:rPr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www.zhongguofeng.com/sucai/MAX/</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平面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www.zhongguofeng.com/pingmian/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建筑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www.zhongguofeng.com/jianzhu/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rPr>
              <a:t>装修  ：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www.zhongguofeng.com/zhuangxiu/</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国粹  ：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www.zhongguofeng.com/guocui/</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摄影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www.zhongguofeng.com/sheying/</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器物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www.zhongguofeng.com/qiwu/</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900"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zh-CN" altLang="en-US" sz="900"/>
          </a:p>
        </p:txBody>
      </p:sp>
      <p:sp>
        <p:nvSpPr>
          <p:cNvPr id="10" name="文本框 9"/>
          <p:cNvSpPr txBox="1"/>
          <p:nvPr/>
        </p:nvSpPr>
        <p:spPr>
          <a:xfrm>
            <a:off x="2436019" y="3413284"/>
            <a:ext cx="3951923" cy="1608455"/>
          </a:xfrm>
          <a:prstGeom prst="rect">
            <a:avLst/>
          </a:prstGeom>
          <a:noFill/>
        </p:spPr>
        <p:txBody>
          <a:bodyPr wrap="square" rtlCol="0" anchor="t">
            <a:spAutoFit/>
          </a:bodyPr>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风水</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www.zhongguofeng.com/fengshui/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文玩</a:t>
            </a:r>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www.zhongguofeng.com/wenwan/</a:t>
            </a:r>
            <a:endPar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家具  ：</a:t>
            </a:r>
            <a:r>
              <a:rPr lang="en-US" altLang="zh-CN" sz="750" b="1" dirty="0">
                <a:solidFill>
                  <a:schemeClr val="tx1"/>
                </a:solidFill>
                <a:uFillTx/>
                <a:latin typeface="微软雅黑" panose="020B0503020204020204" pitchFamily="34" charset="-122"/>
                <a:ea typeface="微软雅黑" panose="020B0503020204020204" pitchFamily="34" charset="-122"/>
                <a:sym typeface="+mn-ea"/>
              </a:rPr>
              <a:t> </a:t>
            </a:r>
            <a:r>
              <a:rPr lang="en-US" altLang="zh-CN" sz="750" b="1" dirty="0">
                <a:latin typeface="微软雅黑" panose="020B0503020204020204" pitchFamily="34" charset="-122"/>
                <a:ea typeface="微软雅黑" panose="020B0503020204020204" pitchFamily="34" charset="-122"/>
                <a:sym typeface="+mn-ea"/>
              </a:rPr>
              <a:t>www.zhongguofeng.com/jiaju/</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服装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www.zhongguofeng.com/fuzhuang/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smtClean="0">
                <a:solidFill>
                  <a:srgbClr val="EEECE1">
                    <a:lumMod val="25000"/>
                  </a:srgbClr>
                </a:solidFill>
                <a:latin typeface="微软雅黑" panose="020B0503020204020204" pitchFamily="34" charset="-122"/>
                <a:ea typeface="微软雅黑" panose="020B0503020204020204" pitchFamily="34" charset="-122"/>
                <a:sym typeface="+mn-ea"/>
              </a:rPr>
              <a:t>名家  ：</a:t>
            </a:r>
            <a:r>
              <a:rPr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www.zhongguofeng.com/mingjia/</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手作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www.zhongguofeng.com/shouzuo/</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美食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www.zhongguofeng.com/meishi/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rPr>
              <a:t>素材  ：</a:t>
            </a:r>
            <a:r>
              <a:rPr sz="750" b="1" dirty="0">
                <a:solidFill>
                  <a:srgbClr val="EEECE1">
                    <a:lumMod val="25000"/>
                  </a:srgbClr>
                </a:solidFill>
                <a:latin typeface="微软雅黑" panose="020B0503020204020204" pitchFamily="34" charset="-122"/>
                <a:ea typeface="微软雅黑" panose="020B0503020204020204" pitchFamily="34" charset="-122"/>
              </a:rPr>
              <a:t>www.zhongguofeng.com/sucai/</a:t>
            </a:r>
            <a:endParaRPr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产品  ：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www.zhongguofeng.com/chanpin/</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古风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www.zhongguofeng.com/gufeng/</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古风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www.zhongguofeng.com/gufeng/</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rPr>
              <a:t>佛教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 www.zhongguofeng.com/fojiao/</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900"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zh-CN" altLang="en-US" sz="900"/>
          </a:p>
        </p:txBody>
      </p:sp>
    </p:spTree>
  </p:cSld>
  <p:clrMapOvr>
    <a:masterClrMapping/>
  </p:clrMapOvr>
  <mc:AlternateContent xmlns:mc="http://schemas.openxmlformats.org/markup-compatibility/2006">
    <mc:Choice xmlns:p14="http://schemas.microsoft.com/office/powerpoint/2010/main" Requires="p14">
      <p:transition spd="med" p14:dur="700" advClick="0" advTm="80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out)">
                                      <p:cBhvr>
                                        <p:cTn id="11" dur="1000"/>
                                        <p:tgtEl>
                                          <p:spTgt spid="8"/>
                                        </p:tgtEl>
                                      </p:cBhvr>
                                    </p:animEffect>
                                  </p:childTnLst>
                                </p:cTn>
                              </p:par>
                              <p:par>
                                <p:cTn id="12" presetID="6" presetClass="entr" presetSubtype="32" fill="hold" nodeType="withEffect">
                                  <p:stCondLst>
                                    <p:cond delay="500"/>
                                  </p:stCondLst>
                                  <p:childTnLst>
                                    <p:set>
                                      <p:cBhvr>
                                        <p:cTn id="13" dur="1" fill="hold">
                                          <p:stCondLst>
                                            <p:cond delay="0"/>
                                          </p:stCondLst>
                                        </p:cTn>
                                        <p:tgtEl>
                                          <p:spTgt spid="54"/>
                                        </p:tgtEl>
                                        <p:attrNameLst>
                                          <p:attrName>style.visibility</p:attrName>
                                        </p:attrNameLst>
                                      </p:cBhvr>
                                      <p:to>
                                        <p:strVal val="visible"/>
                                      </p:to>
                                    </p:set>
                                    <p:animEffect transition="in" filter="circle(out)">
                                      <p:cBhvr>
                                        <p:cTn id="14" dur="1000"/>
                                        <p:tgtEl>
                                          <p:spTgt spid="54"/>
                                        </p:tgtEl>
                                      </p:cBhvr>
                                    </p:animEffect>
                                  </p:childTnLst>
                                </p:cTn>
                              </p:par>
                              <p:par>
                                <p:cTn id="15" presetID="6" presetClass="entr" presetSubtype="32" fill="hold" nodeType="withEffect">
                                  <p:stCondLst>
                                    <p:cond delay="1000"/>
                                  </p:stCondLst>
                                  <p:childTnLst>
                                    <p:set>
                                      <p:cBhvr>
                                        <p:cTn id="16" dur="1" fill="hold">
                                          <p:stCondLst>
                                            <p:cond delay="0"/>
                                          </p:stCondLst>
                                        </p:cTn>
                                        <p:tgtEl>
                                          <p:spTgt spid="55"/>
                                        </p:tgtEl>
                                        <p:attrNameLst>
                                          <p:attrName>style.visibility</p:attrName>
                                        </p:attrNameLst>
                                      </p:cBhvr>
                                      <p:to>
                                        <p:strVal val="visible"/>
                                      </p:to>
                                    </p:set>
                                    <p:animEffect transition="in" filter="circle(out)">
                                      <p:cBhvr>
                                        <p:cTn id="17" dur="1000"/>
                                        <p:tgtEl>
                                          <p:spTgt spid="5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par>
                                <p:cTn id="22" presetID="2" presetClass="entr" presetSubtype="8"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d:\360se6\User Data\temp\2743851_091615291321_2.jpg"/>
          <p:cNvPicPr>
            <a:picLocks noChangeAspect="1" noChangeArrowheads="1"/>
          </p:cNvPicPr>
          <p:nvPr/>
        </p:nvPicPr>
        <p:blipFill>
          <a:blip r:embed="rId1">
            <a:extLst>
              <a:ext uri="{28A0092B-C50C-407E-A947-70E740481C1C}">
                <a14:useLocalDpi xmlns:a14="http://schemas.microsoft.com/office/drawing/2010/main" val="0"/>
              </a:ext>
            </a:extLst>
          </a:blip>
          <a:srcRect t="34393" r="38008" b="12540"/>
          <a:stretch>
            <a:fillRect/>
          </a:stretch>
        </p:blipFill>
        <p:spPr bwMode="auto">
          <a:xfrm>
            <a:off x="412005" y="1257479"/>
            <a:ext cx="259715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descr="d:\360se6\User Data\temp\2743851_091615291321_2.jpg"/>
          <p:cNvPicPr>
            <a:picLocks noChangeAspect="1" noChangeArrowheads="1"/>
          </p:cNvPicPr>
          <p:nvPr/>
        </p:nvPicPr>
        <p:blipFill>
          <a:blip r:embed="rId1">
            <a:extLst>
              <a:ext uri="{28A0092B-C50C-407E-A947-70E740481C1C}">
                <a14:useLocalDpi xmlns:a14="http://schemas.microsoft.com/office/drawing/2010/main" val="0"/>
              </a:ext>
            </a:extLst>
          </a:blip>
          <a:srcRect t="34393" r="38008" b="12540"/>
          <a:stretch>
            <a:fillRect/>
          </a:stretch>
        </p:blipFill>
        <p:spPr bwMode="auto">
          <a:xfrm>
            <a:off x="3283793" y="1217792"/>
            <a:ext cx="2597150" cy="260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d:\360se6\User Data\temp\2743851_091615291321_2.jpg"/>
          <p:cNvPicPr>
            <a:picLocks noChangeAspect="1" noChangeArrowheads="1"/>
          </p:cNvPicPr>
          <p:nvPr/>
        </p:nvPicPr>
        <p:blipFill>
          <a:blip r:embed="rId1">
            <a:extLst>
              <a:ext uri="{28A0092B-C50C-407E-A947-70E740481C1C}">
                <a14:useLocalDpi xmlns:a14="http://schemas.microsoft.com/office/drawing/2010/main" val="0"/>
              </a:ext>
            </a:extLst>
          </a:blip>
          <a:srcRect t="34393" r="38008" b="12540"/>
          <a:stretch>
            <a:fillRect/>
          </a:stretch>
        </p:blipFill>
        <p:spPr bwMode="auto">
          <a:xfrm>
            <a:off x="6134943" y="1217792"/>
            <a:ext cx="2595562" cy="260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9"/>
          <p:cNvSpPr>
            <a:spLocks noChangeArrowheads="1"/>
          </p:cNvSpPr>
          <p:nvPr/>
        </p:nvSpPr>
        <p:spPr bwMode="auto">
          <a:xfrm>
            <a:off x="883493" y="2008367"/>
            <a:ext cx="165417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200">
                <a:solidFill>
                  <a:srgbClr val="D9D9D9"/>
                </a:solidFill>
                <a:latin typeface="微软雅黑" panose="020B0503020204020204" pitchFamily="34" charset="-122"/>
                <a:ea typeface="微软雅黑" panose="020B0503020204020204" pitchFamily="34" charset="-122"/>
              </a:rPr>
              <a:t>输入文字内容在此输入文字内容在此输入文字内容在此输入文字内容在此输入文字内容在此输入文字内</a:t>
            </a:r>
            <a:endParaRPr lang="zh-CN" altLang="en-US" sz="1200">
              <a:solidFill>
                <a:srgbClr val="D9D9D9"/>
              </a:solidFill>
              <a:latin typeface="微软雅黑" panose="020B0503020204020204" pitchFamily="34" charset="-122"/>
              <a:ea typeface="微软雅黑" panose="020B0503020204020204" pitchFamily="34" charset="-122"/>
            </a:endParaRPr>
          </a:p>
        </p:txBody>
      </p:sp>
      <p:sp>
        <p:nvSpPr>
          <p:cNvPr id="6" name="矩形 32"/>
          <p:cNvSpPr>
            <a:spLocks noChangeArrowheads="1"/>
          </p:cNvSpPr>
          <p:nvPr/>
        </p:nvSpPr>
        <p:spPr bwMode="auto">
          <a:xfrm>
            <a:off x="3753693" y="2027417"/>
            <a:ext cx="16541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200">
                <a:solidFill>
                  <a:srgbClr val="D9D9D9"/>
                </a:solidFill>
                <a:latin typeface="微软雅黑" panose="020B0503020204020204" pitchFamily="34" charset="-122"/>
                <a:ea typeface="微软雅黑" panose="020B0503020204020204" pitchFamily="34" charset="-122"/>
              </a:rPr>
              <a:t>输入文字内容在此输入文字内容在此输入文字内容在此输入文字内容在此输入文字内容在此输入文字内</a:t>
            </a:r>
            <a:endParaRPr lang="zh-CN" altLang="en-US" sz="1200">
              <a:solidFill>
                <a:srgbClr val="D9D9D9"/>
              </a:solidFill>
              <a:latin typeface="微软雅黑" panose="020B0503020204020204" pitchFamily="34" charset="-122"/>
              <a:ea typeface="微软雅黑" panose="020B0503020204020204" pitchFamily="34" charset="-122"/>
            </a:endParaRPr>
          </a:p>
        </p:txBody>
      </p:sp>
      <p:sp>
        <p:nvSpPr>
          <p:cNvPr id="7" name="矩形 33"/>
          <p:cNvSpPr>
            <a:spLocks noChangeArrowheads="1"/>
          </p:cNvSpPr>
          <p:nvPr/>
        </p:nvSpPr>
        <p:spPr bwMode="auto">
          <a:xfrm>
            <a:off x="6585793" y="1968679"/>
            <a:ext cx="16541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200">
                <a:solidFill>
                  <a:srgbClr val="D9D9D9"/>
                </a:solidFill>
                <a:latin typeface="微软雅黑" panose="020B0503020204020204" pitchFamily="34" charset="-122"/>
                <a:ea typeface="微软雅黑" panose="020B0503020204020204" pitchFamily="34" charset="-122"/>
              </a:rPr>
              <a:t>输入文字内容在此输入文字内容在此输入文字内容在此输入文字内容在此输入文字内容在此输入文字内</a:t>
            </a:r>
            <a:endParaRPr lang="zh-CN" altLang="en-US" sz="1200">
              <a:solidFill>
                <a:srgbClr val="D9D9D9"/>
              </a:solidFill>
              <a:latin typeface="微软雅黑" panose="020B0503020204020204" pitchFamily="34" charset="-122"/>
              <a:ea typeface="微软雅黑" panose="020B0503020204020204" pitchFamily="34" charset="-122"/>
            </a:endParaRPr>
          </a:p>
        </p:txBody>
      </p:sp>
      <p:grpSp>
        <p:nvGrpSpPr>
          <p:cNvPr id="8" name="组合 7"/>
          <p:cNvGrpSpPr/>
          <p:nvPr/>
        </p:nvGrpSpPr>
        <p:grpSpPr bwMode="auto">
          <a:xfrm>
            <a:off x="427880" y="3594279"/>
            <a:ext cx="2863850" cy="855663"/>
            <a:chOff x="2032000" y="4032250"/>
            <a:chExt cx="2863850" cy="855663"/>
          </a:xfrm>
        </p:grpSpPr>
        <p:pic>
          <p:nvPicPr>
            <p:cNvPr id="9" name="图片 13"/>
            <p:cNvPicPr>
              <a:picLocks noChangeAspect="1" noChangeArrowheads="1"/>
            </p:cNvPicPr>
            <p:nvPr/>
          </p:nvPicPr>
          <p:blipFill>
            <a:blip r:embed="rId2">
              <a:extLst>
                <a:ext uri="{28A0092B-C50C-407E-A947-70E740481C1C}">
                  <a14:useLocalDpi xmlns:a14="http://schemas.microsoft.com/office/drawing/2010/main" val="0"/>
                </a:ext>
              </a:extLst>
            </a:blip>
            <a:srcRect t="65829" r="68922" b="24886"/>
            <a:stretch>
              <a:fillRect/>
            </a:stretch>
          </p:blipFill>
          <p:spPr bwMode="auto">
            <a:xfrm>
              <a:off x="2032000" y="4032250"/>
              <a:ext cx="2863850"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2592313" y="4176514"/>
              <a:ext cx="1107996" cy="369332"/>
            </a:xfrm>
            <a:prstGeom prst="rect">
              <a:avLst/>
            </a:prstGeom>
            <a:noFill/>
          </p:spPr>
          <p:txBody>
            <a:bodyPr wrap="none">
              <a:spAutoFit/>
            </a:bodyPr>
            <a:lstStyle/>
            <a:p>
              <a:pPr>
                <a:defRPr/>
              </a:pPr>
              <a:r>
                <a:rPr lang="zh-CN" altLang="en-US" b="1" dirty="0">
                  <a:gradFill>
                    <a:gsLst>
                      <a:gs pos="0">
                        <a:srgbClr val="FFF200"/>
                      </a:gs>
                      <a:gs pos="45000">
                        <a:srgbClr val="FF7A00"/>
                      </a:gs>
                      <a:gs pos="70000">
                        <a:srgbClr val="FF0300"/>
                      </a:gs>
                      <a:gs pos="100000">
                        <a:srgbClr val="4D0808"/>
                      </a:gs>
                    </a:gsLst>
                    <a:lin ang="4800000" scaled="0"/>
                  </a:gradFill>
                  <a:latin typeface="微软雅黑" panose="020B0503020204020204" pitchFamily="34" charset="-122"/>
                  <a:ea typeface="微软雅黑" panose="020B0503020204020204" pitchFamily="34" charset="-122"/>
                </a:rPr>
                <a:t>输入标题</a:t>
              </a:r>
              <a:endParaRPr lang="zh-CN" altLang="en-US" b="1" dirty="0">
                <a:gradFill>
                  <a:gsLst>
                    <a:gs pos="0">
                      <a:srgbClr val="FFF200"/>
                    </a:gs>
                    <a:gs pos="45000">
                      <a:srgbClr val="FF7A00"/>
                    </a:gs>
                    <a:gs pos="70000">
                      <a:srgbClr val="FF0300"/>
                    </a:gs>
                    <a:gs pos="100000">
                      <a:srgbClr val="4D0808"/>
                    </a:gs>
                  </a:gsLst>
                  <a:lin ang="4800000" scaled="0"/>
                </a:gradFill>
                <a:latin typeface="微软雅黑" panose="020B0503020204020204" pitchFamily="34" charset="-122"/>
                <a:ea typeface="微软雅黑" panose="020B0503020204020204" pitchFamily="34" charset="-122"/>
              </a:endParaRPr>
            </a:p>
          </p:txBody>
        </p:sp>
      </p:grpSp>
      <p:grpSp>
        <p:nvGrpSpPr>
          <p:cNvPr id="11" name="组合 10"/>
          <p:cNvGrpSpPr/>
          <p:nvPr/>
        </p:nvGrpSpPr>
        <p:grpSpPr bwMode="auto">
          <a:xfrm>
            <a:off x="3201243" y="3664129"/>
            <a:ext cx="2863850" cy="855663"/>
            <a:chOff x="4805363" y="4102100"/>
            <a:chExt cx="2863850" cy="855663"/>
          </a:xfrm>
        </p:grpSpPr>
        <p:pic>
          <p:nvPicPr>
            <p:cNvPr id="12" name="图片 34"/>
            <p:cNvPicPr>
              <a:picLocks noChangeAspect="1" noChangeArrowheads="1"/>
            </p:cNvPicPr>
            <p:nvPr/>
          </p:nvPicPr>
          <p:blipFill>
            <a:blip r:embed="rId2">
              <a:extLst>
                <a:ext uri="{28A0092B-C50C-407E-A947-70E740481C1C}">
                  <a14:useLocalDpi xmlns:a14="http://schemas.microsoft.com/office/drawing/2010/main" val="0"/>
                </a:ext>
              </a:extLst>
            </a:blip>
            <a:srcRect t="65829" r="68922" b="24886"/>
            <a:stretch>
              <a:fillRect/>
            </a:stretch>
          </p:blipFill>
          <p:spPr bwMode="auto">
            <a:xfrm>
              <a:off x="4805363" y="4102100"/>
              <a:ext cx="2863850"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5394507" y="4265004"/>
              <a:ext cx="1107996" cy="369332"/>
            </a:xfrm>
            <a:prstGeom prst="rect">
              <a:avLst/>
            </a:prstGeom>
            <a:noFill/>
          </p:spPr>
          <p:txBody>
            <a:bodyPr wrap="none">
              <a:spAutoFit/>
            </a:bodyPr>
            <a:lstStyle/>
            <a:p>
              <a:pPr>
                <a:defRPr/>
              </a:pPr>
              <a:r>
                <a:rPr lang="zh-CN" altLang="en-US" b="1" dirty="0">
                  <a:gradFill>
                    <a:gsLst>
                      <a:gs pos="0">
                        <a:srgbClr val="FFF200"/>
                      </a:gs>
                      <a:gs pos="45000">
                        <a:srgbClr val="FF7A00"/>
                      </a:gs>
                      <a:gs pos="70000">
                        <a:srgbClr val="FF0300"/>
                      </a:gs>
                      <a:gs pos="100000">
                        <a:srgbClr val="4D0808"/>
                      </a:gs>
                    </a:gsLst>
                    <a:lin ang="4800000" scaled="0"/>
                  </a:gradFill>
                  <a:latin typeface="微软雅黑" panose="020B0503020204020204" pitchFamily="34" charset="-122"/>
                  <a:ea typeface="微软雅黑" panose="020B0503020204020204" pitchFamily="34" charset="-122"/>
                </a:rPr>
                <a:t>输入标题</a:t>
              </a:r>
              <a:endParaRPr lang="zh-CN" altLang="en-US" b="1" dirty="0">
                <a:gradFill>
                  <a:gsLst>
                    <a:gs pos="0">
                      <a:srgbClr val="FFF200"/>
                    </a:gs>
                    <a:gs pos="45000">
                      <a:srgbClr val="FF7A00"/>
                    </a:gs>
                    <a:gs pos="70000">
                      <a:srgbClr val="FF0300"/>
                    </a:gs>
                    <a:gs pos="100000">
                      <a:srgbClr val="4D0808"/>
                    </a:gs>
                  </a:gsLst>
                  <a:lin ang="4800000" scaled="0"/>
                </a:gradFill>
                <a:latin typeface="微软雅黑" panose="020B0503020204020204" pitchFamily="34" charset="-122"/>
                <a:ea typeface="微软雅黑" panose="020B0503020204020204" pitchFamily="34" charset="-122"/>
              </a:endParaRPr>
            </a:p>
          </p:txBody>
        </p:sp>
      </p:grpSp>
      <p:grpSp>
        <p:nvGrpSpPr>
          <p:cNvPr id="14" name="组合 13"/>
          <p:cNvGrpSpPr/>
          <p:nvPr/>
        </p:nvGrpSpPr>
        <p:grpSpPr bwMode="auto">
          <a:xfrm>
            <a:off x="6042868" y="3664129"/>
            <a:ext cx="2863850" cy="855663"/>
            <a:chOff x="7646988" y="4102100"/>
            <a:chExt cx="2863850" cy="855663"/>
          </a:xfrm>
        </p:grpSpPr>
        <p:pic>
          <p:nvPicPr>
            <p:cNvPr id="15" name="图片 35"/>
            <p:cNvPicPr>
              <a:picLocks noChangeAspect="1" noChangeArrowheads="1"/>
            </p:cNvPicPr>
            <p:nvPr/>
          </p:nvPicPr>
          <p:blipFill>
            <a:blip r:embed="rId2">
              <a:extLst>
                <a:ext uri="{28A0092B-C50C-407E-A947-70E740481C1C}">
                  <a14:useLocalDpi xmlns:a14="http://schemas.microsoft.com/office/drawing/2010/main" val="0"/>
                </a:ext>
              </a:extLst>
            </a:blip>
            <a:srcRect t="65829" r="68922" b="24886"/>
            <a:stretch>
              <a:fillRect/>
            </a:stretch>
          </p:blipFill>
          <p:spPr bwMode="auto">
            <a:xfrm>
              <a:off x="7646988" y="4102100"/>
              <a:ext cx="2863850"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8265526" y="4255172"/>
              <a:ext cx="1107996" cy="369332"/>
            </a:xfrm>
            <a:prstGeom prst="rect">
              <a:avLst/>
            </a:prstGeom>
            <a:noFill/>
          </p:spPr>
          <p:txBody>
            <a:bodyPr wrap="none">
              <a:spAutoFit/>
            </a:bodyPr>
            <a:lstStyle/>
            <a:p>
              <a:pPr>
                <a:defRPr/>
              </a:pPr>
              <a:r>
                <a:rPr lang="zh-CN" altLang="en-US" b="1" dirty="0">
                  <a:gradFill>
                    <a:gsLst>
                      <a:gs pos="0">
                        <a:srgbClr val="FFF200"/>
                      </a:gs>
                      <a:gs pos="45000">
                        <a:srgbClr val="FF7A00"/>
                      </a:gs>
                      <a:gs pos="70000">
                        <a:srgbClr val="FF0300"/>
                      </a:gs>
                      <a:gs pos="100000">
                        <a:srgbClr val="4D0808"/>
                      </a:gs>
                    </a:gsLst>
                    <a:lin ang="4800000" scaled="0"/>
                  </a:gradFill>
                  <a:latin typeface="微软雅黑" panose="020B0503020204020204" pitchFamily="34" charset="-122"/>
                  <a:ea typeface="微软雅黑" panose="020B0503020204020204" pitchFamily="34" charset="-122"/>
                </a:rPr>
                <a:t>输入标题</a:t>
              </a:r>
              <a:endParaRPr lang="zh-CN" altLang="en-US" b="1" dirty="0">
                <a:gradFill>
                  <a:gsLst>
                    <a:gs pos="0">
                      <a:srgbClr val="FFF200"/>
                    </a:gs>
                    <a:gs pos="45000">
                      <a:srgbClr val="FF7A00"/>
                    </a:gs>
                    <a:gs pos="70000">
                      <a:srgbClr val="FF0300"/>
                    </a:gs>
                    <a:gs pos="100000">
                      <a:srgbClr val="4D0808"/>
                    </a:gs>
                  </a:gsLst>
                  <a:lin ang="4800000" scaled="0"/>
                </a:gra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750"/>
                                        <p:tgtEl>
                                          <p:spTgt spid="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750"/>
                                        <p:tgtEl>
                                          <p:spTgt spid="8"/>
                                        </p:tgtEl>
                                      </p:cBhvr>
                                    </p:animEffect>
                                  </p:childTnLst>
                                </p:cTn>
                              </p:par>
                            </p:childTnLst>
                          </p:cTn>
                        </p:par>
                        <p:par>
                          <p:cTn id="18" fill="hold">
                            <p:stCondLst>
                              <p:cond delay="3000"/>
                            </p:stCondLst>
                            <p:childTnLst>
                              <p:par>
                                <p:cTn id="19" presetID="9"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dissolve">
                                      <p:cBhvr>
                                        <p:cTn id="21" dur="750"/>
                                        <p:tgtEl>
                                          <p:spTgt spid="3"/>
                                        </p:tgtEl>
                                      </p:cBhvr>
                                    </p:animEffect>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750"/>
                                        <p:tgtEl>
                                          <p:spTgt spid="11"/>
                                        </p:tgtEl>
                                      </p:cBhvr>
                                    </p:animEffect>
                                  </p:childTnLst>
                                </p:cTn>
                              </p:par>
                            </p:childTnLst>
                          </p:cTn>
                        </p:par>
                        <p:par>
                          <p:cTn id="32" fill="hold">
                            <p:stCondLst>
                              <p:cond delay="6000"/>
                            </p:stCondLst>
                            <p:childTnLst>
                              <p:par>
                                <p:cTn id="33" presetID="9"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dissolve">
                                      <p:cBhvr>
                                        <p:cTn id="35" dur="750"/>
                                        <p:tgtEl>
                                          <p:spTgt spid="4"/>
                                        </p:tgtEl>
                                      </p:cBhvr>
                                    </p:animEffect>
                                  </p:childTnLst>
                                </p:cTn>
                              </p:par>
                            </p:childTnLst>
                          </p:cTn>
                        </p:par>
                        <p:par>
                          <p:cTn id="36" fill="hold">
                            <p:stCondLst>
                              <p:cond delay="7000"/>
                            </p:stCondLst>
                            <p:childTnLst>
                              <p:par>
                                <p:cTn id="37" presetID="42"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par>
                          <p:cTn id="42" fill="hold">
                            <p:stCondLst>
                              <p:cond delay="8000"/>
                            </p:stCondLst>
                            <p:childTnLst>
                              <p:par>
                                <p:cTn id="43" presetID="22" presetClass="entr" presetSubtype="8"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90919" y="531762"/>
            <a:ext cx="5399087" cy="465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309831" y="2779662"/>
            <a:ext cx="2627313"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rPr>
              <a:t>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a:t>
            </a:r>
            <a:endParaRPr lang="zh-CN" altLang="en-US" sz="1100">
              <a:latin typeface="微软雅黑" panose="020B0503020204020204" pitchFamily="34" charset="-122"/>
              <a:ea typeface="微软雅黑" panose="020B0503020204020204" pitchFamily="34" charset="-122"/>
            </a:endParaRPr>
          </a:p>
        </p:txBody>
      </p:sp>
      <p:sp>
        <p:nvSpPr>
          <p:cNvPr id="4" name="矩形 25"/>
          <p:cNvSpPr>
            <a:spLocks noChangeArrowheads="1"/>
          </p:cNvSpPr>
          <p:nvPr/>
        </p:nvSpPr>
        <p:spPr bwMode="auto">
          <a:xfrm>
            <a:off x="5796231" y="2632025"/>
            <a:ext cx="27940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rPr>
              <a:t>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a:t>
            </a:r>
            <a:endParaRPr lang="zh-CN" altLang="en-US" sz="1100">
              <a:latin typeface="微软雅黑" panose="020B0503020204020204" pitchFamily="34" charset="-122"/>
              <a:ea typeface="微软雅黑" panose="020B0503020204020204" pitchFamily="34" charset="-122"/>
            </a:endParaRPr>
          </a:p>
        </p:txBody>
      </p:sp>
      <p:grpSp>
        <p:nvGrpSpPr>
          <p:cNvPr id="5" name="组合 4"/>
          <p:cNvGrpSpPr/>
          <p:nvPr/>
        </p:nvGrpSpPr>
        <p:grpSpPr bwMode="auto">
          <a:xfrm>
            <a:off x="525731" y="1231850"/>
            <a:ext cx="3063875" cy="1716087"/>
            <a:chOff x="4464050" y="876300"/>
            <a:chExt cx="3063875" cy="1716088"/>
          </a:xfrm>
        </p:grpSpPr>
        <p:pic>
          <p:nvPicPr>
            <p:cNvPr id="6"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4050" y="876300"/>
              <a:ext cx="3063875"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rot="19680184">
              <a:off x="4968577" y="1492200"/>
              <a:ext cx="1415772" cy="461665"/>
            </a:xfrm>
            <a:prstGeom prst="rect">
              <a:avLst/>
            </a:prstGeom>
            <a:noFill/>
          </p:spPr>
          <p:txBody>
            <a:bodyPr wrap="none">
              <a:spAutoFit/>
            </a:bodyPr>
            <a:lstStyle/>
            <a:p>
              <a:pPr>
                <a:defRPr/>
              </a:pPr>
              <a:r>
                <a:rPr lang="zh-CN" altLang="en-US" sz="2400" b="1" dirty="0">
                  <a:gradFill>
                    <a:gsLst>
                      <a:gs pos="0">
                        <a:srgbClr val="FFF200"/>
                      </a:gs>
                      <a:gs pos="45000">
                        <a:srgbClr val="FF7A00"/>
                      </a:gs>
                      <a:gs pos="70000">
                        <a:srgbClr val="FF0300"/>
                      </a:gs>
                      <a:gs pos="100000">
                        <a:srgbClr val="4D0808"/>
                      </a:gs>
                    </a:gsLst>
                    <a:lin ang="4800000" scaled="0"/>
                  </a:gradFill>
                  <a:latin typeface="微软雅黑" panose="020B0503020204020204" pitchFamily="34" charset="-122"/>
                  <a:ea typeface="微软雅黑" panose="020B0503020204020204" pitchFamily="34" charset="-122"/>
                </a:rPr>
                <a:t>输入标题</a:t>
              </a:r>
              <a:endParaRPr lang="zh-CN" altLang="en-US" sz="2400" b="1" dirty="0">
                <a:gradFill>
                  <a:gsLst>
                    <a:gs pos="0">
                      <a:srgbClr val="FFF200"/>
                    </a:gs>
                    <a:gs pos="45000">
                      <a:srgbClr val="FF7A00"/>
                    </a:gs>
                    <a:gs pos="70000">
                      <a:srgbClr val="FF0300"/>
                    </a:gs>
                    <a:gs pos="100000">
                      <a:srgbClr val="4D0808"/>
                    </a:gs>
                  </a:gsLst>
                  <a:lin ang="4800000" scaled="0"/>
                </a:gradFill>
                <a:latin typeface="微软雅黑" panose="020B0503020204020204" pitchFamily="34" charset="-122"/>
                <a:ea typeface="微软雅黑" panose="020B0503020204020204" pitchFamily="34" charset="-122"/>
              </a:endParaRPr>
            </a:p>
          </p:txBody>
        </p:sp>
      </p:grpSp>
      <p:grpSp>
        <p:nvGrpSpPr>
          <p:cNvPr id="8" name="组合 7"/>
          <p:cNvGrpSpPr/>
          <p:nvPr/>
        </p:nvGrpSpPr>
        <p:grpSpPr bwMode="auto">
          <a:xfrm>
            <a:off x="5648594" y="1054050"/>
            <a:ext cx="3063875" cy="1716087"/>
            <a:chOff x="4464050" y="876300"/>
            <a:chExt cx="3063875" cy="1716088"/>
          </a:xfrm>
        </p:grpSpPr>
        <p:pic>
          <p:nvPicPr>
            <p:cNvPr id="9"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4050" y="876300"/>
              <a:ext cx="3063875"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rot="19680184">
              <a:off x="4968577" y="1492200"/>
              <a:ext cx="1415772" cy="461665"/>
            </a:xfrm>
            <a:prstGeom prst="rect">
              <a:avLst/>
            </a:prstGeom>
            <a:noFill/>
          </p:spPr>
          <p:txBody>
            <a:bodyPr wrap="none">
              <a:spAutoFit/>
            </a:bodyPr>
            <a:lstStyle/>
            <a:p>
              <a:pPr>
                <a:defRPr/>
              </a:pPr>
              <a:r>
                <a:rPr lang="zh-CN" altLang="en-US" sz="2400" b="1" dirty="0">
                  <a:gradFill>
                    <a:gsLst>
                      <a:gs pos="0">
                        <a:srgbClr val="FFF200"/>
                      </a:gs>
                      <a:gs pos="45000">
                        <a:srgbClr val="FF7A00"/>
                      </a:gs>
                      <a:gs pos="70000">
                        <a:srgbClr val="FF0300"/>
                      </a:gs>
                      <a:gs pos="100000">
                        <a:srgbClr val="4D0808"/>
                      </a:gs>
                    </a:gsLst>
                    <a:lin ang="4800000" scaled="0"/>
                  </a:gradFill>
                  <a:latin typeface="微软雅黑" panose="020B0503020204020204" pitchFamily="34" charset="-122"/>
                  <a:ea typeface="微软雅黑" panose="020B0503020204020204" pitchFamily="34" charset="-122"/>
                </a:rPr>
                <a:t>输入标题</a:t>
              </a:r>
              <a:endParaRPr lang="zh-CN" altLang="en-US" sz="2400" b="1" dirty="0">
                <a:gradFill>
                  <a:gsLst>
                    <a:gs pos="0">
                      <a:srgbClr val="FFF200"/>
                    </a:gs>
                    <a:gs pos="45000">
                      <a:srgbClr val="FF7A00"/>
                    </a:gs>
                    <a:gs pos="70000">
                      <a:srgbClr val="FF0300"/>
                    </a:gs>
                    <a:gs pos="100000">
                      <a:srgbClr val="4D0808"/>
                    </a:gs>
                  </a:gsLst>
                  <a:lin ang="4800000" scaled="0"/>
                </a:gra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750"/>
                                        <p:tgtEl>
                                          <p:spTgt spid="5"/>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750"/>
                                        <p:tgtEl>
                                          <p:spTgt spid="3"/>
                                        </p:tgtEl>
                                      </p:cBhvr>
                                    </p:animEffect>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750"/>
                                        <p:tgtEl>
                                          <p:spTgt spid="8"/>
                                        </p:tgtEl>
                                      </p:cBhvr>
                                    </p:animEffect>
                                  </p:childTnLst>
                                </p:cTn>
                              </p:par>
                            </p:childTnLst>
                          </p:cTn>
                        </p:par>
                        <p:par>
                          <p:cTn id="22" fill="hold">
                            <p:stCondLst>
                              <p:cond delay="3500"/>
                            </p:stCondLst>
                            <p:childTnLst>
                              <p:par>
                                <p:cTn id="23" presetID="22" presetClass="entr" presetSubtype="4"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grpSp>
        <p:nvGrpSpPr>
          <p:cNvPr id="83" name="组合 82"/>
          <p:cNvGrpSpPr/>
          <p:nvPr/>
        </p:nvGrpSpPr>
        <p:grpSpPr>
          <a:xfrm>
            <a:off x="323528" y="1379608"/>
            <a:ext cx="2679700" cy="2735263"/>
            <a:chOff x="323528" y="1379608"/>
            <a:chExt cx="2679700" cy="2735263"/>
          </a:xfrm>
        </p:grpSpPr>
        <p:sp>
          <p:nvSpPr>
            <p:cNvPr id="29" name="Ellipse 98"/>
            <p:cNvSpPr/>
            <p:nvPr/>
          </p:nvSpPr>
          <p:spPr bwMode="auto">
            <a:xfrm>
              <a:off x="323528" y="3645908"/>
              <a:ext cx="2679700" cy="468963"/>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MS PGothic" panose="020B0600070205080204" charset="-128"/>
                </a:defRPr>
              </a:lvl1pPr>
              <a:lvl2pPr marL="37931725" indent="-37474525" eaLnBrk="0" hangingPunct="0">
                <a:defRPr sz="2400">
                  <a:solidFill>
                    <a:schemeClr val="tx1"/>
                  </a:solidFill>
                  <a:latin typeface="Arial" panose="020B0604020202020204" pitchFamily="34" charset="0"/>
                  <a:ea typeface="MS PGothic" panose="020B0600070205080204" charset="-128"/>
                </a:defRPr>
              </a:lvl2pPr>
              <a:lvl3pPr eaLnBrk="0" hangingPunct="0">
                <a:defRPr sz="2400">
                  <a:solidFill>
                    <a:schemeClr val="tx1"/>
                  </a:solidFill>
                  <a:latin typeface="Arial" panose="020B0604020202020204" pitchFamily="34" charset="0"/>
                  <a:ea typeface="MS PGothic" panose="020B0600070205080204" charset="-128"/>
                </a:defRPr>
              </a:lvl3pPr>
              <a:lvl4pPr eaLnBrk="0" hangingPunct="0">
                <a:defRPr sz="2400">
                  <a:solidFill>
                    <a:schemeClr val="tx1"/>
                  </a:solidFill>
                  <a:latin typeface="Arial" panose="020B0604020202020204" pitchFamily="34" charset="0"/>
                  <a:ea typeface="MS PGothic" panose="020B0600070205080204" charset="-128"/>
                </a:defRPr>
              </a:lvl4pPr>
              <a:lvl5pPr eaLnBrk="0" hangingPunct="0">
                <a:defRPr sz="2400">
                  <a:solidFill>
                    <a:schemeClr val="tx1"/>
                  </a:solidFill>
                  <a:latin typeface="Arial" panose="020B0604020202020204" pitchFamily="34" charset="0"/>
                  <a:ea typeface="MS PGothic" panose="020B060007020508020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9pPr>
            </a:lstStyle>
            <a:p>
              <a:pPr algn="ctr" eaLnBrk="1" fontAlgn="auto" hangingPunct="1">
                <a:spcBef>
                  <a:spcPts val="0"/>
                </a:spcBef>
                <a:spcAft>
                  <a:spcPts val="0"/>
                </a:spcAft>
                <a:defRPr/>
              </a:pPr>
              <a:endParaRPr lang="en-US" sz="1800" kern="0" dirty="0" smtClean="0">
                <a:solidFill>
                  <a:srgbClr val="FFFFFF"/>
                </a:solidFill>
                <a:latin typeface="微软雅黑" panose="020B0503020204020204" pitchFamily="34" charset="-122"/>
              </a:endParaRPr>
            </a:p>
          </p:txBody>
        </p:sp>
        <p:grpSp>
          <p:nvGrpSpPr>
            <p:cNvPr id="82" name="组合 81"/>
            <p:cNvGrpSpPr/>
            <p:nvPr/>
          </p:nvGrpSpPr>
          <p:grpSpPr>
            <a:xfrm>
              <a:off x="412428" y="1379608"/>
              <a:ext cx="2490788" cy="2500782"/>
              <a:chOff x="412428" y="1379608"/>
              <a:chExt cx="2490788" cy="2500782"/>
            </a:xfrm>
          </p:grpSpPr>
          <p:sp>
            <p:nvSpPr>
              <p:cNvPr id="30" name="Rektangel 55"/>
              <p:cNvSpPr>
                <a:spLocks noChangeArrowheads="1"/>
              </p:cNvSpPr>
              <p:nvPr/>
            </p:nvSpPr>
            <p:spPr bwMode="auto">
              <a:xfrm>
                <a:off x="925191" y="2170183"/>
                <a:ext cx="1817687" cy="954107"/>
              </a:xfrm>
              <a:prstGeom prst="rect">
                <a:avLst/>
              </a:prstGeom>
              <a:noFill/>
              <a:ln w="9525">
                <a:noFill/>
                <a:miter lim="800000"/>
              </a:ln>
            </p:spPr>
            <p:txBody>
              <a:bodyPr>
                <a:spAutoFit/>
              </a:bodyPr>
              <a:lstStyle/>
              <a:p>
                <a:pPr algn="ctr" fontAlgn="auto">
                  <a:spcBef>
                    <a:spcPts val="0"/>
                  </a:spcBef>
                  <a:spcAft>
                    <a:spcPts val="0"/>
                  </a:spcAft>
                  <a:defRPr/>
                </a:pPr>
                <a:r>
                  <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EXAMPLE TEXT</a:t>
                </a:r>
                <a:endPar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a:p>
                <a:pPr algn="ctr" fontAlgn="auto">
                  <a:spcBef>
                    <a:spcPts val="0"/>
                  </a:spcBef>
                  <a:spcAft>
                    <a:spcPts val="0"/>
                  </a:spcAft>
                  <a:defRPr/>
                </a:pPr>
                <a:r>
                  <a:rPr lang="en-US" sz="1400"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Go ahead and replace it with your own text.</a:t>
                </a:r>
                <a:endParaRPr lang="da-DK" sz="1400" kern="0" dirty="0" smtClean="0">
                  <a:solidFill>
                    <a:srgbClr val="FFFFFF"/>
                  </a:solidFill>
                  <a:latin typeface="微软雅黑" panose="020B0503020204020204" pitchFamily="34" charset="-122"/>
                  <a:ea typeface="微软雅黑" panose="020B0503020204020204" pitchFamily="34" charset="-122"/>
                </a:endParaRPr>
              </a:p>
            </p:txBody>
          </p:sp>
          <p:grpSp>
            <p:nvGrpSpPr>
              <p:cNvPr id="31" name="Gruppe 91"/>
              <p:cNvGrpSpPr/>
              <p:nvPr/>
            </p:nvGrpSpPr>
            <p:grpSpPr bwMode="auto">
              <a:xfrm>
                <a:off x="767803" y="1742818"/>
                <a:ext cx="1779415" cy="1776993"/>
                <a:chOff x="1085860" y="2920232"/>
                <a:chExt cx="1413547" cy="1413777"/>
              </a:xfrm>
            </p:grpSpPr>
            <p:sp>
              <p:nvSpPr>
                <p:cNvPr id="58" name="Ellipse 44"/>
                <p:cNvSpPr/>
                <p:nvPr/>
              </p:nvSpPr>
              <p:spPr bwMode="auto">
                <a:xfrm rot="21052097">
                  <a:off x="1086039" y="2920493"/>
                  <a:ext cx="1413684" cy="1413315"/>
                </a:xfrm>
                <a:prstGeom prst="ellipse">
                  <a:avLst/>
                </a:prstGeom>
                <a:solidFill>
                  <a:schemeClr val="tx1">
                    <a:lumMod val="75000"/>
                    <a:lumOff val="25000"/>
                  </a:schemeClr>
                </a:solidFill>
                <a:ln w="9525" cap="flat" cmpd="sng" algn="ctr">
                  <a:noFill/>
                  <a:prstDash val="solid"/>
                </a:ln>
                <a:effectLst/>
              </p:spPr>
              <p:txBody>
                <a:bodyPr anchor="ctr"/>
                <a:lstStyle/>
                <a:p>
                  <a:pPr algn="ctr" fontAlgn="auto">
                    <a:spcBef>
                      <a:spcPts val="0"/>
                    </a:spcBef>
                    <a:spcAft>
                      <a:spcPts val="0"/>
                    </a:spcAft>
                    <a:defRPr/>
                  </a:pPr>
                  <a:endParaRPr lang="en-US" kern="0" dirty="0" smtClean="0">
                    <a:solidFill>
                      <a:srgbClr val="FFFFFF"/>
                    </a:solidFill>
                    <a:latin typeface="微软雅黑" panose="020B0503020204020204" pitchFamily="34" charset="-122"/>
                    <a:ea typeface="微软雅黑" panose="020B0503020204020204" pitchFamily="34" charset="-122"/>
                  </a:endParaRPr>
                </a:p>
              </p:txBody>
            </p:sp>
            <p:sp>
              <p:nvSpPr>
                <p:cNvPr id="59" name="Ellipse 45"/>
                <p:cNvSpPr>
                  <a:spLocks noChangeArrowheads="1"/>
                </p:cNvSpPr>
                <p:nvPr/>
              </p:nvSpPr>
              <p:spPr bwMode="auto">
                <a:xfrm>
                  <a:off x="1286553" y="2949542"/>
                  <a:ext cx="1025267" cy="767914"/>
                </a:xfrm>
                <a:prstGeom prst="ellipse">
                  <a:avLst/>
                </a:prstGeom>
                <a:gradFill rotWithShape="1">
                  <a:gsLst>
                    <a:gs pos="0">
                      <a:srgbClr val="FFFFFF">
                        <a:alpha val="0"/>
                      </a:srgbClr>
                    </a:gs>
                    <a:gs pos="100000">
                      <a:srgbClr val="FFFCF9">
                        <a:alpha val="76999"/>
                      </a:srgbClr>
                    </a:gs>
                  </a:gsLst>
                  <a:lin ang="16200000"/>
                </a:gradFill>
                <a:ln w="9525" algn="ctr">
                  <a:noFill/>
                  <a:round/>
                </a:ln>
              </p:spPr>
              <p:txBody>
                <a:bodyPr anchor="ctr"/>
                <a:lstStyle/>
                <a:p>
                  <a:pPr algn="ctr" fontAlgn="auto">
                    <a:spcBef>
                      <a:spcPts val="0"/>
                    </a:spcBef>
                    <a:spcAft>
                      <a:spcPts val="0"/>
                    </a:spcAft>
                    <a:defRPr/>
                  </a:pPr>
                  <a:endParaRPr lang="en-US" kern="0" dirty="0" smtClean="0">
                    <a:solidFill>
                      <a:srgbClr val="FFFFFF"/>
                    </a:solidFill>
                    <a:latin typeface="微软雅黑" panose="020B0503020204020204" pitchFamily="34" charset="-122"/>
                    <a:ea typeface="微软雅黑" panose="020B0503020204020204" pitchFamily="34" charset="-122"/>
                  </a:endParaRPr>
                </a:p>
              </p:txBody>
            </p:sp>
            <p:sp>
              <p:nvSpPr>
                <p:cNvPr id="60" name="Måne 31"/>
                <p:cNvSpPr/>
                <p:nvPr/>
              </p:nvSpPr>
              <p:spPr bwMode="auto">
                <a:xfrm rot="16200000">
                  <a:off x="1486022" y="3317578"/>
                  <a:ext cx="622396" cy="1372317"/>
                </a:xfrm>
                <a:prstGeom prst="moon">
                  <a:avLst>
                    <a:gd name="adj" fmla="val 18952"/>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MS PGothic" panose="020B0600070205080204" charset="-128"/>
                    </a:defRPr>
                  </a:lvl1pPr>
                  <a:lvl2pPr marL="37931725" indent="-37474525" eaLnBrk="0" hangingPunct="0">
                    <a:defRPr sz="2400">
                      <a:solidFill>
                        <a:schemeClr val="tx1"/>
                      </a:solidFill>
                      <a:latin typeface="Arial" panose="020B0604020202020204" pitchFamily="34" charset="0"/>
                      <a:ea typeface="MS PGothic" panose="020B0600070205080204" charset="-128"/>
                    </a:defRPr>
                  </a:lvl2pPr>
                  <a:lvl3pPr eaLnBrk="0" hangingPunct="0">
                    <a:defRPr sz="2400">
                      <a:solidFill>
                        <a:schemeClr val="tx1"/>
                      </a:solidFill>
                      <a:latin typeface="Arial" panose="020B0604020202020204" pitchFamily="34" charset="0"/>
                      <a:ea typeface="MS PGothic" panose="020B0600070205080204" charset="-128"/>
                    </a:defRPr>
                  </a:lvl3pPr>
                  <a:lvl4pPr eaLnBrk="0" hangingPunct="0">
                    <a:defRPr sz="2400">
                      <a:solidFill>
                        <a:schemeClr val="tx1"/>
                      </a:solidFill>
                      <a:latin typeface="Arial" panose="020B0604020202020204" pitchFamily="34" charset="0"/>
                      <a:ea typeface="MS PGothic" panose="020B0600070205080204" charset="-128"/>
                    </a:defRPr>
                  </a:lvl4pPr>
                  <a:lvl5pPr eaLnBrk="0" hangingPunct="0">
                    <a:defRPr sz="2400">
                      <a:solidFill>
                        <a:schemeClr val="tx1"/>
                      </a:solidFill>
                      <a:latin typeface="Arial" panose="020B0604020202020204" pitchFamily="34" charset="0"/>
                      <a:ea typeface="MS PGothic" panose="020B060007020508020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9pPr>
                </a:lstStyle>
                <a:p>
                  <a:pPr algn="ctr" eaLnBrk="1" fontAlgn="auto" hangingPunct="1">
                    <a:spcBef>
                      <a:spcPts val="0"/>
                    </a:spcBef>
                    <a:spcAft>
                      <a:spcPts val="0"/>
                    </a:spcAft>
                    <a:defRPr/>
                  </a:pPr>
                  <a:endParaRPr lang="en-US" sz="1800" kern="0" dirty="0" smtClean="0">
                    <a:solidFill>
                      <a:srgbClr val="FFFFFF"/>
                    </a:solidFill>
                    <a:latin typeface="微软雅黑" panose="020B0503020204020204" pitchFamily="34" charset="-122"/>
                  </a:endParaRPr>
                </a:p>
              </p:txBody>
            </p:sp>
          </p:grpSp>
          <p:sp>
            <p:nvSpPr>
              <p:cNvPr id="32" name="Rektangel 76"/>
              <p:cNvSpPr>
                <a:spLocks noChangeArrowheads="1"/>
              </p:cNvSpPr>
              <p:nvPr/>
            </p:nvSpPr>
            <p:spPr bwMode="auto">
              <a:xfrm>
                <a:off x="772566" y="2431249"/>
                <a:ext cx="17544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r>
                  <a:rPr lang="en-US" sz="20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Example text</a:t>
                </a:r>
                <a:endParaRPr lang="en-US" sz="20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Donut 10"/>
              <p:cNvSpPr>
                <a:spLocks noChangeArrowheads="1"/>
              </p:cNvSpPr>
              <p:nvPr/>
            </p:nvSpPr>
            <p:spPr bwMode="auto">
              <a:xfrm>
                <a:off x="412428" y="1379608"/>
                <a:ext cx="2490788" cy="2497138"/>
              </a:xfrm>
              <a:custGeom>
                <a:avLst/>
                <a:gdLst>
                  <a:gd name="T0" fmla="*/ 1245394 w 2490788"/>
                  <a:gd name="T1" fmla="*/ 0 h 2496999"/>
                  <a:gd name="T2" fmla="*/ 364767 w 2490788"/>
                  <a:gd name="T3" fmla="*/ 365677 h 2496999"/>
                  <a:gd name="T4" fmla="*/ 0 w 2490788"/>
                  <a:gd name="T5" fmla="*/ 1248500 h 2496999"/>
                  <a:gd name="T6" fmla="*/ 364767 w 2490788"/>
                  <a:gd name="T7" fmla="*/ 2131322 h 2496999"/>
                  <a:gd name="T8" fmla="*/ 1245394 w 2490788"/>
                  <a:gd name="T9" fmla="*/ 2496999 h 2496999"/>
                  <a:gd name="T10" fmla="*/ 2126021 w 2490788"/>
                  <a:gd name="T11" fmla="*/ 2131322 h 2496999"/>
                  <a:gd name="T12" fmla="*/ 2490788 w 2490788"/>
                  <a:gd name="T13" fmla="*/ 1248500 h 2496999"/>
                  <a:gd name="T14" fmla="*/ 2126021 w 2490788"/>
                  <a:gd name="T15" fmla="*/ 365677 h 2496999"/>
                  <a:gd name="T16" fmla="*/ 3 60000 65536"/>
                  <a:gd name="T17" fmla="*/ 3 60000 65536"/>
                  <a:gd name="T18" fmla="*/ 2 60000 65536"/>
                  <a:gd name="T19" fmla="*/ 1 60000 65536"/>
                  <a:gd name="T20" fmla="*/ 1 60000 65536"/>
                  <a:gd name="T21" fmla="*/ 1 60000 65536"/>
                  <a:gd name="T22" fmla="*/ 0 60000 65536"/>
                  <a:gd name="T23" fmla="*/ 3 60000 65536"/>
                  <a:gd name="T24" fmla="*/ 364767 w 2490788"/>
                  <a:gd name="T25" fmla="*/ 365677 h 2496999"/>
                  <a:gd name="T26" fmla="*/ 2126021 w 2490788"/>
                  <a:gd name="T27" fmla="*/ 2131322 h 24969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0788" h="2496999">
                    <a:moveTo>
                      <a:pt x="0" y="1248500"/>
                    </a:moveTo>
                    <a:lnTo>
                      <a:pt x="0" y="1248500"/>
                    </a:lnTo>
                    <a:cubicBezTo>
                      <a:pt x="0" y="558972"/>
                      <a:pt x="557581" y="0"/>
                      <a:pt x="1245393" y="0"/>
                    </a:cubicBezTo>
                    <a:cubicBezTo>
                      <a:pt x="1933206" y="0"/>
                      <a:pt x="2490788" y="558972"/>
                      <a:pt x="2490788" y="1248500"/>
                    </a:cubicBezTo>
                    <a:cubicBezTo>
                      <a:pt x="2490788" y="1938027"/>
                      <a:pt x="1933206" y="2496999"/>
                      <a:pt x="1245394" y="2497000"/>
                    </a:cubicBezTo>
                    <a:cubicBezTo>
                      <a:pt x="557581" y="2497000"/>
                      <a:pt x="0" y="1938027"/>
                      <a:pt x="0" y="1248500"/>
                    </a:cubicBezTo>
                    <a:close/>
                    <a:moveTo>
                      <a:pt x="315259" y="1248500"/>
                    </a:moveTo>
                    <a:lnTo>
                      <a:pt x="315259" y="1248500"/>
                    </a:lnTo>
                    <a:cubicBezTo>
                      <a:pt x="315259" y="1763914"/>
                      <a:pt x="731694" y="2181739"/>
                      <a:pt x="1245393" y="2181740"/>
                    </a:cubicBezTo>
                    <a:lnTo>
                      <a:pt x="1245394" y="2181740"/>
                    </a:lnTo>
                    <a:cubicBezTo>
                      <a:pt x="1759093" y="2181739"/>
                      <a:pt x="2175529" y="1763914"/>
                      <a:pt x="2175529" y="1248500"/>
                    </a:cubicBezTo>
                    <a:cubicBezTo>
                      <a:pt x="2175529" y="733085"/>
                      <a:pt x="1759093" y="315260"/>
                      <a:pt x="1245394" y="315260"/>
                    </a:cubicBezTo>
                    <a:lnTo>
                      <a:pt x="1245393" y="315260"/>
                    </a:lnTo>
                    <a:cubicBezTo>
                      <a:pt x="731694" y="315260"/>
                      <a:pt x="315259" y="733085"/>
                      <a:pt x="315259" y="1248499"/>
                    </a:cubicBezTo>
                    <a:close/>
                  </a:path>
                </a:pathLst>
              </a:custGeom>
              <a:solidFill>
                <a:schemeClr val="tx1">
                  <a:lumMod val="85000"/>
                  <a:lumOff val="15000"/>
                </a:schemeClr>
              </a:solidFill>
              <a:ln w="9525">
                <a:noFill/>
                <a:miter lim="800000"/>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zh-CN" altLang="zh-CN" kern="0" dirty="0" smtClean="0">
                  <a:solidFill>
                    <a:sysClr val="windowText" lastClr="000000"/>
                  </a:solidFill>
                  <a:latin typeface="微软雅黑" panose="020B0503020204020204" pitchFamily="34" charset="-122"/>
                  <a:ea typeface="微软雅黑" panose="020B0503020204020204" pitchFamily="34" charset="-122"/>
                </a:endParaRPr>
              </a:p>
            </p:txBody>
          </p:sp>
          <p:sp>
            <p:nvSpPr>
              <p:cNvPr id="34" name="Rektangel 76"/>
              <p:cNvSpPr>
                <a:spLocks noChangeArrowheads="1"/>
              </p:cNvSpPr>
              <p:nvPr/>
            </p:nvSpPr>
            <p:spPr bwMode="auto">
              <a:xfrm>
                <a:off x="799527" y="1379608"/>
                <a:ext cx="1754475" cy="30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r>
                  <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Text</a:t>
                </a:r>
                <a:endPar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Rektangel 76"/>
              <p:cNvSpPr>
                <a:spLocks noChangeArrowheads="1"/>
              </p:cNvSpPr>
              <p:nvPr/>
            </p:nvSpPr>
            <p:spPr bwMode="auto">
              <a:xfrm>
                <a:off x="799527" y="3572596"/>
                <a:ext cx="1754475" cy="30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r>
                  <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Text</a:t>
                </a:r>
                <a:endPar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51" name="Right Arrow 34"/>
          <p:cNvSpPr>
            <a:spLocks noChangeArrowheads="1"/>
          </p:cNvSpPr>
          <p:nvPr/>
        </p:nvSpPr>
        <p:spPr bwMode="auto">
          <a:xfrm>
            <a:off x="3015928" y="2430533"/>
            <a:ext cx="203200" cy="461963"/>
          </a:xfrm>
          <a:prstGeom prst="rightArrow">
            <a:avLst>
              <a:gd name="adj1" fmla="val 50000"/>
              <a:gd name="adj2" fmla="val 50000"/>
            </a:avLst>
          </a:prstGeom>
          <a:solidFill>
            <a:srgbClr val="FF6400"/>
          </a:solidFill>
          <a:ln w="9525">
            <a:noFill/>
            <a:miter lim="800000"/>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zh-CN" altLang="zh-CN" kern="0" dirty="0" smtClean="0">
              <a:solidFill>
                <a:srgbClr val="FFFFFF"/>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3180194" y="1412981"/>
            <a:ext cx="2679700" cy="2735263"/>
            <a:chOff x="3180194" y="1412981"/>
            <a:chExt cx="2679700" cy="2735263"/>
          </a:xfrm>
        </p:grpSpPr>
        <p:sp>
          <p:nvSpPr>
            <p:cNvPr id="61" name="Ellipse 98"/>
            <p:cNvSpPr/>
            <p:nvPr/>
          </p:nvSpPr>
          <p:spPr bwMode="auto">
            <a:xfrm>
              <a:off x="3180194" y="3679281"/>
              <a:ext cx="2679700" cy="468963"/>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MS PGothic" panose="020B0600070205080204" charset="-128"/>
                </a:defRPr>
              </a:lvl1pPr>
              <a:lvl2pPr marL="37931725" indent="-37474525" eaLnBrk="0" hangingPunct="0">
                <a:defRPr sz="2400">
                  <a:solidFill>
                    <a:schemeClr val="tx1"/>
                  </a:solidFill>
                  <a:latin typeface="Arial" panose="020B0604020202020204" pitchFamily="34" charset="0"/>
                  <a:ea typeface="MS PGothic" panose="020B0600070205080204" charset="-128"/>
                </a:defRPr>
              </a:lvl2pPr>
              <a:lvl3pPr eaLnBrk="0" hangingPunct="0">
                <a:defRPr sz="2400">
                  <a:solidFill>
                    <a:schemeClr val="tx1"/>
                  </a:solidFill>
                  <a:latin typeface="Arial" panose="020B0604020202020204" pitchFamily="34" charset="0"/>
                  <a:ea typeface="MS PGothic" panose="020B0600070205080204" charset="-128"/>
                </a:defRPr>
              </a:lvl3pPr>
              <a:lvl4pPr eaLnBrk="0" hangingPunct="0">
                <a:defRPr sz="2400">
                  <a:solidFill>
                    <a:schemeClr val="tx1"/>
                  </a:solidFill>
                  <a:latin typeface="Arial" panose="020B0604020202020204" pitchFamily="34" charset="0"/>
                  <a:ea typeface="MS PGothic" panose="020B0600070205080204" charset="-128"/>
                </a:defRPr>
              </a:lvl4pPr>
              <a:lvl5pPr eaLnBrk="0" hangingPunct="0">
                <a:defRPr sz="2400">
                  <a:solidFill>
                    <a:schemeClr val="tx1"/>
                  </a:solidFill>
                  <a:latin typeface="Arial" panose="020B0604020202020204" pitchFamily="34" charset="0"/>
                  <a:ea typeface="MS PGothic" panose="020B060007020508020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9pPr>
            </a:lstStyle>
            <a:p>
              <a:pPr algn="ctr" eaLnBrk="1" fontAlgn="auto" hangingPunct="1">
                <a:spcBef>
                  <a:spcPts val="0"/>
                </a:spcBef>
                <a:spcAft>
                  <a:spcPts val="0"/>
                </a:spcAft>
                <a:defRPr/>
              </a:pPr>
              <a:endParaRPr lang="en-US" sz="1800" kern="0" dirty="0" smtClean="0">
                <a:solidFill>
                  <a:srgbClr val="FFFFFF"/>
                </a:solidFill>
                <a:latin typeface="微软雅黑" panose="020B0503020204020204" pitchFamily="34" charset="-122"/>
              </a:endParaRPr>
            </a:p>
          </p:txBody>
        </p:sp>
        <p:sp>
          <p:nvSpPr>
            <p:cNvPr id="62" name="Rektangel 55"/>
            <p:cNvSpPr>
              <a:spLocks noChangeArrowheads="1"/>
            </p:cNvSpPr>
            <p:nvPr/>
          </p:nvSpPr>
          <p:spPr bwMode="auto">
            <a:xfrm>
              <a:off x="3781857" y="2203556"/>
              <a:ext cx="1817687" cy="954107"/>
            </a:xfrm>
            <a:prstGeom prst="rect">
              <a:avLst/>
            </a:prstGeom>
            <a:noFill/>
            <a:ln w="9525">
              <a:noFill/>
              <a:miter lim="800000"/>
            </a:ln>
          </p:spPr>
          <p:txBody>
            <a:bodyPr>
              <a:spAutoFit/>
            </a:bodyPr>
            <a:lstStyle/>
            <a:p>
              <a:pPr algn="ctr" fontAlgn="auto">
                <a:spcBef>
                  <a:spcPts val="0"/>
                </a:spcBef>
                <a:spcAft>
                  <a:spcPts val="0"/>
                </a:spcAft>
                <a:defRPr/>
              </a:pPr>
              <a:r>
                <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EXAMPLE TEXT</a:t>
              </a:r>
              <a:endPar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a:p>
              <a:pPr algn="ctr" fontAlgn="auto">
                <a:spcBef>
                  <a:spcPts val="0"/>
                </a:spcBef>
                <a:spcAft>
                  <a:spcPts val="0"/>
                </a:spcAft>
                <a:defRPr/>
              </a:pPr>
              <a:r>
                <a:rPr lang="en-US" sz="1400"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Go ahead and replace it with your own text.</a:t>
              </a:r>
              <a:endParaRPr lang="da-DK" sz="1400" kern="0" dirty="0" smtClean="0">
                <a:solidFill>
                  <a:srgbClr val="FFFFFF"/>
                </a:solidFill>
                <a:latin typeface="微软雅黑" panose="020B0503020204020204" pitchFamily="34" charset="-122"/>
                <a:ea typeface="微软雅黑" panose="020B0503020204020204" pitchFamily="34" charset="-122"/>
              </a:endParaRPr>
            </a:p>
          </p:txBody>
        </p:sp>
        <p:grpSp>
          <p:nvGrpSpPr>
            <p:cNvPr id="63" name="Gruppe 91"/>
            <p:cNvGrpSpPr/>
            <p:nvPr/>
          </p:nvGrpSpPr>
          <p:grpSpPr bwMode="auto">
            <a:xfrm>
              <a:off x="3624469" y="1776191"/>
              <a:ext cx="1779415" cy="1776993"/>
              <a:chOff x="1085860" y="2920232"/>
              <a:chExt cx="1413547" cy="1413777"/>
            </a:xfrm>
          </p:grpSpPr>
          <p:sp>
            <p:nvSpPr>
              <p:cNvPr id="64" name="Ellipse 44"/>
              <p:cNvSpPr/>
              <p:nvPr/>
            </p:nvSpPr>
            <p:spPr bwMode="auto">
              <a:xfrm rot="21052097">
                <a:off x="1086039" y="2920493"/>
                <a:ext cx="1413684" cy="1413315"/>
              </a:xfrm>
              <a:prstGeom prst="ellipse">
                <a:avLst/>
              </a:prstGeom>
              <a:solidFill>
                <a:schemeClr val="accent6">
                  <a:lumMod val="50000"/>
                </a:schemeClr>
              </a:solidFill>
              <a:ln w="9525" cap="flat" cmpd="sng" algn="ctr">
                <a:noFill/>
                <a:prstDash val="solid"/>
              </a:ln>
              <a:effectLst/>
            </p:spPr>
            <p:txBody>
              <a:bodyPr anchor="ctr"/>
              <a:lstStyle/>
              <a:p>
                <a:pPr algn="ctr" fontAlgn="auto">
                  <a:spcBef>
                    <a:spcPts val="0"/>
                  </a:spcBef>
                  <a:spcAft>
                    <a:spcPts val="0"/>
                  </a:spcAft>
                  <a:defRPr/>
                </a:pPr>
                <a:endParaRPr lang="en-US" kern="0" dirty="0" smtClean="0">
                  <a:solidFill>
                    <a:srgbClr val="FFFFFF"/>
                  </a:solidFill>
                  <a:latin typeface="微软雅黑" panose="020B0503020204020204" pitchFamily="34" charset="-122"/>
                  <a:ea typeface="微软雅黑" panose="020B0503020204020204" pitchFamily="34" charset="-122"/>
                </a:endParaRPr>
              </a:p>
            </p:txBody>
          </p:sp>
          <p:sp>
            <p:nvSpPr>
              <p:cNvPr id="65" name="Ellipse 45"/>
              <p:cNvSpPr>
                <a:spLocks noChangeArrowheads="1"/>
              </p:cNvSpPr>
              <p:nvPr/>
            </p:nvSpPr>
            <p:spPr bwMode="auto">
              <a:xfrm>
                <a:off x="1286553" y="2949542"/>
                <a:ext cx="1025267" cy="767914"/>
              </a:xfrm>
              <a:prstGeom prst="ellipse">
                <a:avLst/>
              </a:prstGeom>
              <a:gradFill rotWithShape="1">
                <a:gsLst>
                  <a:gs pos="0">
                    <a:srgbClr val="FFFFFF">
                      <a:alpha val="0"/>
                    </a:srgbClr>
                  </a:gs>
                  <a:gs pos="100000">
                    <a:srgbClr val="FFFCF9">
                      <a:alpha val="76999"/>
                    </a:srgbClr>
                  </a:gs>
                </a:gsLst>
                <a:lin ang="16200000"/>
              </a:gradFill>
              <a:ln w="9525" algn="ctr">
                <a:noFill/>
                <a:round/>
              </a:ln>
            </p:spPr>
            <p:txBody>
              <a:bodyPr anchor="ctr"/>
              <a:lstStyle/>
              <a:p>
                <a:pPr algn="ctr" fontAlgn="auto">
                  <a:spcBef>
                    <a:spcPts val="0"/>
                  </a:spcBef>
                  <a:spcAft>
                    <a:spcPts val="0"/>
                  </a:spcAft>
                  <a:defRPr/>
                </a:pPr>
                <a:endParaRPr lang="en-US" kern="0" dirty="0" smtClean="0">
                  <a:solidFill>
                    <a:srgbClr val="FFFFFF"/>
                  </a:solidFill>
                  <a:latin typeface="微软雅黑" panose="020B0503020204020204" pitchFamily="34" charset="-122"/>
                  <a:ea typeface="微软雅黑" panose="020B0503020204020204" pitchFamily="34" charset="-122"/>
                </a:endParaRPr>
              </a:p>
            </p:txBody>
          </p:sp>
          <p:sp>
            <p:nvSpPr>
              <p:cNvPr id="66" name="Måne 31"/>
              <p:cNvSpPr/>
              <p:nvPr/>
            </p:nvSpPr>
            <p:spPr bwMode="auto">
              <a:xfrm rot="16200000">
                <a:off x="1486022" y="3317578"/>
                <a:ext cx="622396" cy="1372317"/>
              </a:xfrm>
              <a:prstGeom prst="moon">
                <a:avLst>
                  <a:gd name="adj" fmla="val 18952"/>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MS PGothic" panose="020B0600070205080204" charset="-128"/>
                  </a:defRPr>
                </a:lvl1pPr>
                <a:lvl2pPr marL="37931725" indent="-37474525" eaLnBrk="0" hangingPunct="0">
                  <a:defRPr sz="2400">
                    <a:solidFill>
                      <a:schemeClr val="tx1"/>
                    </a:solidFill>
                    <a:latin typeface="Arial" panose="020B0604020202020204" pitchFamily="34" charset="0"/>
                    <a:ea typeface="MS PGothic" panose="020B0600070205080204" charset="-128"/>
                  </a:defRPr>
                </a:lvl2pPr>
                <a:lvl3pPr eaLnBrk="0" hangingPunct="0">
                  <a:defRPr sz="2400">
                    <a:solidFill>
                      <a:schemeClr val="tx1"/>
                    </a:solidFill>
                    <a:latin typeface="Arial" panose="020B0604020202020204" pitchFamily="34" charset="0"/>
                    <a:ea typeface="MS PGothic" panose="020B0600070205080204" charset="-128"/>
                  </a:defRPr>
                </a:lvl3pPr>
                <a:lvl4pPr eaLnBrk="0" hangingPunct="0">
                  <a:defRPr sz="2400">
                    <a:solidFill>
                      <a:schemeClr val="tx1"/>
                    </a:solidFill>
                    <a:latin typeface="Arial" panose="020B0604020202020204" pitchFamily="34" charset="0"/>
                    <a:ea typeface="MS PGothic" panose="020B0600070205080204" charset="-128"/>
                  </a:defRPr>
                </a:lvl4pPr>
                <a:lvl5pPr eaLnBrk="0" hangingPunct="0">
                  <a:defRPr sz="2400">
                    <a:solidFill>
                      <a:schemeClr val="tx1"/>
                    </a:solidFill>
                    <a:latin typeface="Arial" panose="020B0604020202020204" pitchFamily="34" charset="0"/>
                    <a:ea typeface="MS PGothic" panose="020B060007020508020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9pPr>
              </a:lstStyle>
              <a:p>
                <a:pPr algn="ctr" eaLnBrk="1" fontAlgn="auto" hangingPunct="1">
                  <a:spcBef>
                    <a:spcPts val="0"/>
                  </a:spcBef>
                  <a:spcAft>
                    <a:spcPts val="0"/>
                  </a:spcAft>
                  <a:defRPr/>
                </a:pPr>
                <a:endParaRPr lang="en-US" sz="1800" kern="0" dirty="0" smtClean="0">
                  <a:solidFill>
                    <a:srgbClr val="FFFFFF"/>
                  </a:solidFill>
                  <a:latin typeface="微软雅黑" panose="020B0503020204020204" pitchFamily="34" charset="-122"/>
                </a:endParaRPr>
              </a:p>
            </p:txBody>
          </p:sp>
        </p:grpSp>
        <p:sp>
          <p:nvSpPr>
            <p:cNvPr id="67" name="Rektangel 76"/>
            <p:cNvSpPr>
              <a:spLocks noChangeArrowheads="1"/>
            </p:cNvSpPr>
            <p:nvPr/>
          </p:nvSpPr>
          <p:spPr bwMode="auto">
            <a:xfrm>
              <a:off x="3629232" y="2464622"/>
              <a:ext cx="17544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r>
                <a:rPr lang="en-US" sz="20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Example text</a:t>
              </a:r>
              <a:endParaRPr lang="en-US" sz="20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Donut 10"/>
            <p:cNvSpPr>
              <a:spLocks noChangeArrowheads="1"/>
            </p:cNvSpPr>
            <p:nvPr/>
          </p:nvSpPr>
          <p:spPr bwMode="auto">
            <a:xfrm>
              <a:off x="3269094" y="1412981"/>
              <a:ext cx="2490788" cy="2497138"/>
            </a:xfrm>
            <a:custGeom>
              <a:avLst/>
              <a:gdLst>
                <a:gd name="T0" fmla="*/ 1245394 w 2490788"/>
                <a:gd name="T1" fmla="*/ 0 h 2496999"/>
                <a:gd name="T2" fmla="*/ 364767 w 2490788"/>
                <a:gd name="T3" fmla="*/ 365677 h 2496999"/>
                <a:gd name="T4" fmla="*/ 0 w 2490788"/>
                <a:gd name="T5" fmla="*/ 1248500 h 2496999"/>
                <a:gd name="T6" fmla="*/ 364767 w 2490788"/>
                <a:gd name="T7" fmla="*/ 2131322 h 2496999"/>
                <a:gd name="T8" fmla="*/ 1245394 w 2490788"/>
                <a:gd name="T9" fmla="*/ 2496999 h 2496999"/>
                <a:gd name="T10" fmla="*/ 2126021 w 2490788"/>
                <a:gd name="T11" fmla="*/ 2131322 h 2496999"/>
                <a:gd name="T12" fmla="*/ 2490788 w 2490788"/>
                <a:gd name="T13" fmla="*/ 1248500 h 2496999"/>
                <a:gd name="T14" fmla="*/ 2126021 w 2490788"/>
                <a:gd name="T15" fmla="*/ 365677 h 2496999"/>
                <a:gd name="T16" fmla="*/ 3 60000 65536"/>
                <a:gd name="T17" fmla="*/ 3 60000 65536"/>
                <a:gd name="T18" fmla="*/ 2 60000 65536"/>
                <a:gd name="T19" fmla="*/ 1 60000 65536"/>
                <a:gd name="T20" fmla="*/ 1 60000 65536"/>
                <a:gd name="T21" fmla="*/ 1 60000 65536"/>
                <a:gd name="T22" fmla="*/ 0 60000 65536"/>
                <a:gd name="T23" fmla="*/ 3 60000 65536"/>
                <a:gd name="T24" fmla="*/ 364767 w 2490788"/>
                <a:gd name="T25" fmla="*/ 365677 h 2496999"/>
                <a:gd name="T26" fmla="*/ 2126021 w 2490788"/>
                <a:gd name="T27" fmla="*/ 2131322 h 24969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0788" h="2496999">
                  <a:moveTo>
                    <a:pt x="0" y="1248500"/>
                  </a:moveTo>
                  <a:lnTo>
                    <a:pt x="0" y="1248500"/>
                  </a:lnTo>
                  <a:cubicBezTo>
                    <a:pt x="0" y="558972"/>
                    <a:pt x="557581" y="0"/>
                    <a:pt x="1245393" y="0"/>
                  </a:cubicBezTo>
                  <a:cubicBezTo>
                    <a:pt x="1933206" y="0"/>
                    <a:pt x="2490788" y="558972"/>
                    <a:pt x="2490788" y="1248500"/>
                  </a:cubicBezTo>
                  <a:cubicBezTo>
                    <a:pt x="2490788" y="1938027"/>
                    <a:pt x="1933206" y="2496999"/>
                    <a:pt x="1245394" y="2497000"/>
                  </a:cubicBezTo>
                  <a:cubicBezTo>
                    <a:pt x="557581" y="2497000"/>
                    <a:pt x="0" y="1938027"/>
                    <a:pt x="0" y="1248500"/>
                  </a:cubicBezTo>
                  <a:close/>
                  <a:moveTo>
                    <a:pt x="315259" y="1248500"/>
                  </a:moveTo>
                  <a:lnTo>
                    <a:pt x="315259" y="1248500"/>
                  </a:lnTo>
                  <a:cubicBezTo>
                    <a:pt x="315259" y="1763914"/>
                    <a:pt x="731694" y="2181739"/>
                    <a:pt x="1245393" y="2181740"/>
                  </a:cubicBezTo>
                  <a:lnTo>
                    <a:pt x="1245394" y="2181740"/>
                  </a:lnTo>
                  <a:cubicBezTo>
                    <a:pt x="1759093" y="2181739"/>
                    <a:pt x="2175529" y="1763914"/>
                    <a:pt x="2175529" y="1248500"/>
                  </a:cubicBezTo>
                  <a:cubicBezTo>
                    <a:pt x="2175529" y="733085"/>
                    <a:pt x="1759093" y="315260"/>
                    <a:pt x="1245394" y="315260"/>
                  </a:cubicBezTo>
                  <a:lnTo>
                    <a:pt x="1245393" y="315260"/>
                  </a:lnTo>
                  <a:cubicBezTo>
                    <a:pt x="731694" y="315260"/>
                    <a:pt x="315259" y="733085"/>
                    <a:pt x="315259" y="1248499"/>
                  </a:cubicBezTo>
                  <a:close/>
                </a:path>
              </a:pathLst>
            </a:custGeom>
            <a:solidFill>
              <a:schemeClr val="accent6">
                <a:lumMod val="50000"/>
              </a:schemeClr>
            </a:solidFill>
            <a:ln w="9525">
              <a:noFill/>
              <a:miter lim="800000"/>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zh-CN" altLang="zh-CN" kern="0" dirty="0" smtClean="0">
                <a:solidFill>
                  <a:sysClr val="windowText" lastClr="000000"/>
                </a:solidFill>
                <a:latin typeface="微软雅黑" panose="020B0503020204020204" pitchFamily="34" charset="-122"/>
                <a:ea typeface="微软雅黑" panose="020B0503020204020204" pitchFamily="34" charset="-122"/>
              </a:endParaRPr>
            </a:p>
          </p:txBody>
        </p:sp>
        <p:sp>
          <p:nvSpPr>
            <p:cNvPr id="69" name="Rektangel 76"/>
            <p:cNvSpPr>
              <a:spLocks noChangeArrowheads="1"/>
            </p:cNvSpPr>
            <p:nvPr/>
          </p:nvSpPr>
          <p:spPr bwMode="auto">
            <a:xfrm>
              <a:off x="3656193" y="1412981"/>
              <a:ext cx="1754475" cy="30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r>
                <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Text</a:t>
              </a:r>
              <a:endPar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Rektangel 76"/>
            <p:cNvSpPr>
              <a:spLocks noChangeArrowheads="1"/>
            </p:cNvSpPr>
            <p:nvPr/>
          </p:nvSpPr>
          <p:spPr bwMode="auto">
            <a:xfrm>
              <a:off x="3656193" y="3605969"/>
              <a:ext cx="1754475" cy="30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r>
                <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Text</a:t>
              </a:r>
              <a:endPar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71" name="Right Arrow 34"/>
          <p:cNvSpPr>
            <a:spLocks noChangeArrowheads="1"/>
          </p:cNvSpPr>
          <p:nvPr/>
        </p:nvSpPr>
        <p:spPr bwMode="auto">
          <a:xfrm>
            <a:off x="5872594" y="2463906"/>
            <a:ext cx="203200" cy="461963"/>
          </a:xfrm>
          <a:prstGeom prst="rightArrow">
            <a:avLst>
              <a:gd name="adj1" fmla="val 50000"/>
              <a:gd name="adj2" fmla="val 50000"/>
            </a:avLst>
          </a:prstGeom>
          <a:solidFill>
            <a:srgbClr val="FF6400"/>
          </a:solidFill>
          <a:ln w="9525">
            <a:noFill/>
            <a:miter lim="800000"/>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zh-CN" altLang="zh-CN" kern="0" dirty="0" smtClean="0">
              <a:solidFill>
                <a:srgbClr val="FFFFFF"/>
              </a:solidFill>
              <a:latin typeface="微软雅黑" panose="020B0503020204020204" pitchFamily="34" charset="-122"/>
              <a:ea typeface="微软雅黑" panose="020B0503020204020204" pitchFamily="34" charset="-122"/>
            </a:endParaRPr>
          </a:p>
        </p:txBody>
      </p:sp>
      <p:grpSp>
        <p:nvGrpSpPr>
          <p:cNvPr id="85" name="组合 84"/>
          <p:cNvGrpSpPr/>
          <p:nvPr/>
        </p:nvGrpSpPr>
        <p:grpSpPr>
          <a:xfrm>
            <a:off x="6099062" y="1511128"/>
            <a:ext cx="2490788" cy="2500782"/>
            <a:chOff x="6099062" y="1511128"/>
            <a:chExt cx="2490788" cy="2500782"/>
          </a:xfrm>
        </p:grpSpPr>
        <p:sp>
          <p:nvSpPr>
            <p:cNvPr id="72" name="Rektangel 55"/>
            <p:cNvSpPr>
              <a:spLocks noChangeArrowheads="1"/>
            </p:cNvSpPr>
            <p:nvPr/>
          </p:nvSpPr>
          <p:spPr bwMode="auto">
            <a:xfrm>
              <a:off x="6611825" y="2301703"/>
              <a:ext cx="1817687" cy="954107"/>
            </a:xfrm>
            <a:prstGeom prst="rect">
              <a:avLst/>
            </a:prstGeom>
            <a:noFill/>
            <a:ln w="9525">
              <a:noFill/>
              <a:miter lim="800000"/>
            </a:ln>
          </p:spPr>
          <p:txBody>
            <a:bodyPr>
              <a:spAutoFit/>
            </a:bodyPr>
            <a:lstStyle/>
            <a:p>
              <a:pPr algn="ctr" fontAlgn="auto">
                <a:spcBef>
                  <a:spcPts val="0"/>
                </a:spcBef>
                <a:spcAft>
                  <a:spcPts val="0"/>
                </a:spcAft>
                <a:defRPr/>
              </a:pPr>
              <a:r>
                <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EXAMPLE TEXT</a:t>
              </a:r>
              <a:endPar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a:p>
              <a:pPr algn="ctr" fontAlgn="auto">
                <a:spcBef>
                  <a:spcPts val="0"/>
                </a:spcBef>
                <a:spcAft>
                  <a:spcPts val="0"/>
                </a:spcAft>
                <a:defRPr/>
              </a:pPr>
              <a:r>
                <a:rPr lang="en-US" sz="1400"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Go ahead and replace it with your own text.</a:t>
              </a:r>
              <a:endParaRPr lang="da-DK" sz="1400" kern="0" dirty="0" smtClean="0">
                <a:solidFill>
                  <a:srgbClr val="FFFFFF"/>
                </a:solidFill>
                <a:latin typeface="微软雅黑" panose="020B0503020204020204" pitchFamily="34" charset="-122"/>
                <a:ea typeface="微软雅黑" panose="020B0503020204020204" pitchFamily="34" charset="-122"/>
              </a:endParaRPr>
            </a:p>
          </p:txBody>
        </p:sp>
        <p:grpSp>
          <p:nvGrpSpPr>
            <p:cNvPr id="73" name="Gruppe 91"/>
            <p:cNvGrpSpPr/>
            <p:nvPr/>
          </p:nvGrpSpPr>
          <p:grpSpPr bwMode="auto">
            <a:xfrm>
              <a:off x="6454437" y="1874338"/>
              <a:ext cx="1779415" cy="1776993"/>
              <a:chOff x="1085860" y="2920232"/>
              <a:chExt cx="1413547" cy="1413777"/>
            </a:xfrm>
          </p:grpSpPr>
          <p:sp>
            <p:nvSpPr>
              <p:cNvPr id="74" name="Ellipse 44"/>
              <p:cNvSpPr/>
              <p:nvPr/>
            </p:nvSpPr>
            <p:spPr bwMode="auto">
              <a:xfrm rot="21052097">
                <a:off x="1086039" y="2920493"/>
                <a:ext cx="1413684" cy="1413315"/>
              </a:xfrm>
              <a:prstGeom prst="ellipse">
                <a:avLst/>
              </a:prstGeom>
              <a:solidFill>
                <a:schemeClr val="tx1">
                  <a:lumMod val="85000"/>
                  <a:lumOff val="15000"/>
                </a:schemeClr>
              </a:solidFill>
              <a:ln w="9525" cap="flat" cmpd="sng" algn="ctr">
                <a:noFill/>
                <a:prstDash val="solid"/>
              </a:ln>
              <a:effectLst/>
            </p:spPr>
            <p:txBody>
              <a:bodyPr anchor="ctr"/>
              <a:lstStyle/>
              <a:p>
                <a:pPr algn="ctr" fontAlgn="auto">
                  <a:spcBef>
                    <a:spcPts val="0"/>
                  </a:spcBef>
                  <a:spcAft>
                    <a:spcPts val="0"/>
                  </a:spcAft>
                  <a:defRPr/>
                </a:pPr>
                <a:endParaRPr lang="en-US" kern="0" dirty="0" smtClean="0">
                  <a:solidFill>
                    <a:srgbClr val="FFFFFF"/>
                  </a:solidFill>
                  <a:latin typeface="微软雅黑" panose="020B0503020204020204" pitchFamily="34" charset="-122"/>
                  <a:ea typeface="微软雅黑" panose="020B0503020204020204" pitchFamily="34" charset="-122"/>
                </a:endParaRPr>
              </a:p>
            </p:txBody>
          </p:sp>
          <p:sp>
            <p:nvSpPr>
              <p:cNvPr id="75" name="Ellipse 45"/>
              <p:cNvSpPr>
                <a:spLocks noChangeArrowheads="1"/>
              </p:cNvSpPr>
              <p:nvPr/>
            </p:nvSpPr>
            <p:spPr bwMode="auto">
              <a:xfrm>
                <a:off x="1286553" y="2949542"/>
                <a:ext cx="1025267" cy="767914"/>
              </a:xfrm>
              <a:prstGeom prst="ellipse">
                <a:avLst/>
              </a:prstGeom>
              <a:gradFill rotWithShape="1">
                <a:gsLst>
                  <a:gs pos="0">
                    <a:srgbClr val="FFFFFF">
                      <a:alpha val="0"/>
                    </a:srgbClr>
                  </a:gs>
                  <a:gs pos="100000">
                    <a:srgbClr val="FFFCF9">
                      <a:alpha val="76999"/>
                    </a:srgbClr>
                  </a:gs>
                </a:gsLst>
                <a:lin ang="16200000"/>
              </a:gradFill>
              <a:ln w="9525" algn="ctr">
                <a:noFill/>
                <a:round/>
              </a:ln>
            </p:spPr>
            <p:txBody>
              <a:bodyPr anchor="ctr"/>
              <a:lstStyle/>
              <a:p>
                <a:pPr algn="ctr" fontAlgn="auto">
                  <a:spcBef>
                    <a:spcPts val="0"/>
                  </a:spcBef>
                  <a:spcAft>
                    <a:spcPts val="0"/>
                  </a:spcAft>
                  <a:defRPr/>
                </a:pPr>
                <a:endParaRPr lang="en-US" kern="0" dirty="0" smtClean="0">
                  <a:solidFill>
                    <a:srgbClr val="FFFFFF"/>
                  </a:solidFill>
                  <a:latin typeface="微软雅黑" panose="020B0503020204020204" pitchFamily="34" charset="-122"/>
                  <a:ea typeface="微软雅黑" panose="020B0503020204020204" pitchFamily="34" charset="-122"/>
                </a:endParaRPr>
              </a:p>
            </p:txBody>
          </p:sp>
          <p:sp>
            <p:nvSpPr>
              <p:cNvPr id="76" name="Måne 31"/>
              <p:cNvSpPr/>
              <p:nvPr/>
            </p:nvSpPr>
            <p:spPr bwMode="auto">
              <a:xfrm rot="16200000">
                <a:off x="1486022" y="3317578"/>
                <a:ext cx="622396" cy="1372317"/>
              </a:xfrm>
              <a:prstGeom prst="moon">
                <a:avLst>
                  <a:gd name="adj" fmla="val 18952"/>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MS PGothic" panose="020B0600070205080204" charset="-128"/>
                  </a:defRPr>
                </a:lvl1pPr>
                <a:lvl2pPr marL="37931725" indent="-37474525" eaLnBrk="0" hangingPunct="0">
                  <a:defRPr sz="2400">
                    <a:solidFill>
                      <a:schemeClr val="tx1"/>
                    </a:solidFill>
                    <a:latin typeface="Arial" panose="020B0604020202020204" pitchFamily="34" charset="0"/>
                    <a:ea typeface="MS PGothic" panose="020B0600070205080204" charset="-128"/>
                  </a:defRPr>
                </a:lvl2pPr>
                <a:lvl3pPr eaLnBrk="0" hangingPunct="0">
                  <a:defRPr sz="2400">
                    <a:solidFill>
                      <a:schemeClr val="tx1"/>
                    </a:solidFill>
                    <a:latin typeface="Arial" panose="020B0604020202020204" pitchFamily="34" charset="0"/>
                    <a:ea typeface="MS PGothic" panose="020B0600070205080204" charset="-128"/>
                  </a:defRPr>
                </a:lvl3pPr>
                <a:lvl4pPr eaLnBrk="0" hangingPunct="0">
                  <a:defRPr sz="2400">
                    <a:solidFill>
                      <a:schemeClr val="tx1"/>
                    </a:solidFill>
                    <a:latin typeface="Arial" panose="020B0604020202020204" pitchFamily="34" charset="0"/>
                    <a:ea typeface="MS PGothic" panose="020B0600070205080204" charset="-128"/>
                  </a:defRPr>
                </a:lvl4pPr>
                <a:lvl5pPr eaLnBrk="0" hangingPunct="0">
                  <a:defRPr sz="2400">
                    <a:solidFill>
                      <a:schemeClr val="tx1"/>
                    </a:solidFill>
                    <a:latin typeface="Arial" panose="020B0604020202020204" pitchFamily="34" charset="0"/>
                    <a:ea typeface="MS PGothic" panose="020B060007020508020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charset="-128"/>
                  </a:defRPr>
                </a:lvl9pPr>
              </a:lstStyle>
              <a:p>
                <a:pPr algn="ctr" eaLnBrk="1" fontAlgn="auto" hangingPunct="1">
                  <a:spcBef>
                    <a:spcPts val="0"/>
                  </a:spcBef>
                  <a:spcAft>
                    <a:spcPts val="0"/>
                  </a:spcAft>
                  <a:defRPr/>
                </a:pPr>
                <a:endParaRPr lang="en-US" sz="1800" kern="0" dirty="0" smtClean="0">
                  <a:solidFill>
                    <a:srgbClr val="FFFFFF"/>
                  </a:solidFill>
                  <a:latin typeface="微软雅黑" panose="020B0503020204020204" pitchFamily="34" charset="-122"/>
                </a:endParaRPr>
              </a:p>
            </p:txBody>
          </p:sp>
        </p:grpSp>
        <p:sp>
          <p:nvSpPr>
            <p:cNvPr id="77" name="Rektangel 76"/>
            <p:cNvSpPr>
              <a:spLocks noChangeArrowheads="1"/>
            </p:cNvSpPr>
            <p:nvPr/>
          </p:nvSpPr>
          <p:spPr bwMode="auto">
            <a:xfrm>
              <a:off x="6459200" y="2562769"/>
              <a:ext cx="17544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r>
                <a:rPr lang="en-US" sz="20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Example text</a:t>
              </a:r>
              <a:endParaRPr lang="en-US" sz="20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8" name="Donut 10"/>
            <p:cNvSpPr>
              <a:spLocks noChangeArrowheads="1"/>
            </p:cNvSpPr>
            <p:nvPr/>
          </p:nvSpPr>
          <p:spPr bwMode="auto">
            <a:xfrm>
              <a:off x="6099062" y="1511128"/>
              <a:ext cx="2490788" cy="2497138"/>
            </a:xfrm>
            <a:custGeom>
              <a:avLst/>
              <a:gdLst>
                <a:gd name="T0" fmla="*/ 1245394 w 2490788"/>
                <a:gd name="T1" fmla="*/ 0 h 2496999"/>
                <a:gd name="T2" fmla="*/ 364767 w 2490788"/>
                <a:gd name="T3" fmla="*/ 365677 h 2496999"/>
                <a:gd name="T4" fmla="*/ 0 w 2490788"/>
                <a:gd name="T5" fmla="*/ 1248500 h 2496999"/>
                <a:gd name="T6" fmla="*/ 364767 w 2490788"/>
                <a:gd name="T7" fmla="*/ 2131322 h 2496999"/>
                <a:gd name="T8" fmla="*/ 1245394 w 2490788"/>
                <a:gd name="T9" fmla="*/ 2496999 h 2496999"/>
                <a:gd name="T10" fmla="*/ 2126021 w 2490788"/>
                <a:gd name="T11" fmla="*/ 2131322 h 2496999"/>
                <a:gd name="T12" fmla="*/ 2490788 w 2490788"/>
                <a:gd name="T13" fmla="*/ 1248500 h 2496999"/>
                <a:gd name="T14" fmla="*/ 2126021 w 2490788"/>
                <a:gd name="T15" fmla="*/ 365677 h 2496999"/>
                <a:gd name="T16" fmla="*/ 3 60000 65536"/>
                <a:gd name="T17" fmla="*/ 3 60000 65536"/>
                <a:gd name="T18" fmla="*/ 2 60000 65536"/>
                <a:gd name="T19" fmla="*/ 1 60000 65536"/>
                <a:gd name="T20" fmla="*/ 1 60000 65536"/>
                <a:gd name="T21" fmla="*/ 1 60000 65536"/>
                <a:gd name="T22" fmla="*/ 0 60000 65536"/>
                <a:gd name="T23" fmla="*/ 3 60000 65536"/>
                <a:gd name="T24" fmla="*/ 364767 w 2490788"/>
                <a:gd name="T25" fmla="*/ 365677 h 2496999"/>
                <a:gd name="T26" fmla="*/ 2126021 w 2490788"/>
                <a:gd name="T27" fmla="*/ 2131322 h 24969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0788" h="2496999">
                  <a:moveTo>
                    <a:pt x="0" y="1248500"/>
                  </a:moveTo>
                  <a:lnTo>
                    <a:pt x="0" y="1248500"/>
                  </a:lnTo>
                  <a:cubicBezTo>
                    <a:pt x="0" y="558972"/>
                    <a:pt x="557581" y="0"/>
                    <a:pt x="1245393" y="0"/>
                  </a:cubicBezTo>
                  <a:cubicBezTo>
                    <a:pt x="1933206" y="0"/>
                    <a:pt x="2490788" y="558972"/>
                    <a:pt x="2490788" y="1248500"/>
                  </a:cubicBezTo>
                  <a:cubicBezTo>
                    <a:pt x="2490788" y="1938027"/>
                    <a:pt x="1933206" y="2496999"/>
                    <a:pt x="1245394" y="2497000"/>
                  </a:cubicBezTo>
                  <a:cubicBezTo>
                    <a:pt x="557581" y="2497000"/>
                    <a:pt x="0" y="1938027"/>
                    <a:pt x="0" y="1248500"/>
                  </a:cubicBezTo>
                  <a:close/>
                  <a:moveTo>
                    <a:pt x="315259" y="1248500"/>
                  </a:moveTo>
                  <a:lnTo>
                    <a:pt x="315259" y="1248500"/>
                  </a:lnTo>
                  <a:cubicBezTo>
                    <a:pt x="315259" y="1763914"/>
                    <a:pt x="731694" y="2181739"/>
                    <a:pt x="1245393" y="2181740"/>
                  </a:cubicBezTo>
                  <a:lnTo>
                    <a:pt x="1245394" y="2181740"/>
                  </a:lnTo>
                  <a:cubicBezTo>
                    <a:pt x="1759093" y="2181739"/>
                    <a:pt x="2175529" y="1763914"/>
                    <a:pt x="2175529" y="1248500"/>
                  </a:cubicBezTo>
                  <a:cubicBezTo>
                    <a:pt x="2175529" y="733085"/>
                    <a:pt x="1759093" y="315260"/>
                    <a:pt x="1245394" y="315260"/>
                  </a:cubicBezTo>
                  <a:lnTo>
                    <a:pt x="1245393" y="315260"/>
                  </a:lnTo>
                  <a:cubicBezTo>
                    <a:pt x="731694" y="315260"/>
                    <a:pt x="315259" y="733085"/>
                    <a:pt x="315259" y="1248499"/>
                  </a:cubicBezTo>
                  <a:close/>
                </a:path>
              </a:pathLst>
            </a:custGeom>
            <a:solidFill>
              <a:schemeClr val="tx1">
                <a:lumMod val="85000"/>
                <a:lumOff val="15000"/>
              </a:schemeClr>
            </a:solidFill>
            <a:ln w="9525">
              <a:noFill/>
              <a:miter lim="800000"/>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zh-CN" altLang="zh-CN" kern="0" dirty="0" smtClean="0">
                <a:solidFill>
                  <a:sysClr val="windowText" lastClr="000000"/>
                </a:solidFill>
                <a:latin typeface="微软雅黑" panose="020B0503020204020204" pitchFamily="34" charset="-122"/>
                <a:ea typeface="微软雅黑" panose="020B0503020204020204" pitchFamily="34" charset="-122"/>
              </a:endParaRPr>
            </a:p>
          </p:txBody>
        </p:sp>
        <p:sp>
          <p:nvSpPr>
            <p:cNvPr id="79" name="Rektangel 76"/>
            <p:cNvSpPr>
              <a:spLocks noChangeArrowheads="1"/>
            </p:cNvSpPr>
            <p:nvPr/>
          </p:nvSpPr>
          <p:spPr bwMode="auto">
            <a:xfrm>
              <a:off x="6486161" y="1511128"/>
              <a:ext cx="1754475" cy="30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r>
                <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Text</a:t>
              </a:r>
              <a:endPar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0" name="Rektangel 76"/>
            <p:cNvSpPr>
              <a:spLocks noChangeArrowheads="1"/>
            </p:cNvSpPr>
            <p:nvPr/>
          </p:nvSpPr>
          <p:spPr bwMode="auto">
            <a:xfrm>
              <a:off x="6486161" y="3704116"/>
              <a:ext cx="1754475" cy="30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r>
                <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Text</a:t>
              </a:r>
              <a:endParaRPr lang="en-US" sz="1400" b="1" kern="0" noProof="1"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Scale>
                                      <p:cBhvr>
                                        <p:cTn id="7" dur="1000" decel="50000" fill="hold">
                                          <p:stCondLst>
                                            <p:cond delay="0"/>
                                          </p:stCondLst>
                                        </p:cTn>
                                        <p:tgtEl>
                                          <p:spTgt spid="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3"/>
                                        </p:tgtEl>
                                        <p:attrNameLst>
                                          <p:attrName>ppt_x</p:attrName>
                                          <p:attrName>ppt_y</p:attrName>
                                        </p:attrNameLst>
                                      </p:cBhvr>
                                    </p:animMotion>
                                    <p:animEffect transition="in" filter="fade">
                                      <p:cBhvr>
                                        <p:cTn id="9" dur="1000"/>
                                        <p:tgtEl>
                                          <p:spTgt spid="83"/>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fill="hold"/>
                                        <p:tgtEl>
                                          <p:spTgt spid="51"/>
                                        </p:tgtEl>
                                        <p:attrNameLst>
                                          <p:attrName>ppt_x</p:attrName>
                                        </p:attrNameLst>
                                      </p:cBhvr>
                                      <p:tavLst>
                                        <p:tav tm="0">
                                          <p:val>
                                            <p:strVal val="0-#ppt_w/2"/>
                                          </p:val>
                                        </p:tav>
                                        <p:tav tm="100000">
                                          <p:val>
                                            <p:strVal val="#ppt_x"/>
                                          </p:val>
                                        </p:tav>
                                      </p:tavLst>
                                    </p:anim>
                                    <p:anim calcmode="lin" valueType="num">
                                      <p:cBhvr additive="base">
                                        <p:cTn id="14" dur="500" fill="hold"/>
                                        <p:tgtEl>
                                          <p:spTgt spid="5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2" presetClass="entr" presetSubtype="0" fill="hold" nodeType="afterEffect">
                                  <p:stCondLst>
                                    <p:cond delay="0"/>
                                  </p:stCondLst>
                                  <p:childTnLst>
                                    <p:set>
                                      <p:cBhvr>
                                        <p:cTn id="17" dur="1" fill="hold">
                                          <p:stCondLst>
                                            <p:cond delay="0"/>
                                          </p:stCondLst>
                                        </p:cTn>
                                        <p:tgtEl>
                                          <p:spTgt spid="84"/>
                                        </p:tgtEl>
                                        <p:attrNameLst>
                                          <p:attrName>style.visibility</p:attrName>
                                        </p:attrNameLst>
                                      </p:cBhvr>
                                      <p:to>
                                        <p:strVal val="visible"/>
                                      </p:to>
                                    </p:set>
                                    <p:animScale>
                                      <p:cBhvr>
                                        <p:cTn id="18" dur="1000" decel="50000" fill="hold">
                                          <p:stCondLst>
                                            <p:cond delay="0"/>
                                          </p:stCondLst>
                                        </p:cTn>
                                        <p:tgtEl>
                                          <p:spTgt spid="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84"/>
                                        </p:tgtEl>
                                        <p:attrNameLst>
                                          <p:attrName>ppt_x</p:attrName>
                                          <p:attrName>ppt_y</p:attrName>
                                        </p:attrNameLst>
                                      </p:cBhvr>
                                    </p:animMotion>
                                    <p:animEffect transition="in" filter="fade">
                                      <p:cBhvr>
                                        <p:cTn id="20" dur="1000"/>
                                        <p:tgtEl>
                                          <p:spTgt spid="84"/>
                                        </p:tgtEl>
                                      </p:cBhvr>
                                    </p:animEffect>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52" presetClass="entr" presetSubtype="0" fill="hold" nodeType="afterEffect">
                                  <p:stCondLst>
                                    <p:cond delay="0"/>
                                  </p:stCondLst>
                                  <p:childTnLst>
                                    <p:set>
                                      <p:cBhvr>
                                        <p:cTn id="28" dur="1" fill="hold">
                                          <p:stCondLst>
                                            <p:cond delay="0"/>
                                          </p:stCondLst>
                                        </p:cTn>
                                        <p:tgtEl>
                                          <p:spTgt spid="85"/>
                                        </p:tgtEl>
                                        <p:attrNameLst>
                                          <p:attrName>style.visibility</p:attrName>
                                        </p:attrNameLst>
                                      </p:cBhvr>
                                      <p:to>
                                        <p:strVal val="visible"/>
                                      </p:to>
                                    </p:set>
                                    <p:animScale>
                                      <p:cBhvr>
                                        <p:cTn id="2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85"/>
                                        </p:tgtEl>
                                        <p:attrNameLst>
                                          <p:attrName>ppt_x</p:attrName>
                                          <p:attrName>ppt_y</p:attrName>
                                        </p:attrNameLst>
                                      </p:cBhvr>
                                    </p:animMotion>
                                    <p:animEffect transition="in" filter="fade">
                                      <p:cBhvr>
                                        <p:cTn id="31"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7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1320356" y="3463925"/>
            <a:ext cx="6767512" cy="914400"/>
            <a:chOff x="1320356" y="3463925"/>
            <a:chExt cx="6767512" cy="914400"/>
          </a:xfrm>
        </p:grpSpPr>
        <p:sp>
          <p:nvSpPr>
            <p:cNvPr id="28" name="Text Box 36"/>
            <p:cNvSpPr txBox="1">
              <a:spLocks noChangeArrowheads="1"/>
            </p:cNvSpPr>
            <p:nvPr/>
          </p:nvSpPr>
          <p:spPr bwMode="auto">
            <a:xfrm>
              <a:off x="3585718" y="3463925"/>
              <a:ext cx="45021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r>
                <a:rPr lang="en-US" altLang="ko-KR" sz="1400" dirty="0">
                  <a:solidFill>
                    <a:schemeClr val="tx1">
                      <a:lumMod val="95000"/>
                      <a:lumOff val="5000"/>
                    </a:schemeClr>
                  </a:solidFill>
                  <a:latin typeface="Arial Black" panose="020B0A04020102020204" pitchFamily="34" charset="0"/>
                </a:rPr>
                <a:t>A wide range of subjects</a:t>
              </a:r>
              <a:endParaRPr lang="en-US" altLang="ko-KR" sz="1400" dirty="0">
                <a:solidFill>
                  <a:schemeClr val="tx1">
                    <a:lumMod val="95000"/>
                    <a:lumOff val="5000"/>
                  </a:schemeClr>
                </a:solidFill>
                <a:latin typeface="Arial Black" panose="020B0A04020102020204" pitchFamily="34" charset="0"/>
              </a:endParaRPr>
            </a:p>
            <a:p>
              <a:pPr eaLnBrk="1" hangingPunct="1"/>
              <a:r>
                <a:rPr lang="en-US" altLang="en-US" sz="1000" dirty="0" err="1">
                  <a:solidFill>
                    <a:schemeClr val="tx1">
                      <a:lumMod val="95000"/>
                      <a:lumOff val="5000"/>
                    </a:schemeClr>
                  </a:solidFill>
                  <a:latin typeface="Arial" panose="020B0604020202020204" pitchFamily="34" charset="0"/>
                </a:rPr>
                <a:t>PresenterTemplates</a:t>
              </a:r>
              <a:r>
                <a:rPr lang="en-US" altLang="en-US" sz="1000" dirty="0">
                  <a:solidFill>
                    <a:schemeClr val="tx1">
                      <a:lumMod val="95000"/>
                      <a:lumOff val="5000"/>
                    </a:schemeClr>
                  </a:solidFill>
                  <a:latin typeface="Arial" panose="020B0604020202020204" pitchFamily="34" charset="0"/>
                </a:rPr>
                <a:t> provides the themes that surrounds you every day. We cover a wide range of subjects including business, IT, lifestyle, nature, travel, technology, school, culture and much more   for you to choose from and about 200 are added  every month.</a:t>
              </a:r>
              <a:endParaRPr lang="en-US" altLang="ko-KR" sz="1000" dirty="0">
                <a:solidFill>
                  <a:schemeClr val="tx1">
                    <a:lumMod val="95000"/>
                    <a:lumOff val="5000"/>
                  </a:schemeClr>
                </a:solidFill>
                <a:latin typeface="Arial" panose="020B0604020202020204" pitchFamily="34" charset="0"/>
              </a:endParaRPr>
            </a:p>
          </p:txBody>
        </p:sp>
        <p:sp>
          <p:nvSpPr>
            <p:cNvPr id="29" name="AutoShape 37"/>
            <p:cNvSpPr>
              <a:spLocks noChangeArrowheads="1"/>
            </p:cNvSpPr>
            <p:nvPr/>
          </p:nvSpPr>
          <p:spPr bwMode="auto">
            <a:xfrm>
              <a:off x="1320356" y="3535362"/>
              <a:ext cx="2159000" cy="757238"/>
            </a:xfrm>
            <a:prstGeom prst="roundRect">
              <a:avLst>
                <a:gd name="adj" fmla="val 5528"/>
              </a:avLst>
            </a:prstGeom>
            <a:solidFill>
              <a:schemeClr val="tx1">
                <a:alpha val="74000"/>
              </a:schemeClr>
            </a:solidFill>
            <a:ln w="19050" cap="rnd" algn="ctr">
              <a:solidFill>
                <a:srgbClr val="9E9E9E"/>
              </a:solidFill>
              <a:prstDash val="sysDot"/>
              <a:round/>
            </a:ln>
          </p:spPr>
          <p:txBody>
            <a:bodyPr wrap="none" anchor="ctr"/>
            <a:lstStyle/>
            <a:p>
              <a:endParaRPr lang="zh-CN" altLang="en-US"/>
            </a:p>
          </p:txBody>
        </p:sp>
        <p:sp>
          <p:nvSpPr>
            <p:cNvPr id="30" name="Text Box 38"/>
            <p:cNvSpPr txBox="1">
              <a:spLocks noChangeArrowheads="1"/>
            </p:cNvSpPr>
            <p:nvPr/>
          </p:nvSpPr>
          <p:spPr bwMode="auto">
            <a:xfrm>
              <a:off x="1968056" y="3662362"/>
              <a:ext cx="13684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r>
                <a:rPr lang="en-US" altLang="ko-KR" sz="1000">
                  <a:solidFill>
                    <a:srgbClr val="FFB400"/>
                  </a:solidFill>
                  <a:latin typeface="Arial Black" panose="020B0A04020102020204" pitchFamily="34" charset="0"/>
                </a:rPr>
                <a:t>Visual Appealing</a:t>
              </a:r>
              <a:endParaRPr lang="en-US" altLang="ko-KR" sz="1000">
                <a:solidFill>
                  <a:srgbClr val="9E9E9E"/>
                </a:solidFill>
                <a:latin typeface="Arial" panose="020B0604020202020204" pitchFamily="34" charset="0"/>
              </a:endParaRPr>
            </a:p>
          </p:txBody>
        </p:sp>
        <p:sp>
          <p:nvSpPr>
            <p:cNvPr id="31" name="Text Box 39"/>
            <p:cNvSpPr txBox="1">
              <a:spLocks noChangeArrowheads="1"/>
            </p:cNvSpPr>
            <p:nvPr/>
          </p:nvSpPr>
          <p:spPr bwMode="auto">
            <a:xfrm>
              <a:off x="1968056" y="3943350"/>
              <a:ext cx="13684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r>
                <a:rPr lang="en-US" altLang="ko-KR" sz="1000" dirty="0">
                  <a:solidFill>
                    <a:schemeClr val="bg1"/>
                  </a:solidFill>
                  <a:latin typeface="Arial Black" panose="020B0A04020102020204" pitchFamily="34" charset="0"/>
                </a:rPr>
                <a:t>Subtle Touch</a:t>
              </a:r>
              <a:endParaRPr lang="en-US" altLang="ko-KR" sz="1000" dirty="0">
                <a:solidFill>
                  <a:schemeClr val="bg1"/>
                </a:solidFill>
                <a:latin typeface="Arial Black" panose="020B0A04020102020204" pitchFamily="34" charset="0"/>
              </a:endParaRPr>
            </a:p>
          </p:txBody>
        </p:sp>
        <p:grpSp>
          <p:nvGrpSpPr>
            <p:cNvPr id="32" name="Group 40"/>
            <p:cNvGrpSpPr/>
            <p:nvPr/>
          </p:nvGrpSpPr>
          <p:grpSpPr bwMode="auto">
            <a:xfrm rot="10800000">
              <a:off x="1536256" y="3938587"/>
              <a:ext cx="360362" cy="228600"/>
              <a:chOff x="2294" y="1071"/>
              <a:chExt cx="2016" cy="1080"/>
            </a:xfrm>
          </p:grpSpPr>
          <p:sp>
            <p:nvSpPr>
              <p:cNvPr id="44" name="Rectangle 41"/>
              <p:cNvSpPr>
                <a:spLocks noChangeArrowheads="1"/>
              </p:cNvSpPr>
              <p:nvPr/>
            </p:nvSpPr>
            <p:spPr bwMode="auto">
              <a:xfrm>
                <a:off x="2870" y="1719"/>
                <a:ext cx="864" cy="216"/>
              </a:xfrm>
              <a:prstGeom prst="rect">
                <a:avLst/>
              </a:prstGeom>
              <a:solidFill>
                <a:srgbClr val="C0C0C0"/>
              </a:soli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a:p>
            </p:txBody>
          </p:sp>
          <p:sp>
            <p:nvSpPr>
              <p:cNvPr id="45" name="Freeform 42"/>
              <p:cNvSpPr/>
              <p:nvPr/>
            </p:nvSpPr>
            <p:spPr bwMode="auto">
              <a:xfrm>
                <a:off x="3734" y="1503"/>
                <a:ext cx="288" cy="432"/>
              </a:xfrm>
              <a:custGeom>
                <a:avLst/>
                <a:gdLst>
                  <a:gd name="T0" fmla="*/ 0 w 288"/>
                  <a:gd name="T1" fmla="*/ 432 h 432"/>
                  <a:gd name="T2" fmla="*/ 0 w 288"/>
                  <a:gd name="T3" fmla="*/ 432 h 432"/>
                  <a:gd name="T4" fmla="*/ 30 w 288"/>
                  <a:gd name="T5" fmla="*/ 430 h 432"/>
                  <a:gd name="T6" fmla="*/ 58 w 288"/>
                  <a:gd name="T7" fmla="*/ 428 h 432"/>
                  <a:gd name="T8" fmla="*/ 86 w 288"/>
                  <a:gd name="T9" fmla="*/ 422 h 432"/>
                  <a:gd name="T10" fmla="*/ 112 w 288"/>
                  <a:gd name="T11" fmla="*/ 416 h 432"/>
                  <a:gd name="T12" fmla="*/ 138 w 288"/>
                  <a:gd name="T13" fmla="*/ 406 h 432"/>
                  <a:gd name="T14" fmla="*/ 162 w 288"/>
                  <a:gd name="T15" fmla="*/ 396 h 432"/>
                  <a:gd name="T16" fmla="*/ 184 w 288"/>
                  <a:gd name="T17" fmla="*/ 382 h 432"/>
                  <a:gd name="T18" fmla="*/ 204 w 288"/>
                  <a:gd name="T19" fmla="*/ 368 h 432"/>
                  <a:gd name="T20" fmla="*/ 222 w 288"/>
                  <a:gd name="T21" fmla="*/ 354 h 432"/>
                  <a:gd name="T22" fmla="*/ 238 w 288"/>
                  <a:gd name="T23" fmla="*/ 336 h 432"/>
                  <a:gd name="T24" fmla="*/ 254 w 288"/>
                  <a:gd name="T25" fmla="*/ 318 h 432"/>
                  <a:gd name="T26" fmla="*/ 266 w 288"/>
                  <a:gd name="T27" fmla="*/ 300 h 432"/>
                  <a:gd name="T28" fmla="*/ 276 w 288"/>
                  <a:gd name="T29" fmla="*/ 280 h 432"/>
                  <a:gd name="T30" fmla="*/ 282 w 288"/>
                  <a:gd name="T31" fmla="*/ 260 h 432"/>
                  <a:gd name="T32" fmla="*/ 286 w 288"/>
                  <a:gd name="T33" fmla="*/ 238 h 432"/>
                  <a:gd name="T34" fmla="*/ 288 w 288"/>
                  <a:gd name="T35" fmla="*/ 216 h 432"/>
                  <a:gd name="T36" fmla="*/ 288 w 288"/>
                  <a:gd name="T37" fmla="*/ 0 h 432"/>
                  <a:gd name="T38" fmla="*/ 288 w 288"/>
                  <a:gd name="T39" fmla="*/ 0 h 432"/>
                  <a:gd name="T40" fmla="*/ 286 w 288"/>
                  <a:gd name="T41" fmla="*/ 22 h 432"/>
                  <a:gd name="T42" fmla="*/ 282 w 288"/>
                  <a:gd name="T43" fmla="*/ 44 h 432"/>
                  <a:gd name="T44" fmla="*/ 276 w 288"/>
                  <a:gd name="T45" fmla="*/ 64 h 432"/>
                  <a:gd name="T46" fmla="*/ 266 w 288"/>
                  <a:gd name="T47" fmla="*/ 84 h 432"/>
                  <a:gd name="T48" fmla="*/ 254 w 288"/>
                  <a:gd name="T49" fmla="*/ 102 h 432"/>
                  <a:gd name="T50" fmla="*/ 238 w 288"/>
                  <a:gd name="T51" fmla="*/ 120 h 432"/>
                  <a:gd name="T52" fmla="*/ 222 w 288"/>
                  <a:gd name="T53" fmla="*/ 138 h 432"/>
                  <a:gd name="T54" fmla="*/ 204 w 288"/>
                  <a:gd name="T55" fmla="*/ 152 h 432"/>
                  <a:gd name="T56" fmla="*/ 184 w 288"/>
                  <a:gd name="T57" fmla="*/ 166 h 432"/>
                  <a:gd name="T58" fmla="*/ 162 w 288"/>
                  <a:gd name="T59" fmla="*/ 180 h 432"/>
                  <a:gd name="T60" fmla="*/ 138 w 288"/>
                  <a:gd name="T61" fmla="*/ 190 h 432"/>
                  <a:gd name="T62" fmla="*/ 112 w 288"/>
                  <a:gd name="T63" fmla="*/ 200 h 432"/>
                  <a:gd name="T64" fmla="*/ 86 w 288"/>
                  <a:gd name="T65" fmla="*/ 206 h 432"/>
                  <a:gd name="T66" fmla="*/ 58 w 288"/>
                  <a:gd name="T67" fmla="*/ 212 h 432"/>
                  <a:gd name="T68" fmla="*/ 30 w 288"/>
                  <a:gd name="T69" fmla="*/ 214 h 432"/>
                  <a:gd name="T70" fmla="*/ 0 w 288"/>
                  <a:gd name="T71" fmla="*/ 216 h 432"/>
                  <a:gd name="T72" fmla="*/ 0 w 288"/>
                  <a:gd name="T73" fmla="*/ 432 h 4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8"/>
                  <a:gd name="T112" fmla="*/ 0 h 432"/>
                  <a:gd name="T113" fmla="*/ 288 w 288"/>
                  <a:gd name="T114" fmla="*/ 432 h 4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8" h="432">
                    <a:moveTo>
                      <a:pt x="0" y="432"/>
                    </a:moveTo>
                    <a:lnTo>
                      <a:pt x="0" y="432"/>
                    </a:lnTo>
                    <a:lnTo>
                      <a:pt x="30" y="430"/>
                    </a:lnTo>
                    <a:lnTo>
                      <a:pt x="58" y="428"/>
                    </a:lnTo>
                    <a:lnTo>
                      <a:pt x="86" y="422"/>
                    </a:lnTo>
                    <a:lnTo>
                      <a:pt x="112" y="416"/>
                    </a:lnTo>
                    <a:lnTo>
                      <a:pt x="138" y="406"/>
                    </a:lnTo>
                    <a:lnTo>
                      <a:pt x="162" y="396"/>
                    </a:lnTo>
                    <a:lnTo>
                      <a:pt x="184" y="382"/>
                    </a:lnTo>
                    <a:lnTo>
                      <a:pt x="204" y="368"/>
                    </a:lnTo>
                    <a:lnTo>
                      <a:pt x="222" y="354"/>
                    </a:lnTo>
                    <a:lnTo>
                      <a:pt x="238" y="336"/>
                    </a:lnTo>
                    <a:lnTo>
                      <a:pt x="254" y="318"/>
                    </a:lnTo>
                    <a:lnTo>
                      <a:pt x="266" y="300"/>
                    </a:lnTo>
                    <a:lnTo>
                      <a:pt x="276" y="280"/>
                    </a:lnTo>
                    <a:lnTo>
                      <a:pt x="282" y="260"/>
                    </a:lnTo>
                    <a:lnTo>
                      <a:pt x="286" y="238"/>
                    </a:lnTo>
                    <a:lnTo>
                      <a:pt x="288" y="216"/>
                    </a:lnTo>
                    <a:lnTo>
                      <a:pt x="288" y="0"/>
                    </a:lnTo>
                    <a:lnTo>
                      <a:pt x="286" y="22"/>
                    </a:lnTo>
                    <a:lnTo>
                      <a:pt x="282" y="44"/>
                    </a:lnTo>
                    <a:lnTo>
                      <a:pt x="276" y="64"/>
                    </a:lnTo>
                    <a:lnTo>
                      <a:pt x="266" y="84"/>
                    </a:lnTo>
                    <a:lnTo>
                      <a:pt x="254" y="102"/>
                    </a:lnTo>
                    <a:lnTo>
                      <a:pt x="238" y="120"/>
                    </a:lnTo>
                    <a:lnTo>
                      <a:pt x="222" y="138"/>
                    </a:lnTo>
                    <a:lnTo>
                      <a:pt x="204" y="152"/>
                    </a:lnTo>
                    <a:lnTo>
                      <a:pt x="184" y="166"/>
                    </a:lnTo>
                    <a:lnTo>
                      <a:pt x="162" y="180"/>
                    </a:lnTo>
                    <a:lnTo>
                      <a:pt x="138" y="190"/>
                    </a:lnTo>
                    <a:lnTo>
                      <a:pt x="112" y="200"/>
                    </a:lnTo>
                    <a:lnTo>
                      <a:pt x="86" y="206"/>
                    </a:lnTo>
                    <a:lnTo>
                      <a:pt x="58" y="212"/>
                    </a:lnTo>
                    <a:lnTo>
                      <a:pt x="30" y="214"/>
                    </a:lnTo>
                    <a:lnTo>
                      <a:pt x="0" y="216"/>
                    </a:lnTo>
                    <a:lnTo>
                      <a:pt x="0" y="432"/>
                    </a:lnTo>
                    <a:close/>
                  </a:path>
                </a:pathLst>
              </a:custGeom>
              <a:gradFill rotWithShape="1">
                <a:gsLst>
                  <a:gs pos="0">
                    <a:srgbClr val="C0C0C0"/>
                  </a:gs>
                  <a:gs pos="100000">
                    <a:srgbClr val="777777"/>
                  </a:gs>
                </a:gsLst>
                <a:lin ang="0" scaled="1"/>
              </a:gra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a:p>
            </p:txBody>
          </p:sp>
          <p:sp>
            <p:nvSpPr>
              <p:cNvPr id="46" name="Freeform 43"/>
              <p:cNvSpPr/>
              <p:nvPr/>
            </p:nvSpPr>
            <p:spPr bwMode="auto">
              <a:xfrm>
                <a:off x="2582" y="1503"/>
                <a:ext cx="288" cy="432"/>
              </a:xfrm>
              <a:custGeom>
                <a:avLst/>
                <a:gdLst>
                  <a:gd name="T0" fmla="*/ 288 w 288"/>
                  <a:gd name="T1" fmla="*/ 216 h 432"/>
                  <a:gd name="T2" fmla="*/ 288 w 288"/>
                  <a:gd name="T3" fmla="*/ 216 h 432"/>
                  <a:gd name="T4" fmla="*/ 258 w 288"/>
                  <a:gd name="T5" fmla="*/ 214 h 432"/>
                  <a:gd name="T6" fmla="*/ 230 w 288"/>
                  <a:gd name="T7" fmla="*/ 212 h 432"/>
                  <a:gd name="T8" fmla="*/ 202 w 288"/>
                  <a:gd name="T9" fmla="*/ 206 h 432"/>
                  <a:gd name="T10" fmla="*/ 176 w 288"/>
                  <a:gd name="T11" fmla="*/ 200 h 432"/>
                  <a:gd name="T12" fmla="*/ 150 w 288"/>
                  <a:gd name="T13" fmla="*/ 190 h 432"/>
                  <a:gd name="T14" fmla="*/ 126 w 288"/>
                  <a:gd name="T15" fmla="*/ 180 h 432"/>
                  <a:gd name="T16" fmla="*/ 104 w 288"/>
                  <a:gd name="T17" fmla="*/ 166 h 432"/>
                  <a:gd name="T18" fmla="*/ 84 w 288"/>
                  <a:gd name="T19" fmla="*/ 152 h 432"/>
                  <a:gd name="T20" fmla="*/ 66 w 288"/>
                  <a:gd name="T21" fmla="*/ 138 h 432"/>
                  <a:gd name="T22" fmla="*/ 50 w 288"/>
                  <a:gd name="T23" fmla="*/ 120 h 432"/>
                  <a:gd name="T24" fmla="*/ 34 w 288"/>
                  <a:gd name="T25" fmla="*/ 102 h 432"/>
                  <a:gd name="T26" fmla="*/ 22 w 288"/>
                  <a:gd name="T27" fmla="*/ 84 h 432"/>
                  <a:gd name="T28" fmla="*/ 12 w 288"/>
                  <a:gd name="T29" fmla="*/ 64 h 432"/>
                  <a:gd name="T30" fmla="*/ 6 w 288"/>
                  <a:gd name="T31" fmla="*/ 44 h 432"/>
                  <a:gd name="T32" fmla="*/ 2 w 288"/>
                  <a:gd name="T33" fmla="*/ 22 h 432"/>
                  <a:gd name="T34" fmla="*/ 0 w 288"/>
                  <a:gd name="T35" fmla="*/ 0 h 432"/>
                  <a:gd name="T36" fmla="*/ 0 w 288"/>
                  <a:gd name="T37" fmla="*/ 216 h 432"/>
                  <a:gd name="T38" fmla="*/ 0 w 288"/>
                  <a:gd name="T39" fmla="*/ 216 h 432"/>
                  <a:gd name="T40" fmla="*/ 2 w 288"/>
                  <a:gd name="T41" fmla="*/ 238 h 432"/>
                  <a:gd name="T42" fmla="*/ 6 w 288"/>
                  <a:gd name="T43" fmla="*/ 260 h 432"/>
                  <a:gd name="T44" fmla="*/ 12 w 288"/>
                  <a:gd name="T45" fmla="*/ 280 h 432"/>
                  <a:gd name="T46" fmla="*/ 22 w 288"/>
                  <a:gd name="T47" fmla="*/ 300 h 432"/>
                  <a:gd name="T48" fmla="*/ 34 w 288"/>
                  <a:gd name="T49" fmla="*/ 318 h 432"/>
                  <a:gd name="T50" fmla="*/ 50 w 288"/>
                  <a:gd name="T51" fmla="*/ 336 h 432"/>
                  <a:gd name="T52" fmla="*/ 66 w 288"/>
                  <a:gd name="T53" fmla="*/ 354 h 432"/>
                  <a:gd name="T54" fmla="*/ 84 w 288"/>
                  <a:gd name="T55" fmla="*/ 368 h 432"/>
                  <a:gd name="T56" fmla="*/ 104 w 288"/>
                  <a:gd name="T57" fmla="*/ 382 h 432"/>
                  <a:gd name="T58" fmla="*/ 126 w 288"/>
                  <a:gd name="T59" fmla="*/ 396 h 432"/>
                  <a:gd name="T60" fmla="*/ 150 w 288"/>
                  <a:gd name="T61" fmla="*/ 406 h 432"/>
                  <a:gd name="T62" fmla="*/ 176 w 288"/>
                  <a:gd name="T63" fmla="*/ 416 h 432"/>
                  <a:gd name="T64" fmla="*/ 202 w 288"/>
                  <a:gd name="T65" fmla="*/ 422 h 432"/>
                  <a:gd name="T66" fmla="*/ 230 w 288"/>
                  <a:gd name="T67" fmla="*/ 428 h 432"/>
                  <a:gd name="T68" fmla="*/ 258 w 288"/>
                  <a:gd name="T69" fmla="*/ 430 h 432"/>
                  <a:gd name="T70" fmla="*/ 288 w 288"/>
                  <a:gd name="T71" fmla="*/ 432 h 432"/>
                  <a:gd name="T72" fmla="*/ 288 w 288"/>
                  <a:gd name="T73" fmla="*/ 216 h 4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8"/>
                  <a:gd name="T112" fmla="*/ 0 h 432"/>
                  <a:gd name="T113" fmla="*/ 288 w 288"/>
                  <a:gd name="T114" fmla="*/ 432 h 4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8" h="432">
                    <a:moveTo>
                      <a:pt x="288" y="216"/>
                    </a:moveTo>
                    <a:lnTo>
                      <a:pt x="288" y="216"/>
                    </a:lnTo>
                    <a:lnTo>
                      <a:pt x="258" y="214"/>
                    </a:lnTo>
                    <a:lnTo>
                      <a:pt x="230" y="212"/>
                    </a:lnTo>
                    <a:lnTo>
                      <a:pt x="202" y="206"/>
                    </a:lnTo>
                    <a:lnTo>
                      <a:pt x="176" y="200"/>
                    </a:lnTo>
                    <a:lnTo>
                      <a:pt x="150" y="190"/>
                    </a:lnTo>
                    <a:lnTo>
                      <a:pt x="126" y="180"/>
                    </a:lnTo>
                    <a:lnTo>
                      <a:pt x="104" y="166"/>
                    </a:lnTo>
                    <a:lnTo>
                      <a:pt x="84" y="152"/>
                    </a:lnTo>
                    <a:lnTo>
                      <a:pt x="66" y="138"/>
                    </a:lnTo>
                    <a:lnTo>
                      <a:pt x="50" y="120"/>
                    </a:lnTo>
                    <a:lnTo>
                      <a:pt x="34" y="102"/>
                    </a:lnTo>
                    <a:lnTo>
                      <a:pt x="22" y="84"/>
                    </a:lnTo>
                    <a:lnTo>
                      <a:pt x="12" y="64"/>
                    </a:lnTo>
                    <a:lnTo>
                      <a:pt x="6" y="44"/>
                    </a:lnTo>
                    <a:lnTo>
                      <a:pt x="2" y="22"/>
                    </a:lnTo>
                    <a:lnTo>
                      <a:pt x="0" y="0"/>
                    </a:lnTo>
                    <a:lnTo>
                      <a:pt x="0" y="216"/>
                    </a:lnTo>
                    <a:lnTo>
                      <a:pt x="2" y="238"/>
                    </a:lnTo>
                    <a:lnTo>
                      <a:pt x="6" y="260"/>
                    </a:lnTo>
                    <a:lnTo>
                      <a:pt x="12" y="280"/>
                    </a:lnTo>
                    <a:lnTo>
                      <a:pt x="22" y="300"/>
                    </a:lnTo>
                    <a:lnTo>
                      <a:pt x="34" y="318"/>
                    </a:lnTo>
                    <a:lnTo>
                      <a:pt x="50" y="336"/>
                    </a:lnTo>
                    <a:lnTo>
                      <a:pt x="66" y="354"/>
                    </a:lnTo>
                    <a:lnTo>
                      <a:pt x="84" y="368"/>
                    </a:lnTo>
                    <a:lnTo>
                      <a:pt x="104" y="382"/>
                    </a:lnTo>
                    <a:lnTo>
                      <a:pt x="126" y="396"/>
                    </a:lnTo>
                    <a:lnTo>
                      <a:pt x="150" y="406"/>
                    </a:lnTo>
                    <a:lnTo>
                      <a:pt x="176" y="416"/>
                    </a:lnTo>
                    <a:lnTo>
                      <a:pt x="202" y="422"/>
                    </a:lnTo>
                    <a:lnTo>
                      <a:pt x="230" y="428"/>
                    </a:lnTo>
                    <a:lnTo>
                      <a:pt x="258" y="430"/>
                    </a:lnTo>
                    <a:lnTo>
                      <a:pt x="288" y="432"/>
                    </a:lnTo>
                    <a:lnTo>
                      <a:pt x="288" y="216"/>
                    </a:lnTo>
                    <a:close/>
                  </a:path>
                </a:pathLst>
              </a:custGeom>
              <a:gradFill rotWithShape="1">
                <a:gsLst>
                  <a:gs pos="0">
                    <a:srgbClr val="DDDDDD"/>
                  </a:gs>
                  <a:gs pos="100000">
                    <a:srgbClr val="C0C0C0"/>
                  </a:gs>
                </a:gsLst>
                <a:lin ang="0" scaled="1"/>
              </a:gra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a:p>
            </p:txBody>
          </p:sp>
          <p:sp>
            <p:nvSpPr>
              <p:cNvPr id="47" name="Freeform 44"/>
              <p:cNvSpPr>
                <a:spLocks noEditPoints="1"/>
              </p:cNvSpPr>
              <p:nvPr/>
            </p:nvSpPr>
            <p:spPr bwMode="auto">
              <a:xfrm>
                <a:off x="2294" y="1287"/>
                <a:ext cx="2016" cy="864"/>
              </a:xfrm>
              <a:custGeom>
                <a:avLst/>
                <a:gdLst>
                  <a:gd name="T0" fmla="*/ 1440 w 2016"/>
                  <a:gd name="T1" fmla="*/ 864 h 864"/>
                  <a:gd name="T2" fmla="*/ 1612 w 2016"/>
                  <a:gd name="T3" fmla="*/ 844 h 864"/>
                  <a:gd name="T4" fmla="*/ 1762 w 2016"/>
                  <a:gd name="T5" fmla="*/ 790 h 864"/>
                  <a:gd name="T6" fmla="*/ 1884 w 2016"/>
                  <a:gd name="T7" fmla="*/ 706 h 864"/>
                  <a:gd name="T8" fmla="*/ 1946 w 2016"/>
                  <a:gd name="T9" fmla="*/ 638 h 864"/>
                  <a:gd name="T10" fmla="*/ 1982 w 2016"/>
                  <a:gd name="T11" fmla="*/ 580 h 864"/>
                  <a:gd name="T12" fmla="*/ 2004 w 2016"/>
                  <a:gd name="T13" fmla="*/ 520 h 864"/>
                  <a:gd name="T14" fmla="*/ 2016 w 2016"/>
                  <a:gd name="T15" fmla="*/ 454 h 864"/>
                  <a:gd name="T16" fmla="*/ 2016 w 2016"/>
                  <a:gd name="T17" fmla="*/ 410 h 864"/>
                  <a:gd name="T18" fmla="*/ 2004 w 2016"/>
                  <a:gd name="T19" fmla="*/ 344 h 864"/>
                  <a:gd name="T20" fmla="*/ 1982 w 2016"/>
                  <a:gd name="T21" fmla="*/ 284 h 864"/>
                  <a:gd name="T22" fmla="*/ 1946 w 2016"/>
                  <a:gd name="T23" fmla="*/ 226 h 864"/>
                  <a:gd name="T24" fmla="*/ 1884 w 2016"/>
                  <a:gd name="T25" fmla="*/ 158 h 864"/>
                  <a:gd name="T26" fmla="*/ 1762 w 2016"/>
                  <a:gd name="T27" fmla="*/ 74 h 864"/>
                  <a:gd name="T28" fmla="*/ 1612 w 2016"/>
                  <a:gd name="T29" fmla="*/ 20 h 864"/>
                  <a:gd name="T30" fmla="*/ 1440 w 2016"/>
                  <a:gd name="T31" fmla="*/ 0 h 864"/>
                  <a:gd name="T32" fmla="*/ 518 w 2016"/>
                  <a:gd name="T33" fmla="*/ 2 h 864"/>
                  <a:gd name="T34" fmla="*/ 352 w 2016"/>
                  <a:gd name="T35" fmla="*/ 34 h 864"/>
                  <a:gd name="T36" fmla="*/ 210 w 2016"/>
                  <a:gd name="T37" fmla="*/ 98 h 864"/>
                  <a:gd name="T38" fmla="*/ 98 w 2016"/>
                  <a:gd name="T39" fmla="*/ 190 h 864"/>
                  <a:gd name="T40" fmla="*/ 56 w 2016"/>
                  <a:gd name="T41" fmla="*/ 244 h 864"/>
                  <a:gd name="T42" fmla="*/ 26 w 2016"/>
                  <a:gd name="T43" fmla="*/ 304 h 864"/>
                  <a:gd name="T44" fmla="*/ 6 w 2016"/>
                  <a:gd name="T45" fmla="*/ 366 h 864"/>
                  <a:gd name="T46" fmla="*/ 0 w 2016"/>
                  <a:gd name="T47" fmla="*/ 432 h 864"/>
                  <a:gd name="T48" fmla="*/ 2 w 2016"/>
                  <a:gd name="T49" fmla="*/ 476 h 864"/>
                  <a:gd name="T50" fmla="*/ 18 w 2016"/>
                  <a:gd name="T51" fmla="*/ 540 h 864"/>
                  <a:gd name="T52" fmla="*/ 46 w 2016"/>
                  <a:gd name="T53" fmla="*/ 600 h 864"/>
                  <a:gd name="T54" fmla="*/ 84 w 2016"/>
                  <a:gd name="T55" fmla="*/ 656 h 864"/>
                  <a:gd name="T56" fmla="*/ 168 w 2016"/>
                  <a:gd name="T57" fmla="*/ 738 h 864"/>
                  <a:gd name="T58" fmla="*/ 302 w 2016"/>
                  <a:gd name="T59" fmla="*/ 812 h 864"/>
                  <a:gd name="T60" fmla="*/ 460 w 2016"/>
                  <a:gd name="T61" fmla="*/ 856 h 864"/>
                  <a:gd name="T62" fmla="*/ 576 w 2016"/>
                  <a:gd name="T63" fmla="*/ 864 h 864"/>
                  <a:gd name="T64" fmla="*/ 1440 w 2016"/>
                  <a:gd name="T65" fmla="*/ 216 h 864"/>
                  <a:gd name="T66" fmla="*/ 1526 w 2016"/>
                  <a:gd name="T67" fmla="*/ 226 h 864"/>
                  <a:gd name="T68" fmla="*/ 1602 w 2016"/>
                  <a:gd name="T69" fmla="*/ 252 h 864"/>
                  <a:gd name="T70" fmla="*/ 1662 w 2016"/>
                  <a:gd name="T71" fmla="*/ 294 h 864"/>
                  <a:gd name="T72" fmla="*/ 1706 w 2016"/>
                  <a:gd name="T73" fmla="*/ 348 h 864"/>
                  <a:gd name="T74" fmla="*/ 1726 w 2016"/>
                  <a:gd name="T75" fmla="*/ 410 h 864"/>
                  <a:gd name="T76" fmla="*/ 1726 w 2016"/>
                  <a:gd name="T77" fmla="*/ 454 h 864"/>
                  <a:gd name="T78" fmla="*/ 1706 w 2016"/>
                  <a:gd name="T79" fmla="*/ 516 h 864"/>
                  <a:gd name="T80" fmla="*/ 1662 w 2016"/>
                  <a:gd name="T81" fmla="*/ 570 h 864"/>
                  <a:gd name="T82" fmla="*/ 1602 w 2016"/>
                  <a:gd name="T83" fmla="*/ 612 h 864"/>
                  <a:gd name="T84" fmla="*/ 1526 w 2016"/>
                  <a:gd name="T85" fmla="*/ 638 h 864"/>
                  <a:gd name="T86" fmla="*/ 1440 w 2016"/>
                  <a:gd name="T87" fmla="*/ 648 h 864"/>
                  <a:gd name="T88" fmla="*/ 546 w 2016"/>
                  <a:gd name="T89" fmla="*/ 646 h 864"/>
                  <a:gd name="T90" fmla="*/ 464 w 2016"/>
                  <a:gd name="T91" fmla="*/ 632 h 864"/>
                  <a:gd name="T92" fmla="*/ 392 w 2016"/>
                  <a:gd name="T93" fmla="*/ 598 h 864"/>
                  <a:gd name="T94" fmla="*/ 338 w 2016"/>
                  <a:gd name="T95" fmla="*/ 552 h 864"/>
                  <a:gd name="T96" fmla="*/ 300 w 2016"/>
                  <a:gd name="T97" fmla="*/ 496 h 864"/>
                  <a:gd name="T98" fmla="*/ 288 w 2016"/>
                  <a:gd name="T99" fmla="*/ 432 h 864"/>
                  <a:gd name="T100" fmla="*/ 294 w 2016"/>
                  <a:gd name="T101" fmla="*/ 388 h 864"/>
                  <a:gd name="T102" fmla="*/ 322 w 2016"/>
                  <a:gd name="T103" fmla="*/ 330 h 864"/>
                  <a:gd name="T104" fmla="*/ 372 w 2016"/>
                  <a:gd name="T105" fmla="*/ 280 h 864"/>
                  <a:gd name="T106" fmla="*/ 438 w 2016"/>
                  <a:gd name="T107" fmla="*/ 242 h 864"/>
                  <a:gd name="T108" fmla="*/ 518 w 2016"/>
                  <a:gd name="T109" fmla="*/ 220 h 864"/>
                  <a:gd name="T110" fmla="*/ 576 w 2016"/>
                  <a:gd name="T111" fmla="*/ 216 h 86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016"/>
                  <a:gd name="T169" fmla="*/ 0 h 864"/>
                  <a:gd name="T170" fmla="*/ 2016 w 2016"/>
                  <a:gd name="T171" fmla="*/ 864 h 86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016" h="864">
                    <a:moveTo>
                      <a:pt x="576" y="864"/>
                    </a:moveTo>
                    <a:lnTo>
                      <a:pt x="1440" y="864"/>
                    </a:lnTo>
                    <a:lnTo>
                      <a:pt x="1498" y="862"/>
                    </a:lnTo>
                    <a:lnTo>
                      <a:pt x="1556" y="856"/>
                    </a:lnTo>
                    <a:lnTo>
                      <a:pt x="1612" y="844"/>
                    </a:lnTo>
                    <a:lnTo>
                      <a:pt x="1664" y="830"/>
                    </a:lnTo>
                    <a:lnTo>
                      <a:pt x="1714" y="812"/>
                    </a:lnTo>
                    <a:lnTo>
                      <a:pt x="1762" y="790"/>
                    </a:lnTo>
                    <a:lnTo>
                      <a:pt x="1806" y="766"/>
                    </a:lnTo>
                    <a:lnTo>
                      <a:pt x="1848" y="738"/>
                    </a:lnTo>
                    <a:lnTo>
                      <a:pt x="1884" y="706"/>
                    </a:lnTo>
                    <a:lnTo>
                      <a:pt x="1918" y="674"/>
                    </a:lnTo>
                    <a:lnTo>
                      <a:pt x="1932" y="656"/>
                    </a:lnTo>
                    <a:lnTo>
                      <a:pt x="1946" y="638"/>
                    </a:lnTo>
                    <a:lnTo>
                      <a:pt x="1960" y="620"/>
                    </a:lnTo>
                    <a:lnTo>
                      <a:pt x="1970" y="600"/>
                    </a:lnTo>
                    <a:lnTo>
                      <a:pt x="1982" y="580"/>
                    </a:lnTo>
                    <a:lnTo>
                      <a:pt x="1990" y="560"/>
                    </a:lnTo>
                    <a:lnTo>
                      <a:pt x="1998" y="540"/>
                    </a:lnTo>
                    <a:lnTo>
                      <a:pt x="2004" y="520"/>
                    </a:lnTo>
                    <a:lnTo>
                      <a:pt x="2010" y="498"/>
                    </a:lnTo>
                    <a:lnTo>
                      <a:pt x="2014" y="476"/>
                    </a:lnTo>
                    <a:lnTo>
                      <a:pt x="2016" y="454"/>
                    </a:lnTo>
                    <a:lnTo>
                      <a:pt x="2016" y="432"/>
                    </a:lnTo>
                    <a:lnTo>
                      <a:pt x="2016" y="410"/>
                    </a:lnTo>
                    <a:lnTo>
                      <a:pt x="2014" y="388"/>
                    </a:lnTo>
                    <a:lnTo>
                      <a:pt x="2010" y="366"/>
                    </a:lnTo>
                    <a:lnTo>
                      <a:pt x="2004" y="344"/>
                    </a:lnTo>
                    <a:lnTo>
                      <a:pt x="1998" y="324"/>
                    </a:lnTo>
                    <a:lnTo>
                      <a:pt x="1990" y="304"/>
                    </a:lnTo>
                    <a:lnTo>
                      <a:pt x="1982" y="284"/>
                    </a:lnTo>
                    <a:lnTo>
                      <a:pt x="1970" y="264"/>
                    </a:lnTo>
                    <a:lnTo>
                      <a:pt x="1960" y="244"/>
                    </a:lnTo>
                    <a:lnTo>
                      <a:pt x="1946" y="226"/>
                    </a:lnTo>
                    <a:lnTo>
                      <a:pt x="1932" y="208"/>
                    </a:lnTo>
                    <a:lnTo>
                      <a:pt x="1918" y="190"/>
                    </a:lnTo>
                    <a:lnTo>
                      <a:pt x="1884" y="158"/>
                    </a:lnTo>
                    <a:lnTo>
                      <a:pt x="1848" y="126"/>
                    </a:lnTo>
                    <a:lnTo>
                      <a:pt x="1806" y="98"/>
                    </a:lnTo>
                    <a:lnTo>
                      <a:pt x="1762" y="74"/>
                    </a:lnTo>
                    <a:lnTo>
                      <a:pt x="1714" y="52"/>
                    </a:lnTo>
                    <a:lnTo>
                      <a:pt x="1664" y="34"/>
                    </a:lnTo>
                    <a:lnTo>
                      <a:pt x="1612" y="20"/>
                    </a:lnTo>
                    <a:lnTo>
                      <a:pt x="1556" y="8"/>
                    </a:lnTo>
                    <a:lnTo>
                      <a:pt x="1498" y="2"/>
                    </a:lnTo>
                    <a:lnTo>
                      <a:pt x="1440" y="0"/>
                    </a:lnTo>
                    <a:lnTo>
                      <a:pt x="576" y="0"/>
                    </a:lnTo>
                    <a:lnTo>
                      <a:pt x="518" y="2"/>
                    </a:lnTo>
                    <a:lnTo>
                      <a:pt x="460" y="8"/>
                    </a:lnTo>
                    <a:lnTo>
                      <a:pt x="404" y="20"/>
                    </a:lnTo>
                    <a:lnTo>
                      <a:pt x="352" y="34"/>
                    </a:lnTo>
                    <a:lnTo>
                      <a:pt x="302" y="52"/>
                    </a:lnTo>
                    <a:lnTo>
                      <a:pt x="254" y="74"/>
                    </a:lnTo>
                    <a:lnTo>
                      <a:pt x="210" y="98"/>
                    </a:lnTo>
                    <a:lnTo>
                      <a:pt x="168" y="126"/>
                    </a:lnTo>
                    <a:lnTo>
                      <a:pt x="132" y="158"/>
                    </a:lnTo>
                    <a:lnTo>
                      <a:pt x="98" y="190"/>
                    </a:lnTo>
                    <a:lnTo>
                      <a:pt x="84" y="208"/>
                    </a:lnTo>
                    <a:lnTo>
                      <a:pt x="70" y="226"/>
                    </a:lnTo>
                    <a:lnTo>
                      <a:pt x="56" y="244"/>
                    </a:lnTo>
                    <a:lnTo>
                      <a:pt x="46" y="264"/>
                    </a:lnTo>
                    <a:lnTo>
                      <a:pt x="34" y="284"/>
                    </a:lnTo>
                    <a:lnTo>
                      <a:pt x="26" y="304"/>
                    </a:lnTo>
                    <a:lnTo>
                      <a:pt x="18" y="324"/>
                    </a:lnTo>
                    <a:lnTo>
                      <a:pt x="12" y="344"/>
                    </a:lnTo>
                    <a:lnTo>
                      <a:pt x="6" y="366"/>
                    </a:lnTo>
                    <a:lnTo>
                      <a:pt x="2" y="388"/>
                    </a:lnTo>
                    <a:lnTo>
                      <a:pt x="0" y="410"/>
                    </a:lnTo>
                    <a:lnTo>
                      <a:pt x="0" y="432"/>
                    </a:lnTo>
                    <a:lnTo>
                      <a:pt x="0" y="454"/>
                    </a:lnTo>
                    <a:lnTo>
                      <a:pt x="2" y="476"/>
                    </a:lnTo>
                    <a:lnTo>
                      <a:pt x="6" y="498"/>
                    </a:lnTo>
                    <a:lnTo>
                      <a:pt x="12" y="520"/>
                    </a:lnTo>
                    <a:lnTo>
                      <a:pt x="18" y="540"/>
                    </a:lnTo>
                    <a:lnTo>
                      <a:pt x="26" y="560"/>
                    </a:lnTo>
                    <a:lnTo>
                      <a:pt x="34" y="580"/>
                    </a:lnTo>
                    <a:lnTo>
                      <a:pt x="46" y="600"/>
                    </a:lnTo>
                    <a:lnTo>
                      <a:pt x="56" y="620"/>
                    </a:lnTo>
                    <a:lnTo>
                      <a:pt x="70" y="638"/>
                    </a:lnTo>
                    <a:lnTo>
                      <a:pt x="84" y="656"/>
                    </a:lnTo>
                    <a:lnTo>
                      <a:pt x="98" y="674"/>
                    </a:lnTo>
                    <a:lnTo>
                      <a:pt x="132" y="706"/>
                    </a:lnTo>
                    <a:lnTo>
                      <a:pt x="168" y="738"/>
                    </a:lnTo>
                    <a:lnTo>
                      <a:pt x="210" y="766"/>
                    </a:lnTo>
                    <a:lnTo>
                      <a:pt x="254" y="790"/>
                    </a:lnTo>
                    <a:lnTo>
                      <a:pt x="302" y="812"/>
                    </a:lnTo>
                    <a:lnTo>
                      <a:pt x="352" y="830"/>
                    </a:lnTo>
                    <a:lnTo>
                      <a:pt x="404" y="844"/>
                    </a:lnTo>
                    <a:lnTo>
                      <a:pt x="460" y="856"/>
                    </a:lnTo>
                    <a:lnTo>
                      <a:pt x="518" y="862"/>
                    </a:lnTo>
                    <a:lnTo>
                      <a:pt x="576" y="864"/>
                    </a:lnTo>
                    <a:close/>
                    <a:moveTo>
                      <a:pt x="576" y="216"/>
                    </a:moveTo>
                    <a:lnTo>
                      <a:pt x="1440" y="216"/>
                    </a:lnTo>
                    <a:lnTo>
                      <a:pt x="1470" y="218"/>
                    </a:lnTo>
                    <a:lnTo>
                      <a:pt x="1498" y="220"/>
                    </a:lnTo>
                    <a:lnTo>
                      <a:pt x="1526" y="226"/>
                    </a:lnTo>
                    <a:lnTo>
                      <a:pt x="1552" y="232"/>
                    </a:lnTo>
                    <a:lnTo>
                      <a:pt x="1578" y="242"/>
                    </a:lnTo>
                    <a:lnTo>
                      <a:pt x="1602" y="252"/>
                    </a:lnTo>
                    <a:lnTo>
                      <a:pt x="1624" y="266"/>
                    </a:lnTo>
                    <a:lnTo>
                      <a:pt x="1644" y="280"/>
                    </a:lnTo>
                    <a:lnTo>
                      <a:pt x="1662" y="294"/>
                    </a:lnTo>
                    <a:lnTo>
                      <a:pt x="1678" y="312"/>
                    </a:lnTo>
                    <a:lnTo>
                      <a:pt x="1694" y="330"/>
                    </a:lnTo>
                    <a:lnTo>
                      <a:pt x="1706" y="348"/>
                    </a:lnTo>
                    <a:lnTo>
                      <a:pt x="1716" y="368"/>
                    </a:lnTo>
                    <a:lnTo>
                      <a:pt x="1722" y="388"/>
                    </a:lnTo>
                    <a:lnTo>
                      <a:pt x="1726" y="410"/>
                    </a:lnTo>
                    <a:lnTo>
                      <a:pt x="1728" y="432"/>
                    </a:lnTo>
                    <a:lnTo>
                      <a:pt x="1726" y="454"/>
                    </a:lnTo>
                    <a:lnTo>
                      <a:pt x="1722" y="476"/>
                    </a:lnTo>
                    <a:lnTo>
                      <a:pt x="1716" y="496"/>
                    </a:lnTo>
                    <a:lnTo>
                      <a:pt x="1706" y="516"/>
                    </a:lnTo>
                    <a:lnTo>
                      <a:pt x="1694" y="534"/>
                    </a:lnTo>
                    <a:lnTo>
                      <a:pt x="1678" y="552"/>
                    </a:lnTo>
                    <a:lnTo>
                      <a:pt x="1662" y="570"/>
                    </a:lnTo>
                    <a:lnTo>
                      <a:pt x="1644" y="584"/>
                    </a:lnTo>
                    <a:lnTo>
                      <a:pt x="1624" y="598"/>
                    </a:lnTo>
                    <a:lnTo>
                      <a:pt x="1602" y="612"/>
                    </a:lnTo>
                    <a:lnTo>
                      <a:pt x="1578" y="622"/>
                    </a:lnTo>
                    <a:lnTo>
                      <a:pt x="1552" y="632"/>
                    </a:lnTo>
                    <a:lnTo>
                      <a:pt x="1526" y="638"/>
                    </a:lnTo>
                    <a:lnTo>
                      <a:pt x="1498" y="644"/>
                    </a:lnTo>
                    <a:lnTo>
                      <a:pt x="1470" y="646"/>
                    </a:lnTo>
                    <a:lnTo>
                      <a:pt x="1440" y="648"/>
                    </a:lnTo>
                    <a:lnTo>
                      <a:pt x="576" y="648"/>
                    </a:lnTo>
                    <a:lnTo>
                      <a:pt x="546" y="646"/>
                    </a:lnTo>
                    <a:lnTo>
                      <a:pt x="518" y="644"/>
                    </a:lnTo>
                    <a:lnTo>
                      <a:pt x="490" y="638"/>
                    </a:lnTo>
                    <a:lnTo>
                      <a:pt x="464" y="632"/>
                    </a:lnTo>
                    <a:lnTo>
                      <a:pt x="438" y="622"/>
                    </a:lnTo>
                    <a:lnTo>
                      <a:pt x="414" y="612"/>
                    </a:lnTo>
                    <a:lnTo>
                      <a:pt x="392" y="598"/>
                    </a:lnTo>
                    <a:lnTo>
                      <a:pt x="372" y="584"/>
                    </a:lnTo>
                    <a:lnTo>
                      <a:pt x="354" y="570"/>
                    </a:lnTo>
                    <a:lnTo>
                      <a:pt x="338" y="552"/>
                    </a:lnTo>
                    <a:lnTo>
                      <a:pt x="322" y="534"/>
                    </a:lnTo>
                    <a:lnTo>
                      <a:pt x="310" y="516"/>
                    </a:lnTo>
                    <a:lnTo>
                      <a:pt x="300" y="496"/>
                    </a:lnTo>
                    <a:lnTo>
                      <a:pt x="294" y="476"/>
                    </a:lnTo>
                    <a:lnTo>
                      <a:pt x="290" y="454"/>
                    </a:lnTo>
                    <a:lnTo>
                      <a:pt x="288" y="432"/>
                    </a:lnTo>
                    <a:lnTo>
                      <a:pt x="290" y="410"/>
                    </a:lnTo>
                    <a:lnTo>
                      <a:pt x="294" y="388"/>
                    </a:lnTo>
                    <a:lnTo>
                      <a:pt x="300" y="368"/>
                    </a:lnTo>
                    <a:lnTo>
                      <a:pt x="310" y="348"/>
                    </a:lnTo>
                    <a:lnTo>
                      <a:pt x="322" y="330"/>
                    </a:lnTo>
                    <a:lnTo>
                      <a:pt x="338" y="312"/>
                    </a:lnTo>
                    <a:lnTo>
                      <a:pt x="354" y="294"/>
                    </a:lnTo>
                    <a:lnTo>
                      <a:pt x="372" y="280"/>
                    </a:lnTo>
                    <a:lnTo>
                      <a:pt x="392" y="266"/>
                    </a:lnTo>
                    <a:lnTo>
                      <a:pt x="414" y="252"/>
                    </a:lnTo>
                    <a:lnTo>
                      <a:pt x="438" y="242"/>
                    </a:lnTo>
                    <a:lnTo>
                      <a:pt x="464" y="232"/>
                    </a:lnTo>
                    <a:lnTo>
                      <a:pt x="490" y="226"/>
                    </a:lnTo>
                    <a:lnTo>
                      <a:pt x="518" y="220"/>
                    </a:lnTo>
                    <a:lnTo>
                      <a:pt x="546" y="218"/>
                    </a:lnTo>
                    <a:lnTo>
                      <a:pt x="576" y="216"/>
                    </a:lnTo>
                    <a:close/>
                  </a:path>
                </a:pathLst>
              </a:custGeom>
              <a:solidFill>
                <a:schemeClr val="bg1"/>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wrap="none" anchor="ctr"/>
              <a:lstStyle/>
              <a:p>
                <a:endParaRPr lang="zh-CN" altLang="en-US"/>
              </a:p>
            </p:txBody>
          </p:sp>
          <p:sp>
            <p:nvSpPr>
              <p:cNvPr id="48" name="Rectangle 45"/>
              <p:cNvSpPr>
                <a:spLocks noChangeArrowheads="1"/>
              </p:cNvSpPr>
              <p:nvPr/>
            </p:nvSpPr>
            <p:spPr bwMode="auto">
              <a:xfrm>
                <a:off x="2870" y="1071"/>
                <a:ext cx="864" cy="216"/>
              </a:xfrm>
              <a:prstGeom prst="rect">
                <a:avLst/>
              </a:prstGeom>
              <a:solidFill>
                <a:srgbClr val="C0C0C0"/>
              </a:soli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a:p>
            </p:txBody>
          </p:sp>
          <p:sp>
            <p:nvSpPr>
              <p:cNvPr id="49" name="Freeform 46"/>
              <p:cNvSpPr/>
              <p:nvPr/>
            </p:nvSpPr>
            <p:spPr bwMode="auto">
              <a:xfrm>
                <a:off x="2294" y="1071"/>
                <a:ext cx="576" cy="648"/>
              </a:xfrm>
              <a:custGeom>
                <a:avLst/>
                <a:gdLst>
                  <a:gd name="T0" fmla="*/ 576 w 576"/>
                  <a:gd name="T1" fmla="*/ 216 h 648"/>
                  <a:gd name="T2" fmla="*/ 576 w 576"/>
                  <a:gd name="T3" fmla="*/ 216 h 648"/>
                  <a:gd name="T4" fmla="*/ 518 w 576"/>
                  <a:gd name="T5" fmla="*/ 218 h 648"/>
                  <a:gd name="T6" fmla="*/ 460 w 576"/>
                  <a:gd name="T7" fmla="*/ 224 h 648"/>
                  <a:gd name="T8" fmla="*/ 404 w 576"/>
                  <a:gd name="T9" fmla="*/ 236 h 648"/>
                  <a:gd name="T10" fmla="*/ 352 w 576"/>
                  <a:gd name="T11" fmla="*/ 250 h 648"/>
                  <a:gd name="T12" fmla="*/ 302 w 576"/>
                  <a:gd name="T13" fmla="*/ 268 h 648"/>
                  <a:gd name="T14" fmla="*/ 254 w 576"/>
                  <a:gd name="T15" fmla="*/ 290 h 648"/>
                  <a:gd name="T16" fmla="*/ 210 w 576"/>
                  <a:gd name="T17" fmla="*/ 314 h 648"/>
                  <a:gd name="T18" fmla="*/ 168 w 576"/>
                  <a:gd name="T19" fmla="*/ 342 h 648"/>
                  <a:gd name="T20" fmla="*/ 132 w 576"/>
                  <a:gd name="T21" fmla="*/ 374 h 648"/>
                  <a:gd name="T22" fmla="*/ 98 w 576"/>
                  <a:gd name="T23" fmla="*/ 406 h 648"/>
                  <a:gd name="T24" fmla="*/ 84 w 576"/>
                  <a:gd name="T25" fmla="*/ 424 h 648"/>
                  <a:gd name="T26" fmla="*/ 70 w 576"/>
                  <a:gd name="T27" fmla="*/ 442 h 648"/>
                  <a:gd name="T28" fmla="*/ 56 w 576"/>
                  <a:gd name="T29" fmla="*/ 460 h 648"/>
                  <a:gd name="T30" fmla="*/ 46 w 576"/>
                  <a:gd name="T31" fmla="*/ 480 h 648"/>
                  <a:gd name="T32" fmla="*/ 34 w 576"/>
                  <a:gd name="T33" fmla="*/ 500 h 648"/>
                  <a:gd name="T34" fmla="*/ 26 w 576"/>
                  <a:gd name="T35" fmla="*/ 520 h 648"/>
                  <a:gd name="T36" fmla="*/ 18 w 576"/>
                  <a:gd name="T37" fmla="*/ 540 h 648"/>
                  <a:gd name="T38" fmla="*/ 12 w 576"/>
                  <a:gd name="T39" fmla="*/ 560 h 648"/>
                  <a:gd name="T40" fmla="*/ 6 w 576"/>
                  <a:gd name="T41" fmla="*/ 582 h 648"/>
                  <a:gd name="T42" fmla="*/ 2 w 576"/>
                  <a:gd name="T43" fmla="*/ 604 h 648"/>
                  <a:gd name="T44" fmla="*/ 0 w 576"/>
                  <a:gd name="T45" fmla="*/ 626 h 648"/>
                  <a:gd name="T46" fmla="*/ 0 w 576"/>
                  <a:gd name="T47" fmla="*/ 648 h 648"/>
                  <a:gd name="T48" fmla="*/ 0 w 576"/>
                  <a:gd name="T49" fmla="*/ 432 h 648"/>
                  <a:gd name="T50" fmla="*/ 0 w 576"/>
                  <a:gd name="T51" fmla="*/ 432 h 648"/>
                  <a:gd name="T52" fmla="*/ 0 w 576"/>
                  <a:gd name="T53" fmla="*/ 410 h 648"/>
                  <a:gd name="T54" fmla="*/ 2 w 576"/>
                  <a:gd name="T55" fmla="*/ 388 h 648"/>
                  <a:gd name="T56" fmla="*/ 6 w 576"/>
                  <a:gd name="T57" fmla="*/ 366 h 648"/>
                  <a:gd name="T58" fmla="*/ 12 w 576"/>
                  <a:gd name="T59" fmla="*/ 344 h 648"/>
                  <a:gd name="T60" fmla="*/ 18 w 576"/>
                  <a:gd name="T61" fmla="*/ 324 h 648"/>
                  <a:gd name="T62" fmla="*/ 26 w 576"/>
                  <a:gd name="T63" fmla="*/ 304 h 648"/>
                  <a:gd name="T64" fmla="*/ 34 w 576"/>
                  <a:gd name="T65" fmla="*/ 284 h 648"/>
                  <a:gd name="T66" fmla="*/ 46 w 576"/>
                  <a:gd name="T67" fmla="*/ 264 h 648"/>
                  <a:gd name="T68" fmla="*/ 56 w 576"/>
                  <a:gd name="T69" fmla="*/ 244 h 648"/>
                  <a:gd name="T70" fmla="*/ 70 w 576"/>
                  <a:gd name="T71" fmla="*/ 226 h 648"/>
                  <a:gd name="T72" fmla="*/ 84 w 576"/>
                  <a:gd name="T73" fmla="*/ 208 h 648"/>
                  <a:gd name="T74" fmla="*/ 98 w 576"/>
                  <a:gd name="T75" fmla="*/ 190 h 648"/>
                  <a:gd name="T76" fmla="*/ 132 w 576"/>
                  <a:gd name="T77" fmla="*/ 158 h 648"/>
                  <a:gd name="T78" fmla="*/ 168 w 576"/>
                  <a:gd name="T79" fmla="*/ 126 h 648"/>
                  <a:gd name="T80" fmla="*/ 210 w 576"/>
                  <a:gd name="T81" fmla="*/ 98 h 648"/>
                  <a:gd name="T82" fmla="*/ 254 w 576"/>
                  <a:gd name="T83" fmla="*/ 74 h 648"/>
                  <a:gd name="T84" fmla="*/ 302 w 576"/>
                  <a:gd name="T85" fmla="*/ 52 h 648"/>
                  <a:gd name="T86" fmla="*/ 352 w 576"/>
                  <a:gd name="T87" fmla="*/ 34 h 648"/>
                  <a:gd name="T88" fmla="*/ 404 w 576"/>
                  <a:gd name="T89" fmla="*/ 20 h 648"/>
                  <a:gd name="T90" fmla="*/ 460 w 576"/>
                  <a:gd name="T91" fmla="*/ 8 h 648"/>
                  <a:gd name="T92" fmla="*/ 518 w 576"/>
                  <a:gd name="T93" fmla="*/ 2 h 648"/>
                  <a:gd name="T94" fmla="*/ 576 w 576"/>
                  <a:gd name="T95" fmla="*/ 0 h 648"/>
                  <a:gd name="T96" fmla="*/ 576 w 576"/>
                  <a:gd name="T97" fmla="*/ 216 h 6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6"/>
                  <a:gd name="T148" fmla="*/ 0 h 648"/>
                  <a:gd name="T149" fmla="*/ 576 w 576"/>
                  <a:gd name="T150" fmla="*/ 648 h 6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6" h="648">
                    <a:moveTo>
                      <a:pt x="576" y="216"/>
                    </a:moveTo>
                    <a:lnTo>
                      <a:pt x="576" y="216"/>
                    </a:lnTo>
                    <a:lnTo>
                      <a:pt x="518" y="218"/>
                    </a:lnTo>
                    <a:lnTo>
                      <a:pt x="460" y="224"/>
                    </a:lnTo>
                    <a:lnTo>
                      <a:pt x="404" y="236"/>
                    </a:lnTo>
                    <a:lnTo>
                      <a:pt x="352" y="250"/>
                    </a:lnTo>
                    <a:lnTo>
                      <a:pt x="302" y="268"/>
                    </a:lnTo>
                    <a:lnTo>
                      <a:pt x="254" y="290"/>
                    </a:lnTo>
                    <a:lnTo>
                      <a:pt x="210" y="314"/>
                    </a:lnTo>
                    <a:lnTo>
                      <a:pt x="168" y="342"/>
                    </a:lnTo>
                    <a:lnTo>
                      <a:pt x="132" y="374"/>
                    </a:lnTo>
                    <a:lnTo>
                      <a:pt x="98" y="406"/>
                    </a:lnTo>
                    <a:lnTo>
                      <a:pt x="84" y="424"/>
                    </a:lnTo>
                    <a:lnTo>
                      <a:pt x="70" y="442"/>
                    </a:lnTo>
                    <a:lnTo>
                      <a:pt x="56" y="460"/>
                    </a:lnTo>
                    <a:lnTo>
                      <a:pt x="46" y="480"/>
                    </a:lnTo>
                    <a:lnTo>
                      <a:pt x="34" y="500"/>
                    </a:lnTo>
                    <a:lnTo>
                      <a:pt x="26" y="520"/>
                    </a:lnTo>
                    <a:lnTo>
                      <a:pt x="18" y="540"/>
                    </a:lnTo>
                    <a:lnTo>
                      <a:pt x="12" y="560"/>
                    </a:lnTo>
                    <a:lnTo>
                      <a:pt x="6" y="582"/>
                    </a:lnTo>
                    <a:lnTo>
                      <a:pt x="2" y="604"/>
                    </a:lnTo>
                    <a:lnTo>
                      <a:pt x="0" y="626"/>
                    </a:lnTo>
                    <a:lnTo>
                      <a:pt x="0" y="648"/>
                    </a:lnTo>
                    <a:lnTo>
                      <a:pt x="0" y="432"/>
                    </a:lnTo>
                    <a:lnTo>
                      <a:pt x="0" y="410"/>
                    </a:lnTo>
                    <a:lnTo>
                      <a:pt x="2" y="388"/>
                    </a:lnTo>
                    <a:lnTo>
                      <a:pt x="6" y="366"/>
                    </a:lnTo>
                    <a:lnTo>
                      <a:pt x="12" y="344"/>
                    </a:lnTo>
                    <a:lnTo>
                      <a:pt x="18" y="324"/>
                    </a:lnTo>
                    <a:lnTo>
                      <a:pt x="26" y="304"/>
                    </a:lnTo>
                    <a:lnTo>
                      <a:pt x="34" y="284"/>
                    </a:lnTo>
                    <a:lnTo>
                      <a:pt x="46" y="264"/>
                    </a:lnTo>
                    <a:lnTo>
                      <a:pt x="56" y="244"/>
                    </a:lnTo>
                    <a:lnTo>
                      <a:pt x="70" y="226"/>
                    </a:lnTo>
                    <a:lnTo>
                      <a:pt x="84" y="208"/>
                    </a:lnTo>
                    <a:lnTo>
                      <a:pt x="98" y="190"/>
                    </a:lnTo>
                    <a:lnTo>
                      <a:pt x="132" y="158"/>
                    </a:lnTo>
                    <a:lnTo>
                      <a:pt x="168" y="126"/>
                    </a:lnTo>
                    <a:lnTo>
                      <a:pt x="210" y="98"/>
                    </a:lnTo>
                    <a:lnTo>
                      <a:pt x="254" y="74"/>
                    </a:lnTo>
                    <a:lnTo>
                      <a:pt x="302" y="52"/>
                    </a:lnTo>
                    <a:lnTo>
                      <a:pt x="352" y="34"/>
                    </a:lnTo>
                    <a:lnTo>
                      <a:pt x="404" y="20"/>
                    </a:lnTo>
                    <a:lnTo>
                      <a:pt x="460" y="8"/>
                    </a:lnTo>
                    <a:lnTo>
                      <a:pt x="518" y="2"/>
                    </a:lnTo>
                    <a:lnTo>
                      <a:pt x="576" y="0"/>
                    </a:lnTo>
                    <a:lnTo>
                      <a:pt x="576" y="216"/>
                    </a:lnTo>
                    <a:close/>
                  </a:path>
                </a:pathLst>
              </a:custGeom>
              <a:gradFill rotWithShape="1">
                <a:gsLst>
                  <a:gs pos="0">
                    <a:srgbClr val="777777"/>
                  </a:gs>
                  <a:gs pos="100000">
                    <a:srgbClr val="C0C0C0"/>
                  </a:gs>
                </a:gsLst>
                <a:lin ang="0" scaled="1"/>
              </a:gra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a:p>
            </p:txBody>
          </p:sp>
          <p:sp>
            <p:nvSpPr>
              <p:cNvPr id="50" name="Freeform 47"/>
              <p:cNvSpPr/>
              <p:nvPr/>
            </p:nvSpPr>
            <p:spPr bwMode="auto">
              <a:xfrm>
                <a:off x="3734" y="1071"/>
                <a:ext cx="576" cy="648"/>
              </a:xfrm>
              <a:custGeom>
                <a:avLst/>
                <a:gdLst>
                  <a:gd name="T0" fmla="*/ 0 w 576"/>
                  <a:gd name="T1" fmla="*/ 0 h 648"/>
                  <a:gd name="T2" fmla="*/ 0 w 576"/>
                  <a:gd name="T3" fmla="*/ 0 h 648"/>
                  <a:gd name="T4" fmla="*/ 58 w 576"/>
                  <a:gd name="T5" fmla="*/ 2 h 648"/>
                  <a:gd name="T6" fmla="*/ 116 w 576"/>
                  <a:gd name="T7" fmla="*/ 8 h 648"/>
                  <a:gd name="T8" fmla="*/ 172 w 576"/>
                  <a:gd name="T9" fmla="*/ 20 h 648"/>
                  <a:gd name="T10" fmla="*/ 224 w 576"/>
                  <a:gd name="T11" fmla="*/ 34 h 648"/>
                  <a:gd name="T12" fmla="*/ 274 w 576"/>
                  <a:gd name="T13" fmla="*/ 52 h 648"/>
                  <a:gd name="T14" fmla="*/ 322 w 576"/>
                  <a:gd name="T15" fmla="*/ 74 h 648"/>
                  <a:gd name="T16" fmla="*/ 366 w 576"/>
                  <a:gd name="T17" fmla="*/ 98 h 648"/>
                  <a:gd name="T18" fmla="*/ 408 w 576"/>
                  <a:gd name="T19" fmla="*/ 126 h 648"/>
                  <a:gd name="T20" fmla="*/ 444 w 576"/>
                  <a:gd name="T21" fmla="*/ 158 h 648"/>
                  <a:gd name="T22" fmla="*/ 478 w 576"/>
                  <a:gd name="T23" fmla="*/ 190 h 648"/>
                  <a:gd name="T24" fmla="*/ 492 w 576"/>
                  <a:gd name="T25" fmla="*/ 208 h 648"/>
                  <a:gd name="T26" fmla="*/ 506 w 576"/>
                  <a:gd name="T27" fmla="*/ 226 h 648"/>
                  <a:gd name="T28" fmla="*/ 520 w 576"/>
                  <a:gd name="T29" fmla="*/ 244 h 648"/>
                  <a:gd name="T30" fmla="*/ 530 w 576"/>
                  <a:gd name="T31" fmla="*/ 264 h 648"/>
                  <a:gd name="T32" fmla="*/ 542 w 576"/>
                  <a:gd name="T33" fmla="*/ 284 h 648"/>
                  <a:gd name="T34" fmla="*/ 550 w 576"/>
                  <a:gd name="T35" fmla="*/ 304 h 648"/>
                  <a:gd name="T36" fmla="*/ 558 w 576"/>
                  <a:gd name="T37" fmla="*/ 324 h 648"/>
                  <a:gd name="T38" fmla="*/ 564 w 576"/>
                  <a:gd name="T39" fmla="*/ 344 h 648"/>
                  <a:gd name="T40" fmla="*/ 570 w 576"/>
                  <a:gd name="T41" fmla="*/ 366 h 648"/>
                  <a:gd name="T42" fmla="*/ 574 w 576"/>
                  <a:gd name="T43" fmla="*/ 388 h 648"/>
                  <a:gd name="T44" fmla="*/ 576 w 576"/>
                  <a:gd name="T45" fmla="*/ 410 h 648"/>
                  <a:gd name="T46" fmla="*/ 576 w 576"/>
                  <a:gd name="T47" fmla="*/ 432 h 648"/>
                  <a:gd name="T48" fmla="*/ 576 w 576"/>
                  <a:gd name="T49" fmla="*/ 648 h 648"/>
                  <a:gd name="T50" fmla="*/ 576 w 576"/>
                  <a:gd name="T51" fmla="*/ 648 h 648"/>
                  <a:gd name="T52" fmla="*/ 576 w 576"/>
                  <a:gd name="T53" fmla="*/ 626 h 648"/>
                  <a:gd name="T54" fmla="*/ 574 w 576"/>
                  <a:gd name="T55" fmla="*/ 604 h 648"/>
                  <a:gd name="T56" fmla="*/ 570 w 576"/>
                  <a:gd name="T57" fmla="*/ 582 h 648"/>
                  <a:gd name="T58" fmla="*/ 564 w 576"/>
                  <a:gd name="T59" fmla="*/ 560 h 648"/>
                  <a:gd name="T60" fmla="*/ 558 w 576"/>
                  <a:gd name="T61" fmla="*/ 540 h 648"/>
                  <a:gd name="T62" fmla="*/ 550 w 576"/>
                  <a:gd name="T63" fmla="*/ 520 h 648"/>
                  <a:gd name="T64" fmla="*/ 542 w 576"/>
                  <a:gd name="T65" fmla="*/ 500 h 648"/>
                  <a:gd name="T66" fmla="*/ 530 w 576"/>
                  <a:gd name="T67" fmla="*/ 480 h 648"/>
                  <a:gd name="T68" fmla="*/ 520 w 576"/>
                  <a:gd name="T69" fmla="*/ 460 h 648"/>
                  <a:gd name="T70" fmla="*/ 506 w 576"/>
                  <a:gd name="T71" fmla="*/ 442 h 648"/>
                  <a:gd name="T72" fmla="*/ 492 w 576"/>
                  <a:gd name="T73" fmla="*/ 424 h 648"/>
                  <a:gd name="T74" fmla="*/ 478 w 576"/>
                  <a:gd name="T75" fmla="*/ 406 h 648"/>
                  <a:gd name="T76" fmla="*/ 444 w 576"/>
                  <a:gd name="T77" fmla="*/ 374 h 648"/>
                  <a:gd name="T78" fmla="*/ 408 w 576"/>
                  <a:gd name="T79" fmla="*/ 342 h 648"/>
                  <a:gd name="T80" fmla="*/ 366 w 576"/>
                  <a:gd name="T81" fmla="*/ 314 h 648"/>
                  <a:gd name="T82" fmla="*/ 322 w 576"/>
                  <a:gd name="T83" fmla="*/ 290 h 648"/>
                  <a:gd name="T84" fmla="*/ 274 w 576"/>
                  <a:gd name="T85" fmla="*/ 268 h 648"/>
                  <a:gd name="T86" fmla="*/ 224 w 576"/>
                  <a:gd name="T87" fmla="*/ 250 h 648"/>
                  <a:gd name="T88" fmla="*/ 172 w 576"/>
                  <a:gd name="T89" fmla="*/ 236 h 648"/>
                  <a:gd name="T90" fmla="*/ 116 w 576"/>
                  <a:gd name="T91" fmla="*/ 224 h 648"/>
                  <a:gd name="T92" fmla="*/ 58 w 576"/>
                  <a:gd name="T93" fmla="*/ 218 h 648"/>
                  <a:gd name="T94" fmla="*/ 0 w 576"/>
                  <a:gd name="T95" fmla="*/ 216 h 648"/>
                  <a:gd name="T96" fmla="*/ 0 w 576"/>
                  <a:gd name="T97" fmla="*/ 0 h 6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6"/>
                  <a:gd name="T148" fmla="*/ 0 h 648"/>
                  <a:gd name="T149" fmla="*/ 576 w 576"/>
                  <a:gd name="T150" fmla="*/ 648 h 6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6" h="648">
                    <a:moveTo>
                      <a:pt x="0" y="0"/>
                    </a:moveTo>
                    <a:lnTo>
                      <a:pt x="0" y="0"/>
                    </a:lnTo>
                    <a:lnTo>
                      <a:pt x="58" y="2"/>
                    </a:lnTo>
                    <a:lnTo>
                      <a:pt x="116" y="8"/>
                    </a:lnTo>
                    <a:lnTo>
                      <a:pt x="172" y="20"/>
                    </a:lnTo>
                    <a:lnTo>
                      <a:pt x="224" y="34"/>
                    </a:lnTo>
                    <a:lnTo>
                      <a:pt x="274" y="52"/>
                    </a:lnTo>
                    <a:lnTo>
                      <a:pt x="322" y="74"/>
                    </a:lnTo>
                    <a:lnTo>
                      <a:pt x="366" y="98"/>
                    </a:lnTo>
                    <a:lnTo>
                      <a:pt x="408" y="126"/>
                    </a:lnTo>
                    <a:lnTo>
                      <a:pt x="444" y="158"/>
                    </a:lnTo>
                    <a:lnTo>
                      <a:pt x="478" y="190"/>
                    </a:lnTo>
                    <a:lnTo>
                      <a:pt x="492" y="208"/>
                    </a:lnTo>
                    <a:lnTo>
                      <a:pt x="506" y="226"/>
                    </a:lnTo>
                    <a:lnTo>
                      <a:pt x="520" y="244"/>
                    </a:lnTo>
                    <a:lnTo>
                      <a:pt x="530" y="264"/>
                    </a:lnTo>
                    <a:lnTo>
                      <a:pt x="542" y="284"/>
                    </a:lnTo>
                    <a:lnTo>
                      <a:pt x="550" y="304"/>
                    </a:lnTo>
                    <a:lnTo>
                      <a:pt x="558" y="324"/>
                    </a:lnTo>
                    <a:lnTo>
                      <a:pt x="564" y="344"/>
                    </a:lnTo>
                    <a:lnTo>
                      <a:pt x="570" y="366"/>
                    </a:lnTo>
                    <a:lnTo>
                      <a:pt x="574" y="388"/>
                    </a:lnTo>
                    <a:lnTo>
                      <a:pt x="576" y="410"/>
                    </a:lnTo>
                    <a:lnTo>
                      <a:pt x="576" y="432"/>
                    </a:lnTo>
                    <a:lnTo>
                      <a:pt x="576" y="648"/>
                    </a:lnTo>
                    <a:lnTo>
                      <a:pt x="576" y="626"/>
                    </a:lnTo>
                    <a:lnTo>
                      <a:pt x="574" y="604"/>
                    </a:lnTo>
                    <a:lnTo>
                      <a:pt x="570" y="582"/>
                    </a:lnTo>
                    <a:lnTo>
                      <a:pt x="564" y="560"/>
                    </a:lnTo>
                    <a:lnTo>
                      <a:pt x="558" y="540"/>
                    </a:lnTo>
                    <a:lnTo>
                      <a:pt x="550" y="520"/>
                    </a:lnTo>
                    <a:lnTo>
                      <a:pt x="542" y="500"/>
                    </a:lnTo>
                    <a:lnTo>
                      <a:pt x="530" y="480"/>
                    </a:lnTo>
                    <a:lnTo>
                      <a:pt x="520" y="460"/>
                    </a:lnTo>
                    <a:lnTo>
                      <a:pt x="506" y="442"/>
                    </a:lnTo>
                    <a:lnTo>
                      <a:pt x="492" y="424"/>
                    </a:lnTo>
                    <a:lnTo>
                      <a:pt x="478" y="406"/>
                    </a:lnTo>
                    <a:lnTo>
                      <a:pt x="444" y="374"/>
                    </a:lnTo>
                    <a:lnTo>
                      <a:pt x="408" y="342"/>
                    </a:lnTo>
                    <a:lnTo>
                      <a:pt x="366" y="314"/>
                    </a:lnTo>
                    <a:lnTo>
                      <a:pt x="322" y="290"/>
                    </a:lnTo>
                    <a:lnTo>
                      <a:pt x="274" y="268"/>
                    </a:lnTo>
                    <a:lnTo>
                      <a:pt x="224" y="250"/>
                    </a:lnTo>
                    <a:lnTo>
                      <a:pt x="172" y="236"/>
                    </a:lnTo>
                    <a:lnTo>
                      <a:pt x="116" y="224"/>
                    </a:lnTo>
                    <a:lnTo>
                      <a:pt x="58" y="218"/>
                    </a:lnTo>
                    <a:lnTo>
                      <a:pt x="0" y="216"/>
                    </a:lnTo>
                    <a:lnTo>
                      <a:pt x="0" y="0"/>
                    </a:lnTo>
                    <a:close/>
                  </a:path>
                </a:pathLst>
              </a:custGeom>
              <a:gradFill rotWithShape="1">
                <a:gsLst>
                  <a:gs pos="0">
                    <a:srgbClr val="C0C0C0"/>
                  </a:gs>
                  <a:gs pos="100000">
                    <a:srgbClr val="DDDDDD"/>
                  </a:gs>
                </a:gsLst>
                <a:lin ang="0" scaled="1"/>
              </a:gra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a:p>
            </p:txBody>
          </p:sp>
        </p:grpSp>
        <p:grpSp>
          <p:nvGrpSpPr>
            <p:cNvPr id="33" name="Group 48"/>
            <p:cNvGrpSpPr/>
            <p:nvPr/>
          </p:nvGrpSpPr>
          <p:grpSpPr bwMode="auto">
            <a:xfrm rot="10800000">
              <a:off x="1536256" y="3643312"/>
              <a:ext cx="360362" cy="228600"/>
              <a:chOff x="2294" y="1071"/>
              <a:chExt cx="2016" cy="1080"/>
            </a:xfrm>
          </p:grpSpPr>
          <p:sp>
            <p:nvSpPr>
              <p:cNvPr id="37" name="Rectangle 49"/>
              <p:cNvSpPr>
                <a:spLocks noChangeArrowheads="1"/>
              </p:cNvSpPr>
              <p:nvPr/>
            </p:nvSpPr>
            <p:spPr bwMode="auto">
              <a:xfrm>
                <a:off x="2870" y="1719"/>
                <a:ext cx="864" cy="216"/>
              </a:xfrm>
              <a:prstGeom prst="rect">
                <a:avLst/>
              </a:prstGeom>
              <a:solidFill>
                <a:srgbClr val="FF64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8" name="Freeform 50"/>
              <p:cNvSpPr/>
              <p:nvPr/>
            </p:nvSpPr>
            <p:spPr bwMode="auto">
              <a:xfrm>
                <a:off x="3734" y="1503"/>
                <a:ext cx="288" cy="432"/>
              </a:xfrm>
              <a:custGeom>
                <a:avLst/>
                <a:gdLst>
                  <a:gd name="T0" fmla="*/ 0 w 288"/>
                  <a:gd name="T1" fmla="*/ 432 h 432"/>
                  <a:gd name="T2" fmla="*/ 0 w 288"/>
                  <a:gd name="T3" fmla="*/ 432 h 432"/>
                  <a:gd name="T4" fmla="*/ 30 w 288"/>
                  <a:gd name="T5" fmla="*/ 430 h 432"/>
                  <a:gd name="T6" fmla="*/ 58 w 288"/>
                  <a:gd name="T7" fmla="*/ 428 h 432"/>
                  <a:gd name="T8" fmla="*/ 86 w 288"/>
                  <a:gd name="T9" fmla="*/ 422 h 432"/>
                  <a:gd name="T10" fmla="*/ 112 w 288"/>
                  <a:gd name="T11" fmla="*/ 416 h 432"/>
                  <a:gd name="T12" fmla="*/ 138 w 288"/>
                  <a:gd name="T13" fmla="*/ 406 h 432"/>
                  <a:gd name="T14" fmla="*/ 162 w 288"/>
                  <a:gd name="T15" fmla="*/ 396 h 432"/>
                  <a:gd name="T16" fmla="*/ 184 w 288"/>
                  <a:gd name="T17" fmla="*/ 382 h 432"/>
                  <a:gd name="T18" fmla="*/ 204 w 288"/>
                  <a:gd name="T19" fmla="*/ 368 h 432"/>
                  <a:gd name="T20" fmla="*/ 222 w 288"/>
                  <a:gd name="T21" fmla="*/ 354 h 432"/>
                  <a:gd name="T22" fmla="*/ 238 w 288"/>
                  <a:gd name="T23" fmla="*/ 336 h 432"/>
                  <a:gd name="T24" fmla="*/ 254 w 288"/>
                  <a:gd name="T25" fmla="*/ 318 h 432"/>
                  <a:gd name="T26" fmla="*/ 266 w 288"/>
                  <a:gd name="T27" fmla="*/ 300 h 432"/>
                  <a:gd name="T28" fmla="*/ 276 w 288"/>
                  <a:gd name="T29" fmla="*/ 280 h 432"/>
                  <a:gd name="T30" fmla="*/ 282 w 288"/>
                  <a:gd name="T31" fmla="*/ 260 h 432"/>
                  <a:gd name="T32" fmla="*/ 286 w 288"/>
                  <a:gd name="T33" fmla="*/ 238 h 432"/>
                  <a:gd name="T34" fmla="*/ 288 w 288"/>
                  <a:gd name="T35" fmla="*/ 216 h 432"/>
                  <a:gd name="T36" fmla="*/ 288 w 288"/>
                  <a:gd name="T37" fmla="*/ 0 h 432"/>
                  <a:gd name="T38" fmla="*/ 288 w 288"/>
                  <a:gd name="T39" fmla="*/ 0 h 432"/>
                  <a:gd name="T40" fmla="*/ 286 w 288"/>
                  <a:gd name="T41" fmla="*/ 22 h 432"/>
                  <a:gd name="T42" fmla="*/ 282 w 288"/>
                  <a:gd name="T43" fmla="*/ 44 h 432"/>
                  <a:gd name="T44" fmla="*/ 276 w 288"/>
                  <a:gd name="T45" fmla="*/ 64 h 432"/>
                  <a:gd name="T46" fmla="*/ 266 w 288"/>
                  <a:gd name="T47" fmla="*/ 84 h 432"/>
                  <a:gd name="T48" fmla="*/ 254 w 288"/>
                  <a:gd name="T49" fmla="*/ 102 h 432"/>
                  <a:gd name="T50" fmla="*/ 238 w 288"/>
                  <a:gd name="T51" fmla="*/ 120 h 432"/>
                  <a:gd name="T52" fmla="*/ 222 w 288"/>
                  <a:gd name="T53" fmla="*/ 138 h 432"/>
                  <a:gd name="T54" fmla="*/ 204 w 288"/>
                  <a:gd name="T55" fmla="*/ 152 h 432"/>
                  <a:gd name="T56" fmla="*/ 184 w 288"/>
                  <a:gd name="T57" fmla="*/ 166 h 432"/>
                  <a:gd name="T58" fmla="*/ 162 w 288"/>
                  <a:gd name="T59" fmla="*/ 180 h 432"/>
                  <a:gd name="T60" fmla="*/ 138 w 288"/>
                  <a:gd name="T61" fmla="*/ 190 h 432"/>
                  <a:gd name="T62" fmla="*/ 112 w 288"/>
                  <a:gd name="T63" fmla="*/ 200 h 432"/>
                  <a:gd name="T64" fmla="*/ 86 w 288"/>
                  <a:gd name="T65" fmla="*/ 206 h 432"/>
                  <a:gd name="T66" fmla="*/ 58 w 288"/>
                  <a:gd name="T67" fmla="*/ 212 h 432"/>
                  <a:gd name="T68" fmla="*/ 30 w 288"/>
                  <a:gd name="T69" fmla="*/ 214 h 432"/>
                  <a:gd name="T70" fmla="*/ 0 w 288"/>
                  <a:gd name="T71" fmla="*/ 216 h 432"/>
                  <a:gd name="T72" fmla="*/ 0 w 288"/>
                  <a:gd name="T73" fmla="*/ 432 h 4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8"/>
                  <a:gd name="T112" fmla="*/ 0 h 432"/>
                  <a:gd name="T113" fmla="*/ 288 w 288"/>
                  <a:gd name="T114" fmla="*/ 432 h 4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8" h="432">
                    <a:moveTo>
                      <a:pt x="0" y="432"/>
                    </a:moveTo>
                    <a:lnTo>
                      <a:pt x="0" y="432"/>
                    </a:lnTo>
                    <a:lnTo>
                      <a:pt x="30" y="430"/>
                    </a:lnTo>
                    <a:lnTo>
                      <a:pt x="58" y="428"/>
                    </a:lnTo>
                    <a:lnTo>
                      <a:pt x="86" y="422"/>
                    </a:lnTo>
                    <a:lnTo>
                      <a:pt x="112" y="416"/>
                    </a:lnTo>
                    <a:lnTo>
                      <a:pt x="138" y="406"/>
                    </a:lnTo>
                    <a:lnTo>
                      <a:pt x="162" y="396"/>
                    </a:lnTo>
                    <a:lnTo>
                      <a:pt x="184" y="382"/>
                    </a:lnTo>
                    <a:lnTo>
                      <a:pt x="204" y="368"/>
                    </a:lnTo>
                    <a:lnTo>
                      <a:pt x="222" y="354"/>
                    </a:lnTo>
                    <a:lnTo>
                      <a:pt x="238" y="336"/>
                    </a:lnTo>
                    <a:lnTo>
                      <a:pt x="254" y="318"/>
                    </a:lnTo>
                    <a:lnTo>
                      <a:pt x="266" y="300"/>
                    </a:lnTo>
                    <a:lnTo>
                      <a:pt x="276" y="280"/>
                    </a:lnTo>
                    <a:lnTo>
                      <a:pt x="282" y="260"/>
                    </a:lnTo>
                    <a:lnTo>
                      <a:pt x="286" y="238"/>
                    </a:lnTo>
                    <a:lnTo>
                      <a:pt x="288" y="216"/>
                    </a:lnTo>
                    <a:lnTo>
                      <a:pt x="288" y="0"/>
                    </a:lnTo>
                    <a:lnTo>
                      <a:pt x="286" y="22"/>
                    </a:lnTo>
                    <a:lnTo>
                      <a:pt x="282" y="44"/>
                    </a:lnTo>
                    <a:lnTo>
                      <a:pt x="276" y="64"/>
                    </a:lnTo>
                    <a:lnTo>
                      <a:pt x="266" y="84"/>
                    </a:lnTo>
                    <a:lnTo>
                      <a:pt x="254" y="102"/>
                    </a:lnTo>
                    <a:lnTo>
                      <a:pt x="238" y="120"/>
                    </a:lnTo>
                    <a:lnTo>
                      <a:pt x="222" y="138"/>
                    </a:lnTo>
                    <a:lnTo>
                      <a:pt x="204" y="152"/>
                    </a:lnTo>
                    <a:lnTo>
                      <a:pt x="184" y="166"/>
                    </a:lnTo>
                    <a:lnTo>
                      <a:pt x="162" y="180"/>
                    </a:lnTo>
                    <a:lnTo>
                      <a:pt x="138" y="190"/>
                    </a:lnTo>
                    <a:lnTo>
                      <a:pt x="112" y="200"/>
                    </a:lnTo>
                    <a:lnTo>
                      <a:pt x="86" y="206"/>
                    </a:lnTo>
                    <a:lnTo>
                      <a:pt x="58" y="212"/>
                    </a:lnTo>
                    <a:lnTo>
                      <a:pt x="30" y="214"/>
                    </a:lnTo>
                    <a:lnTo>
                      <a:pt x="0" y="216"/>
                    </a:lnTo>
                    <a:lnTo>
                      <a:pt x="0" y="432"/>
                    </a:lnTo>
                    <a:close/>
                  </a:path>
                </a:pathLst>
              </a:custGeom>
              <a:gradFill rotWithShape="1">
                <a:gsLst>
                  <a:gs pos="0">
                    <a:srgbClr val="FF6400"/>
                  </a:gs>
                  <a:gs pos="100000">
                    <a:srgbClr val="D65200"/>
                  </a:gs>
                </a:gsLst>
                <a:lin ang="0" scaled="1"/>
              </a:gra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sp>
            <p:nvSpPr>
              <p:cNvPr id="39" name="Freeform 51"/>
              <p:cNvSpPr/>
              <p:nvPr/>
            </p:nvSpPr>
            <p:spPr bwMode="auto">
              <a:xfrm>
                <a:off x="2582" y="1503"/>
                <a:ext cx="288" cy="432"/>
              </a:xfrm>
              <a:custGeom>
                <a:avLst/>
                <a:gdLst>
                  <a:gd name="T0" fmla="*/ 288 w 288"/>
                  <a:gd name="T1" fmla="*/ 216 h 432"/>
                  <a:gd name="T2" fmla="*/ 288 w 288"/>
                  <a:gd name="T3" fmla="*/ 216 h 432"/>
                  <a:gd name="T4" fmla="*/ 258 w 288"/>
                  <a:gd name="T5" fmla="*/ 214 h 432"/>
                  <a:gd name="T6" fmla="*/ 230 w 288"/>
                  <a:gd name="T7" fmla="*/ 212 h 432"/>
                  <a:gd name="T8" fmla="*/ 202 w 288"/>
                  <a:gd name="T9" fmla="*/ 206 h 432"/>
                  <a:gd name="T10" fmla="*/ 176 w 288"/>
                  <a:gd name="T11" fmla="*/ 200 h 432"/>
                  <a:gd name="T12" fmla="*/ 150 w 288"/>
                  <a:gd name="T13" fmla="*/ 190 h 432"/>
                  <a:gd name="T14" fmla="*/ 126 w 288"/>
                  <a:gd name="T15" fmla="*/ 180 h 432"/>
                  <a:gd name="T16" fmla="*/ 104 w 288"/>
                  <a:gd name="T17" fmla="*/ 166 h 432"/>
                  <a:gd name="T18" fmla="*/ 84 w 288"/>
                  <a:gd name="T19" fmla="*/ 152 h 432"/>
                  <a:gd name="T20" fmla="*/ 66 w 288"/>
                  <a:gd name="T21" fmla="*/ 138 h 432"/>
                  <a:gd name="T22" fmla="*/ 50 w 288"/>
                  <a:gd name="T23" fmla="*/ 120 h 432"/>
                  <a:gd name="T24" fmla="*/ 34 w 288"/>
                  <a:gd name="T25" fmla="*/ 102 h 432"/>
                  <a:gd name="T26" fmla="*/ 22 w 288"/>
                  <a:gd name="T27" fmla="*/ 84 h 432"/>
                  <a:gd name="T28" fmla="*/ 12 w 288"/>
                  <a:gd name="T29" fmla="*/ 64 h 432"/>
                  <a:gd name="T30" fmla="*/ 6 w 288"/>
                  <a:gd name="T31" fmla="*/ 44 h 432"/>
                  <a:gd name="T32" fmla="*/ 2 w 288"/>
                  <a:gd name="T33" fmla="*/ 22 h 432"/>
                  <a:gd name="T34" fmla="*/ 0 w 288"/>
                  <a:gd name="T35" fmla="*/ 0 h 432"/>
                  <a:gd name="T36" fmla="*/ 0 w 288"/>
                  <a:gd name="T37" fmla="*/ 216 h 432"/>
                  <a:gd name="T38" fmla="*/ 0 w 288"/>
                  <a:gd name="T39" fmla="*/ 216 h 432"/>
                  <a:gd name="T40" fmla="*/ 2 w 288"/>
                  <a:gd name="T41" fmla="*/ 238 h 432"/>
                  <a:gd name="T42" fmla="*/ 6 w 288"/>
                  <a:gd name="T43" fmla="*/ 260 h 432"/>
                  <a:gd name="T44" fmla="*/ 12 w 288"/>
                  <a:gd name="T45" fmla="*/ 280 h 432"/>
                  <a:gd name="T46" fmla="*/ 22 w 288"/>
                  <a:gd name="T47" fmla="*/ 300 h 432"/>
                  <a:gd name="T48" fmla="*/ 34 w 288"/>
                  <a:gd name="T49" fmla="*/ 318 h 432"/>
                  <a:gd name="T50" fmla="*/ 50 w 288"/>
                  <a:gd name="T51" fmla="*/ 336 h 432"/>
                  <a:gd name="T52" fmla="*/ 66 w 288"/>
                  <a:gd name="T53" fmla="*/ 354 h 432"/>
                  <a:gd name="T54" fmla="*/ 84 w 288"/>
                  <a:gd name="T55" fmla="*/ 368 h 432"/>
                  <a:gd name="T56" fmla="*/ 104 w 288"/>
                  <a:gd name="T57" fmla="*/ 382 h 432"/>
                  <a:gd name="T58" fmla="*/ 126 w 288"/>
                  <a:gd name="T59" fmla="*/ 396 h 432"/>
                  <a:gd name="T60" fmla="*/ 150 w 288"/>
                  <a:gd name="T61" fmla="*/ 406 h 432"/>
                  <a:gd name="T62" fmla="*/ 176 w 288"/>
                  <a:gd name="T63" fmla="*/ 416 h 432"/>
                  <a:gd name="T64" fmla="*/ 202 w 288"/>
                  <a:gd name="T65" fmla="*/ 422 h 432"/>
                  <a:gd name="T66" fmla="*/ 230 w 288"/>
                  <a:gd name="T67" fmla="*/ 428 h 432"/>
                  <a:gd name="T68" fmla="*/ 258 w 288"/>
                  <a:gd name="T69" fmla="*/ 430 h 432"/>
                  <a:gd name="T70" fmla="*/ 288 w 288"/>
                  <a:gd name="T71" fmla="*/ 432 h 432"/>
                  <a:gd name="T72" fmla="*/ 288 w 288"/>
                  <a:gd name="T73" fmla="*/ 216 h 4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8"/>
                  <a:gd name="T112" fmla="*/ 0 h 432"/>
                  <a:gd name="T113" fmla="*/ 288 w 288"/>
                  <a:gd name="T114" fmla="*/ 432 h 4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8" h="432">
                    <a:moveTo>
                      <a:pt x="288" y="216"/>
                    </a:moveTo>
                    <a:lnTo>
                      <a:pt x="288" y="216"/>
                    </a:lnTo>
                    <a:lnTo>
                      <a:pt x="258" y="214"/>
                    </a:lnTo>
                    <a:lnTo>
                      <a:pt x="230" y="212"/>
                    </a:lnTo>
                    <a:lnTo>
                      <a:pt x="202" y="206"/>
                    </a:lnTo>
                    <a:lnTo>
                      <a:pt x="176" y="200"/>
                    </a:lnTo>
                    <a:lnTo>
                      <a:pt x="150" y="190"/>
                    </a:lnTo>
                    <a:lnTo>
                      <a:pt x="126" y="180"/>
                    </a:lnTo>
                    <a:lnTo>
                      <a:pt x="104" y="166"/>
                    </a:lnTo>
                    <a:lnTo>
                      <a:pt x="84" y="152"/>
                    </a:lnTo>
                    <a:lnTo>
                      <a:pt x="66" y="138"/>
                    </a:lnTo>
                    <a:lnTo>
                      <a:pt x="50" y="120"/>
                    </a:lnTo>
                    <a:lnTo>
                      <a:pt x="34" y="102"/>
                    </a:lnTo>
                    <a:lnTo>
                      <a:pt x="22" y="84"/>
                    </a:lnTo>
                    <a:lnTo>
                      <a:pt x="12" y="64"/>
                    </a:lnTo>
                    <a:lnTo>
                      <a:pt x="6" y="44"/>
                    </a:lnTo>
                    <a:lnTo>
                      <a:pt x="2" y="22"/>
                    </a:lnTo>
                    <a:lnTo>
                      <a:pt x="0" y="0"/>
                    </a:lnTo>
                    <a:lnTo>
                      <a:pt x="0" y="216"/>
                    </a:lnTo>
                    <a:lnTo>
                      <a:pt x="2" y="238"/>
                    </a:lnTo>
                    <a:lnTo>
                      <a:pt x="6" y="260"/>
                    </a:lnTo>
                    <a:lnTo>
                      <a:pt x="12" y="280"/>
                    </a:lnTo>
                    <a:lnTo>
                      <a:pt x="22" y="300"/>
                    </a:lnTo>
                    <a:lnTo>
                      <a:pt x="34" y="318"/>
                    </a:lnTo>
                    <a:lnTo>
                      <a:pt x="50" y="336"/>
                    </a:lnTo>
                    <a:lnTo>
                      <a:pt x="66" y="354"/>
                    </a:lnTo>
                    <a:lnTo>
                      <a:pt x="84" y="368"/>
                    </a:lnTo>
                    <a:lnTo>
                      <a:pt x="104" y="382"/>
                    </a:lnTo>
                    <a:lnTo>
                      <a:pt x="126" y="396"/>
                    </a:lnTo>
                    <a:lnTo>
                      <a:pt x="150" y="406"/>
                    </a:lnTo>
                    <a:lnTo>
                      <a:pt x="176" y="416"/>
                    </a:lnTo>
                    <a:lnTo>
                      <a:pt x="202" y="422"/>
                    </a:lnTo>
                    <a:lnTo>
                      <a:pt x="230" y="428"/>
                    </a:lnTo>
                    <a:lnTo>
                      <a:pt x="258" y="430"/>
                    </a:lnTo>
                    <a:lnTo>
                      <a:pt x="288" y="432"/>
                    </a:lnTo>
                    <a:lnTo>
                      <a:pt x="288" y="216"/>
                    </a:lnTo>
                    <a:close/>
                  </a:path>
                </a:pathLst>
              </a:custGeom>
              <a:gradFill rotWithShape="1">
                <a:gsLst>
                  <a:gs pos="0">
                    <a:srgbClr val="6C2900"/>
                  </a:gs>
                  <a:gs pos="100000">
                    <a:srgbClr val="FF6400"/>
                  </a:gs>
                </a:gsLst>
                <a:lin ang="0" scaled="1"/>
              </a:gra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sp>
            <p:nvSpPr>
              <p:cNvPr id="40" name="Freeform 52"/>
              <p:cNvSpPr>
                <a:spLocks noEditPoints="1"/>
              </p:cNvSpPr>
              <p:nvPr/>
            </p:nvSpPr>
            <p:spPr bwMode="auto">
              <a:xfrm>
                <a:off x="2294" y="1287"/>
                <a:ext cx="2016" cy="864"/>
              </a:xfrm>
              <a:custGeom>
                <a:avLst/>
                <a:gdLst>
                  <a:gd name="T0" fmla="*/ 1440 w 2016"/>
                  <a:gd name="T1" fmla="*/ 864 h 864"/>
                  <a:gd name="T2" fmla="*/ 1612 w 2016"/>
                  <a:gd name="T3" fmla="*/ 844 h 864"/>
                  <a:gd name="T4" fmla="*/ 1762 w 2016"/>
                  <a:gd name="T5" fmla="*/ 790 h 864"/>
                  <a:gd name="T6" fmla="*/ 1884 w 2016"/>
                  <a:gd name="T7" fmla="*/ 706 h 864"/>
                  <a:gd name="T8" fmla="*/ 1946 w 2016"/>
                  <a:gd name="T9" fmla="*/ 638 h 864"/>
                  <a:gd name="T10" fmla="*/ 1982 w 2016"/>
                  <a:gd name="T11" fmla="*/ 580 h 864"/>
                  <a:gd name="T12" fmla="*/ 2004 w 2016"/>
                  <a:gd name="T13" fmla="*/ 520 h 864"/>
                  <a:gd name="T14" fmla="*/ 2016 w 2016"/>
                  <a:gd name="T15" fmla="*/ 454 h 864"/>
                  <a:gd name="T16" fmla="*/ 2016 w 2016"/>
                  <a:gd name="T17" fmla="*/ 410 h 864"/>
                  <a:gd name="T18" fmla="*/ 2004 w 2016"/>
                  <a:gd name="T19" fmla="*/ 344 h 864"/>
                  <a:gd name="T20" fmla="*/ 1982 w 2016"/>
                  <a:gd name="T21" fmla="*/ 284 h 864"/>
                  <a:gd name="T22" fmla="*/ 1946 w 2016"/>
                  <a:gd name="T23" fmla="*/ 226 h 864"/>
                  <a:gd name="T24" fmla="*/ 1884 w 2016"/>
                  <a:gd name="T25" fmla="*/ 158 h 864"/>
                  <a:gd name="T26" fmla="*/ 1762 w 2016"/>
                  <a:gd name="T27" fmla="*/ 74 h 864"/>
                  <a:gd name="T28" fmla="*/ 1612 w 2016"/>
                  <a:gd name="T29" fmla="*/ 20 h 864"/>
                  <a:gd name="T30" fmla="*/ 1440 w 2016"/>
                  <a:gd name="T31" fmla="*/ 0 h 864"/>
                  <a:gd name="T32" fmla="*/ 518 w 2016"/>
                  <a:gd name="T33" fmla="*/ 2 h 864"/>
                  <a:gd name="T34" fmla="*/ 352 w 2016"/>
                  <a:gd name="T35" fmla="*/ 34 h 864"/>
                  <a:gd name="T36" fmla="*/ 210 w 2016"/>
                  <a:gd name="T37" fmla="*/ 98 h 864"/>
                  <a:gd name="T38" fmla="*/ 98 w 2016"/>
                  <a:gd name="T39" fmla="*/ 190 h 864"/>
                  <a:gd name="T40" fmla="*/ 56 w 2016"/>
                  <a:gd name="T41" fmla="*/ 244 h 864"/>
                  <a:gd name="T42" fmla="*/ 26 w 2016"/>
                  <a:gd name="T43" fmla="*/ 304 h 864"/>
                  <a:gd name="T44" fmla="*/ 6 w 2016"/>
                  <a:gd name="T45" fmla="*/ 366 h 864"/>
                  <a:gd name="T46" fmla="*/ 0 w 2016"/>
                  <a:gd name="T47" fmla="*/ 432 h 864"/>
                  <a:gd name="T48" fmla="*/ 2 w 2016"/>
                  <a:gd name="T49" fmla="*/ 476 h 864"/>
                  <a:gd name="T50" fmla="*/ 18 w 2016"/>
                  <a:gd name="T51" fmla="*/ 540 h 864"/>
                  <a:gd name="T52" fmla="*/ 46 w 2016"/>
                  <a:gd name="T53" fmla="*/ 600 h 864"/>
                  <a:gd name="T54" fmla="*/ 84 w 2016"/>
                  <a:gd name="T55" fmla="*/ 656 h 864"/>
                  <a:gd name="T56" fmla="*/ 168 w 2016"/>
                  <a:gd name="T57" fmla="*/ 738 h 864"/>
                  <a:gd name="T58" fmla="*/ 302 w 2016"/>
                  <a:gd name="T59" fmla="*/ 812 h 864"/>
                  <a:gd name="T60" fmla="*/ 460 w 2016"/>
                  <a:gd name="T61" fmla="*/ 856 h 864"/>
                  <a:gd name="T62" fmla="*/ 576 w 2016"/>
                  <a:gd name="T63" fmla="*/ 864 h 864"/>
                  <a:gd name="T64" fmla="*/ 1440 w 2016"/>
                  <a:gd name="T65" fmla="*/ 216 h 864"/>
                  <a:gd name="T66" fmla="*/ 1526 w 2016"/>
                  <a:gd name="T67" fmla="*/ 226 h 864"/>
                  <a:gd name="T68" fmla="*/ 1602 w 2016"/>
                  <a:gd name="T69" fmla="*/ 252 h 864"/>
                  <a:gd name="T70" fmla="*/ 1662 w 2016"/>
                  <a:gd name="T71" fmla="*/ 294 h 864"/>
                  <a:gd name="T72" fmla="*/ 1706 w 2016"/>
                  <a:gd name="T73" fmla="*/ 348 h 864"/>
                  <a:gd name="T74" fmla="*/ 1726 w 2016"/>
                  <a:gd name="T75" fmla="*/ 410 h 864"/>
                  <a:gd name="T76" fmla="*/ 1726 w 2016"/>
                  <a:gd name="T77" fmla="*/ 454 h 864"/>
                  <a:gd name="T78" fmla="*/ 1706 w 2016"/>
                  <a:gd name="T79" fmla="*/ 516 h 864"/>
                  <a:gd name="T80" fmla="*/ 1662 w 2016"/>
                  <a:gd name="T81" fmla="*/ 570 h 864"/>
                  <a:gd name="T82" fmla="*/ 1602 w 2016"/>
                  <a:gd name="T83" fmla="*/ 612 h 864"/>
                  <a:gd name="T84" fmla="*/ 1526 w 2016"/>
                  <a:gd name="T85" fmla="*/ 638 h 864"/>
                  <a:gd name="T86" fmla="*/ 1440 w 2016"/>
                  <a:gd name="T87" fmla="*/ 648 h 864"/>
                  <a:gd name="T88" fmla="*/ 546 w 2016"/>
                  <a:gd name="T89" fmla="*/ 646 h 864"/>
                  <a:gd name="T90" fmla="*/ 464 w 2016"/>
                  <a:gd name="T91" fmla="*/ 632 h 864"/>
                  <a:gd name="T92" fmla="*/ 392 w 2016"/>
                  <a:gd name="T93" fmla="*/ 598 h 864"/>
                  <a:gd name="T94" fmla="*/ 338 w 2016"/>
                  <a:gd name="T95" fmla="*/ 552 h 864"/>
                  <a:gd name="T96" fmla="*/ 300 w 2016"/>
                  <a:gd name="T97" fmla="*/ 496 h 864"/>
                  <a:gd name="T98" fmla="*/ 288 w 2016"/>
                  <a:gd name="T99" fmla="*/ 432 h 864"/>
                  <a:gd name="T100" fmla="*/ 294 w 2016"/>
                  <a:gd name="T101" fmla="*/ 388 h 864"/>
                  <a:gd name="T102" fmla="*/ 322 w 2016"/>
                  <a:gd name="T103" fmla="*/ 330 h 864"/>
                  <a:gd name="T104" fmla="*/ 372 w 2016"/>
                  <a:gd name="T105" fmla="*/ 280 h 864"/>
                  <a:gd name="T106" fmla="*/ 438 w 2016"/>
                  <a:gd name="T107" fmla="*/ 242 h 864"/>
                  <a:gd name="T108" fmla="*/ 518 w 2016"/>
                  <a:gd name="T109" fmla="*/ 220 h 864"/>
                  <a:gd name="T110" fmla="*/ 576 w 2016"/>
                  <a:gd name="T111" fmla="*/ 216 h 86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016"/>
                  <a:gd name="T169" fmla="*/ 0 h 864"/>
                  <a:gd name="T170" fmla="*/ 2016 w 2016"/>
                  <a:gd name="T171" fmla="*/ 864 h 86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016" h="864">
                    <a:moveTo>
                      <a:pt x="576" y="864"/>
                    </a:moveTo>
                    <a:lnTo>
                      <a:pt x="1440" y="864"/>
                    </a:lnTo>
                    <a:lnTo>
                      <a:pt x="1498" y="862"/>
                    </a:lnTo>
                    <a:lnTo>
                      <a:pt x="1556" y="856"/>
                    </a:lnTo>
                    <a:lnTo>
                      <a:pt x="1612" y="844"/>
                    </a:lnTo>
                    <a:lnTo>
                      <a:pt x="1664" y="830"/>
                    </a:lnTo>
                    <a:lnTo>
                      <a:pt x="1714" y="812"/>
                    </a:lnTo>
                    <a:lnTo>
                      <a:pt x="1762" y="790"/>
                    </a:lnTo>
                    <a:lnTo>
                      <a:pt x="1806" y="766"/>
                    </a:lnTo>
                    <a:lnTo>
                      <a:pt x="1848" y="738"/>
                    </a:lnTo>
                    <a:lnTo>
                      <a:pt x="1884" y="706"/>
                    </a:lnTo>
                    <a:lnTo>
                      <a:pt x="1918" y="674"/>
                    </a:lnTo>
                    <a:lnTo>
                      <a:pt x="1932" y="656"/>
                    </a:lnTo>
                    <a:lnTo>
                      <a:pt x="1946" y="638"/>
                    </a:lnTo>
                    <a:lnTo>
                      <a:pt x="1960" y="620"/>
                    </a:lnTo>
                    <a:lnTo>
                      <a:pt x="1970" y="600"/>
                    </a:lnTo>
                    <a:lnTo>
                      <a:pt x="1982" y="580"/>
                    </a:lnTo>
                    <a:lnTo>
                      <a:pt x="1990" y="560"/>
                    </a:lnTo>
                    <a:lnTo>
                      <a:pt x="1998" y="540"/>
                    </a:lnTo>
                    <a:lnTo>
                      <a:pt x="2004" y="520"/>
                    </a:lnTo>
                    <a:lnTo>
                      <a:pt x="2010" y="498"/>
                    </a:lnTo>
                    <a:lnTo>
                      <a:pt x="2014" y="476"/>
                    </a:lnTo>
                    <a:lnTo>
                      <a:pt x="2016" y="454"/>
                    </a:lnTo>
                    <a:lnTo>
                      <a:pt x="2016" y="432"/>
                    </a:lnTo>
                    <a:lnTo>
                      <a:pt x="2016" y="410"/>
                    </a:lnTo>
                    <a:lnTo>
                      <a:pt x="2014" y="388"/>
                    </a:lnTo>
                    <a:lnTo>
                      <a:pt x="2010" y="366"/>
                    </a:lnTo>
                    <a:lnTo>
                      <a:pt x="2004" y="344"/>
                    </a:lnTo>
                    <a:lnTo>
                      <a:pt x="1998" y="324"/>
                    </a:lnTo>
                    <a:lnTo>
                      <a:pt x="1990" y="304"/>
                    </a:lnTo>
                    <a:lnTo>
                      <a:pt x="1982" y="284"/>
                    </a:lnTo>
                    <a:lnTo>
                      <a:pt x="1970" y="264"/>
                    </a:lnTo>
                    <a:lnTo>
                      <a:pt x="1960" y="244"/>
                    </a:lnTo>
                    <a:lnTo>
                      <a:pt x="1946" y="226"/>
                    </a:lnTo>
                    <a:lnTo>
                      <a:pt x="1932" y="208"/>
                    </a:lnTo>
                    <a:lnTo>
                      <a:pt x="1918" y="190"/>
                    </a:lnTo>
                    <a:lnTo>
                      <a:pt x="1884" y="158"/>
                    </a:lnTo>
                    <a:lnTo>
                      <a:pt x="1848" y="126"/>
                    </a:lnTo>
                    <a:lnTo>
                      <a:pt x="1806" y="98"/>
                    </a:lnTo>
                    <a:lnTo>
                      <a:pt x="1762" y="74"/>
                    </a:lnTo>
                    <a:lnTo>
                      <a:pt x="1714" y="52"/>
                    </a:lnTo>
                    <a:lnTo>
                      <a:pt x="1664" y="34"/>
                    </a:lnTo>
                    <a:lnTo>
                      <a:pt x="1612" y="20"/>
                    </a:lnTo>
                    <a:lnTo>
                      <a:pt x="1556" y="8"/>
                    </a:lnTo>
                    <a:lnTo>
                      <a:pt x="1498" y="2"/>
                    </a:lnTo>
                    <a:lnTo>
                      <a:pt x="1440" y="0"/>
                    </a:lnTo>
                    <a:lnTo>
                      <a:pt x="576" y="0"/>
                    </a:lnTo>
                    <a:lnTo>
                      <a:pt x="518" y="2"/>
                    </a:lnTo>
                    <a:lnTo>
                      <a:pt x="460" y="8"/>
                    </a:lnTo>
                    <a:lnTo>
                      <a:pt x="404" y="20"/>
                    </a:lnTo>
                    <a:lnTo>
                      <a:pt x="352" y="34"/>
                    </a:lnTo>
                    <a:lnTo>
                      <a:pt x="302" y="52"/>
                    </a:lnTo>
                    <a:lnTo>
                      <a:pt x="254" y="74"/>
                    </a:lnTo>
                    <a:lnTo>
                      <a:pt x="210" y="98"/>
                    </a:lnTo>
                    <a:lnTo>
                      <a:pt x="168" y="126"/>
                    </a:lnTo>
                    <a:lnTo>
                      <a:pt x="132" y="158"/>
                    </a:lnTo>
                    <a:lnTo>
                      <a:pt x="98" y="190"/>
                    </a:lnTo>
                    <a:lnTo>
                      <a:pt x="84" y="208"/>
                    </a:lnTo>
                    <a:lnTo>
                      <a:pt x="70" y="226"/>
                    </a:lnTo>
                    <a:lnTo>
                      <a:pt x="56" y="244"/>
                    </a:lnTo>
                    <a:lnTo>
                      <a:pt x="46" y="264"/>
                    </a:lnTo>
                    <a:lnTo>
                      <a:pt x="34" y="284"/>
                    </a:lnTo>
                    <a:lnTo>
                      <a:pt x="26" y="304"/>
                    </a:lnTo>
                    <a:lnTo>
                      <a:pt x="18" y="324"/>
                    </a:lnTo>
                    <a:lnTo>
                      <a:pt x="12" y="344"/>
                    </a:lnTo>
                    <a:lnTo>
                      <a:pt x="6" y="366"/>
                    </a:lnTo>
                    <a:lnTo>
                      <a:pt x="2" y="388"/>
                    </a:lnTo>
                    <a:lnTo>
                      <a:pt x="0" y="410"/>
                    </a:lnTo>
                    <a:lnTo>
                      <a:pt x="0" y="432"/>
                    </a:lnTo>
                    <a:lnTo>
                      <a:pt x="0" y="454"/>
                    </a:lnTo>
                    <a:lnTo>
                      <a:pt x="2" y="476"/>
                    </a:lnTo>
                    <a:lnTo>
                      <a:pt x="6" y="498"/>
                    </a:lnTo>
                    <a:lnTo>
                      <a:pt x="12" y="520"/>
                    </a:lnTo>
                    <a:lnTo>
                      <a:pt x="18" y="540"/>
                    </a:lnTo>
                    <a:lnTo>
                      <a:pt x="26" y="560"/>
                    </a:lnTo>
                    <a:lnTo>
                      <a:pt x="34" y="580"/>
                    </a:lnTo>
                    <a:lnTo>
                      <a:pt x="46" y="600"/>
                    </a:lnTo>
                    <a:lnTo>
                      <a:pt x="56" y="620"/>
                    </a:lnTo>
                    <a:lnTo>
                      <a:pt x="70" y="638"/>
                    </a:lnTo>
                    <a:lnTo>
                      <a:pt x="84" y="656"/>
                    </a:lnTo>
                    <a:lnTo>
                      <a:pt x="98" y="674"/>
                    </a:lnTo>
                    <a:lnTo>
                      <a:pt x="132" y="706"/>
                    </a:lnTo>
                    <a:lnTo>
                      <a:pt x="168" y="738"/>
                    </a:lnTo>
                    <a:lnTo>
                      <a:pt x="210" y="766"/>
                    </a:lnTo>
                    <a:lnTo>
                      <a:pt x="254" y="790"/>
                    </a:lnTo>
                    <a:lnTo>
                      <a:pt x="302" y="812"/>
                    </a:lnTo>
                    <a:lnTo>
                      <a:pt x="352" y="830"/>
                    </a:lnTo>
                    <a:lnTo>
                      <a:pt x="404" y="844"/>
                    </a:lnTo>
                    <a:lnTo>
                      <a:pt x="460" y="856"/>
                    </a:lnTo>
                    <a:lnTo>
                      <a:pt x="518" y="862"/>
                    </a:lnTo>
                    <a:lnTo>
                      <a:pt x="576" y="864"/>
                    </a:lnTo>
                    <a:close/>
                    <a:moveTo>
                      <a:pt x="576" y="216"/>
                    </a:moveTo>
                    <a:lnTo>
                      <a:pt x="1440" y="216"/>
                    </a:lnTo>
                    <a:lnTo>
                      <a:pt x="1470" y="218"/>
                    </a:lnTo>
                    <a:lnTo>
                      <a:pt x="1498" y="220"/>
                    </a:lnTo>
                    <a:lnTo>
                      <a:pt x="1526" y="226"/>
                    </a:lnTo>
                    <a:lnTo>
                      <a:pt x="1552" y="232"/>
                    </a:lnTo>
                    <a:lnTo>
                      <a:pt x="1578" y="242"/>
                    </a:lnTo>
                    <a:lnTo>
                      <a:pt x="1602" y="252"/>
                    </a:lnTo>
                    <a:lnTo>
                      <a:pt x="1624" y="266"/>
                    </a:lnTo>
                    <a:lnTo>
                      <a:pt x="1644" y="280"/>
                    </a:lnTo>
                    <a:lnTo>
                      <a:pt x="1662" y="294"/>
                    </a:lnTo>
                    <a:lnTo>
                      <a:pt x="1678" y="312"/>
                    </a:lnTo>
                    <a:lnTo>
                      <a:pt x="1694" y="330"/>
                    </a:lnTo>
                    <a:lnTo>
                      <a:pt x="1706" y="348"/>
                    </a:lnTo>
                    <a:lnTo>
                      <a:pt x="1716" y="368"/>
                    </a:lnTo>
                    <a:lnTo>
                      <a:pt x="1722" y="388"/>
                    </a:lnTo>
                    <a:lnTo>
                      <a:pt x="1726" y="410"/>
                    </a:lnTo>
                    <a:lnTo>
                      <a:pt x="1728" y="432"/>
                    </a:lnTo>
                    <a:lnTo>
                      <a:pt x="1726" y="454"/>
                    </a:lnTo>
                    <a:lnTo>
                      <a:pt x="1722" y="476"/>
                    </a:lnTo>
                    <a:lnTo>
                      <a:pt x="1716" y="496"/>
                    </a:lnTo>
                    <a:lnTo>
                      <a:pt x="1706" y="516"/>
                    </a:lnTo>
                    <a:lnTo>
                      <a:pt x="1694" y="534"/>
                    </a:lnTo>
                    <a:lnTo>
                      <a:pt x="1678" y="552"/>
                    </a:lnTo>
                    <a:lnTo>
                      <a:pt x="1662" y="570"/>
                    </a:lnTo>
                    <a:lnTo>
                      <a:pt x="1644" y="584"/>
                    </a:lnTo>
                    <a:lnTo>
                      <a:pt x="1624" y="598"/>
                    </a:lnTo>
                    <a:lnTo>
                      <a:pt x="1602" y="612"/>
                    </a:lnTo>
                    <a:lnTo>
                      <a:pt x="1578" y="622"/>
                    </a:lnTo>
                    <a:lnTo>
                      <a:pt x="1552" y="632"/>
                    </a:lnTo>
                    <a:lnTo>
                      <a:pt x="1526" y="638"/>
                    </a:lnTo>
                    <a:lnTo>
                      <a:pt x="1498" y="644"/>
                    </a:lnTo>
                    <a:lnTo>
                      <a:pt x="1470" y="646"/>
                    </a:lnTo>
                    <a:lnTo>
                      <a:pt x="1440" y="648"/>
                    </a:lnTo>
                    <a:lnTo>
                      <a:pt x="576" y="648"/>
                    </a:lnTo>
                    <a:lnTo>
                      <a:pt x="546" y="646"/>
                    </a:lnTo>
                    <a:lnTo>
                      <a:pt x="518" y="644"/>
                    </a:lnTo>
                    <a:lnTo>
                      <a:pt x="490" y="638"/>
                    </a:lnTo>
                    <a:lnTo>
                      <a:pt x="464" y="632"/>
                    </a:lnTo>
                    <a:lnTo>
                      <a:pt x="438" y="622"/>
                    </a:lnTo>
                    <a:lnTo>
                      <a:pt x="414" y="612"/>
                    </a:lnTo>
                    <a:lnTo>
                      <a:pt x="392" y="598"/>
                    </a:lnTo>
                    <a:lnTo>
                      <a:pt x="372" y="584"/>
                    </a:lnTo>
                    <a:lnTo>
                      <a:pt x="354" y="570"/>
                    </a:lnTo>
                    <a:lnTo>
                      <a:pt x="338" y="552"/>
                    </a:lnTo>
                    <a:lnTo>
                      <a:pt x="322" y="534"/>
                    </a:lnTo>
                    <a:lnTo>
                      <a:pt x="310" y="516"/>
                    </a:lnTo>
                    <a:lnTo>
                      <a:pt x="300" y="496"/>
                    </a:lnTo>
                    <a:lnTo>
                      <a:pt x="294" y="476"/>
                    </a:lnTo>
                    <a:lnTo>
                      <a:pt x="290" y="454"/>
                    </a:lnTo>
                    <a:lnTo>
                      <a:pt x="288" y="432"/>
                    </a:lnTo>
                    <a:lnTo>
                      <a:pt x="290" y="410"/>
                    </a:lnTo>
                    <a:lnTo>
                      <a:pt x="294" y="388"/>
                    </a:lnTo>
                    <a:lnTo>
                      <a:pt x="300" y="368"/>
                    </a:lnTo>
                    <a:lnTo>
                      <a:pt x="310" y="348"/>
                    </a:lnTo>
                    <a:lnTo>
                      <a:pt x="322" y="330"/>
                    </a:lnTo>
                    <a:lnTo>
                      <a:pt x="338" y="312"/>
                    </a:lnTo>
                    <a:lnTo>
                      <a:pt x="354" y="294"/>
                    </a:lnTo>
                    <a:lnTo>
                      <a:pt x="372" y="280"/>
                    </a:lnTo>
                    <a:lnTo>
                      <a:pt x="392" y="266"/>
                    </a:lnTo>
                    <a:lnTo>
                      <a:pt x="414" y="252"/>
                    </a:lnTo>
                    <a:lnTo>
                      <a:pt x="438" y="242"/>
                    </a:lnTo>
                    <a:lnTo>
                      <a:pt x="464" y="232"/>
                    </a:lnTo>
                    <a:lnTo>
                      <a:pt x="490" y="226"/>
                    </a:lnTo>
                    <a:lnTo>
                      <a:pt x="518" y="220"/>
                    </a:lnTo>
                    <a:lnTo>
                      <a:pt x="546" y="218"/>
                    </a:lnTo>
                    <a:lnTo>
                      <a:pt x="576" y="216"/>
                    </a:lnTo>
                    <a:close/>
                  </a:path>
                </a:pathLst>
              </a:custGeom>
              <a:solidFill>
                <a:srgbClr val="B04300"/>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sp>
            <p:nvSpPr>
              <p:cNvPr id="41" name="Rectangle 53"/>
              <p:cNvSpPr>
                <a:spLocks noChangeArrowheads="1"/>
              </p:cNvSpPr>
              <p:nvPr/>
            </p:nvSpPr>
            <p:spPr bwMode="auto">
              <a:xfrm>
                <a:off x="2870" y="1071"/>
                <a:ext cx="864" cy="216"/>
              </a:xfrm>
              <a:prstGeom prst="rect">
                <a:avLst/>
              </a:prstGeom>
              <a:solidFill>
                <a:srgbClr val="FF64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2" name="Freeform 54"/>
              <p:cNvSpPr/>
              <p:nvPr/>
            </p:nvSpPr>
            <p:spPr bwMode="auto">
              <a:xfrm>
                <a:off x="2294" y="1071"/>
                <a:ext cx="576" cy="648"/>
              </a:xfrm>
              <a:custGeom>
                <a:avLst/>
                <a:gdLst>
                  <a:gd name="T0" fmla="*/ 576 w 576"/>
                  <a:gd name="T1" fmla="*/ 216 h 648"/>
                  <a:gd name="T2" fmla="*/ 576 w 576"/>
                  <a:gd name="T3" fmla="*/ 216 h 648"/>
                  <a:gd name="T4" fmla="*/ 518 w 576"/>
                  <a:gd name="T5" fmla="*/ 218 h 648"/>
                  <a:gd name="T6" fmla="*/ 460 w 576"/>
                  <a:gd name="T7" fmla="*/ 224 h 648"/>
                  <a:gd name="T8" fmla="*/ 404 w 576"/>
                  <a:gd name="T9" fmla="*/ 236 h 648"/>
                  <a:gd name="T10" fmla="*/ 352 w 576"/>
                  <a:gd name="T11" fmla="*/ 250 h 648"/>
                  <a:gd name="T12" fmla="*/ 302 w 576"/>
                  <a:gd name="T13" fmla="*/ 268 h 648"/>
                  <a:gd name="T14" fmla="*/ 254 w 576"/>
                  <a:gd name="T15" fmla="*/ 290 h 648"/>
                  <a:gd name="T16" fmla="*/ 210 w 576"/>
                  <a:gd name="T17" fmla="*/ 314 h 648"/>
                  <a:gd name="T18" fmla="*/ 168 w 576"/>
                  <a:gd name="T19" fmla="*/ 342 h 648"/>
                  <a:gd name="T20" fmla="*/ 132 w 576"/>
                  <a:gd name="T21" fmla="*/ 374 h 648"/>
                  <a:gd name="T22" fmla="*/ 98 w 576"/>
                  <a:gd name="T23" fmla="*/ 406 h 648"/>
                  <a:gd name="T24" fmla="*/ 84 w 576"/>
                  <a:gd name="T25" fmla="*/ 424 h 648"/>
                  <a:gd name="T26" fmla="*/ 70 w 576"/>
                  <a:gd name="T27" fmla="*/ 442 h 648"/>
                  <a:gd name="T28" fmla="*/ 56 w 576"/>
                  <a:gd name="T29" fmla="*/ 460 h 648"/>
                  <a:gd name="T30" fmla="*/ 46 w 576"/>
                  <a:gd name="T31" fmla="*/ 480 h 648"/>
                  <a:gd name="T32" fmla="*/ 34 w 576"/>
                  <a:gd name="T33" fmla="*/ 500 h 648"/>
                  <a:gd name="T34" fmla="*/ 26 w 576"/>
                  <a:gd name="T35" fmla="*/ 520 h 648"/>
                  <a:gd name="T36" fmla="*/ 18 w 576"/>
                  <a:gd name="T37" fmla="*/ 540 h 648"/>
                  <a:gd name="T38" fmla="*/ 12 w 576"/>
                  <a:gd name="T39" fmla="*/ 560 h 648"/>
                  <a:gd name="T40" fmla="*/ 6 w 576"/>
                  <a:gd name="T41" fmla="*/ 582 h 648"/>
                  <a:gd name="T42" fmla="*/ 2 w 576"/>
                  <a:gd name="T43" fmla="*/ 604 h 648"/>
                  <a:gd name="T44" fmla="*/ 0 w 576"/>
                  <a:gd name="T45" fmla="*/ 626 h 648"/>
                  <a:gd name="T46" fmla="*/ 0 w 576"/>
                  <a:gd name="T47" fmla="*/ 648 h 648"/>
                  <a:gd name="T48" fmla="*/ 0 w 576"/>
                  <a:gd name="T49" fmla="*/ 432 h 648"/>
                  <a:gd name="T50" fmla="*/ 0 w 576"/>
                  <a:gd name="T51" fmla="*/ 432 h 648"/>
                  <a:gd name="T52" fmla="*/ 0 w 576"/>
                  <a:gd name="T53" fmla="*/ 410 h 648"/>
                  <a:gd name="T54" fmla="*/ 2 w 576"/>
                  <a:gd name="T55" fmla="*/ 388 h 648"/>
                  <a:gd name="T56" fmla="*/ 6 w 576"/>
                  <a:gd name="T57" fmla="*/ 366 h 648"/>
                  <a:gd name="T58" fmla="*/ 12 w 576"/>
                  <a:gd name="T59" fmla="*/ 344 h 648"/>
                  <a:gd name="T60" fmla="*/ 18 w 576"/>
                  <a:gd name="T61" fmla="*/ 324 h 648"/>
                  <a:gd name="T62" fmla="*/ 26 w 576"/>
                  <a:gd name="T63" fmla="*/ 304 h 648"/>
                  <a:gd name="T64" fmla="*/ 34 w 576"/>
                  <a:gd name="T65" fmla="*/ 284 h 648"/>
                  <a:gd name="T66" fmla="*/ 46 w 576"/>
                  <a:gd name="T67" fmla="*/ 264 h 648"/>
                  <a:gd name="T68" fmla="*/ 56 w 576"/>
                  <a:gd name="T69" fmla="*/ 244 h 648"/>
                  <a:gd name="T70" fmla="*/ 70 w 576"/>
                  <a:gd name="T71" fmla="*/ 226 h 648"/>
                  <a:gd name="T72" fmla="*/ 84 w 576"/>
                  <a:gd name="T73" fmla="*/ 208 h 648"/>
                  <a:gd name="T74" fmla="*/ 98 w 576"/>
                  <a:gd name="T75" fmla="*/ 190 h 648"/>
                  <a:gd name="T76" fmla="*/ 132 w 576"/>
                  <a:gd name="T77" fmla="*/ 158 h 648"/>
                  <a:gd name="T78" fmla="*/ 168 w 576"/>
                  <a:gd name="T79" fmla="*/ 126 h 648"/>
                  <a:gd name="T80" fmla="*/ 210 w 576"/>
                  <a:gd name="T81" fmla="*/ 98 h 648"/>
                  <a:gd name="T82" fmla="*/ 254 w 576"/>
                  <a:gd name="T83" fmla="*/ 74 h 648"/>
                  <a:gd name="T84" fmla="*/ 302 w 576"/>
                  <a:gd name="T85" fmla="*/ 52 h 648"/>
                  <a:gd name="T86" fmla="*/ 352 w 576"/>
                  <a:gd name="T87" fmla="*/ 34 h 648"/>
                  <a:gd name="T88" fmla="*/ 404 w 576"/>
                  <a:gd name="T89" fmla="*/ 20 h 648"/>
                  <a:gd name="T90" fmla="*/ 460 w 576"/>
                  <a:gd name="T91" fmla="*/ 8 h 648"/>
                  <a:gd name="T92" fmla="*/ 518 w 576"/>
                  <a:gd name="T93" fmla="*/ 2 h 648"/>
                  <a:gd name="T94" fmla="*/ 576 w 576"/>
                  <a:gd name="T95" fmla="*/ 0 h 648"/>
                  <a:gd name="T96" fmla="*/ 576 w 576"/>
                  <a:gd name="T97" fmla="*/ 216 h 6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6"/>
                  <a:gd name="T148" fmla="*/ 0 h 648"/>
                  <a:gd name="T149" fmla="*/ 576 w 576"/>
                  <a:gd name="T150" fmla="*/ 648 h 6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6" h="648">
                    <a:moveTo>
                      <a:pt x="576" y="216"/>
                    </a:moveTo>
                    <a:lnTo>
                      <a:pt x="576" y="216"/>
                    </a:lnTo>
                    <a:lnTo>
                      <a:pt x="518" y="218"/>
                    </a:lnTo>
                    <a:lnTo>
                      <a:pt x="460" y="224"/>
                    </a:lnTo>
                    <a:lnTo>
                      <a:pt x="404" y="236"/>
                    </a:lnTo>
                    <a:lnTo>
                      <a:pt x="352" y="250"/>
                    </a:lnTo>
                    <a:lnTo>
                      <a:pt x="302" y="268"/>
                    </a:lnTo>
                    <a:lnTo>
                      <a:pt x="254" y="290"/>
                    </a:lnTo>
                    <a:lnTo>
                      <a:pt x="210" y="314"/>
                    </a:lnTo>
                    <a:lnTo>
                      <a:pt x="168" y="342"/>
                    </a:lnTo>
                    <a:lnTo>
                      <a:pt x="132" y="374"/>
                    </a:lnTo>
                    <a:lnTo>
                      <a:pt x="98" y="406"/>
                    </a:lnTo>
                    <a:lnTo>
                      <a:pt x="84" y="424"/>
                    </a:lnTo>
                    <a:lnTo>
                      <a:pt x="70" y="442"/>
                    </a:lnTo>
                    <a:lnTo>
                      <a:pt x="56" y="460"/>
                    </a:lnTo>
                    <a:lnTo>
                      <a:pt x="46" y="480"/>
                    </a:lnTo>
                    <a:lnTo>
                      <a:pt x="34" y="500"/>
                    </a:lnTo>
                    <a:lnTo>
                      <a:pt x="26" y="520"/>
                    </a:lnTo>
                    <a:lnTo>
                      <a:pt x="18" y="540"/>
                    </a:lnTo>
                    <a:lnTo>
                      <a:pt x="12" y="560"/>
                    </a:lnTo>
                    <a:lnTo>
                      <a:pt x="6" y="582"/>
                    </a:lnTo>
                    <a:lnTo>
                      <a:pt x="2" y="604"/>
                    </a:lnTo>
                    <a:lnTo>
                      <a:pt x="0" y="626"/>
                    </a:lnTo>
                    <a:lnTo>
                      <a:pt x="0" y="648"/>
                    </a:lnTo>
                    <a:lnTo>
                      <a:pt x="0" y="432"/>
                    </a:lnTo>
                    <a:lnTo>
                      <a:pt x="0" y="410"/>
                    </a:lnTo>
                    <a:lnTo>
                      <a:pt x="2" y="388"/>
                    </a:lnTo>
                    <a:lnTo>
                      <a:pt x="6" y="366"/>
                    </a:lnTo>
                    <a:lnTo>
                      <a:pt x="12" y="344"/>
                    </a:lnTo>
                    <a:lnTo>
                      <a:pt x="18" y="324"/>
                    </a:lnTo>
                    <a:lnTo>
                      <a:pt x="26" y="304"/>
                    </a:lnTo>
                    <a:lnTo>
                      <a:pt x="34" y="284"/>
                    </a:lnTo>
                    <a:lnTo>
                      <a:pt x="46" y="264"/>
                    </a:lnTo>
                    <a:lnTo>
                      <a:pt x="56" y="244"/>
                    </a:lnTo>
                    <a:lnTo>
                      <a:pt x="70" y="226"/>
                    </a:lnTo>
                    <a:lnTo>
                      <a:pt x="84" y="208"/>
                    </a:lnTo>
                    <a:lnTo>
                      <a:pt x="98" y="190"/>
                    </a:lnTo>
                    <a:lnTo>
                      <a:pt x="132" y="158"/>
                    </a:lnTo>
                    <a:lnTo>
                      <a:pt x="168" y="126"/>
                    </a:lnTo>
                    <a:lnTo>
                      <a:pt x="210" y="98"/>
                    </a:lnTo>
                    <a:lnTo>
                      <a:pt x="254" y="74"/>
                    </a:lnTo>
                    <a:lnTo>
                      <a:pt x="302" y="52"/>
                    </a:lnTo>
                    <a:lnTo>
                      <a:pt x="352" y="34"/>
                    </a:lnTo>
                    <a:lnTo>
                      <a:pt x="404" y="20"/>
                    </a:lnTo>
                    <a:lnTo>
                      <a:pt x="460" y="8"/>
                    </a:lnTo>
                    <a:lnTo>
                      <a:pt x="518" y="2"/>
                    </a:lnTo>
                    <a:lnTo>
                      <a:pt x="576" y="0"/>
                    </a:lnTo>
                    <a:lnTo>
                      <a:pt x="576" y="216"/>
                    </a:lnTo>
                    <a:close/>
                  </a:path>
                </a:pathLst>
              </a:custGeom>
              <a:gradFill rotWithShape="1">
                <a:gsLst>
                  <a:gs pos="0">
                    <a:srgbClr val="D65200"/>
                  </a:gs>
                  <a:gs pos="100000">
                    <a:srgbClr val="FF6400"/>
                  </a:gs>
                </a:gsLst>
                <a:lin ang="0" scaled="1"/>
              </a:gra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sp>
            <p:nvSpPr>
              <p:cNvPr id="43" name="Freeform 55"/>
              <p:cNvSpPr/>
              <p:nvPr/>
            </p:nvSpPr>
            <p:spPr bwMode="auto">
              <a:xfrm>
                <a:off x="3734" y="1071"/>
                <a:ext cx="576" cy="648"/>
              </a:xfrm>
              <a:custGeom>
                <a:avLst/>
                <a:gdLst>
                  <a:gd name="T0" fmla="*/ 0 w 576"/>
                  <a:gd name="T1" fmla="*/ 0 h 648"/>
                  <a:gd name="T2" fmla="*/ 0 w 576"/>
                  <a:gd name="T3" fmla="*/ 0 h 648"/>
                  <a:gd name="T4" fmla="*/ 58 w 576"/>
                  <a:gd name="T5" fmla="*/ 2 h 648"/>
                  <a:gd name="T6" fmla="*/ 116 w 576"/>
                  <a:gd name="T7" fmla="*/ 8 h 648"/>
                  <a:gd name="T8" fmla="*/ 172 w 576"/>
                  <a:gd name="T9" fmla="*/ 20 h 648"/>
                  <a:gd name="T10" fmla="*/ 224 w 576"/>
                  <a:gd name="T11" fmla="*/ 34 h 648"/>
                  <a:gd name="T12" fmla="*/ 274 w 576"/>
                  <a:gd name="T13" fmla="*/ 52 h 648"/>
                  <a:gd name="T14" fmla="*/ 322 w 576"/>
                  <a:gd name="T15" fmla="*/ 74 h 648"/>
                  <a:gd name="T16" fmla="*/ 366 w 576"/>
                  <a:gd name="T17" fmla="*/ 98 h 648"/>
                  <a:gd name="T18" fmla="*/ 408 w 576"/>
                  <a:gd name="T19" fmla="*/ 126 h 648"/>
                  <a:gd name="T20" fmla="*/ 444 w 576"/>
                  <a:gd name="T21" fmla="*/ 158 h 648"/>
                  <a:gd name="T22" fmla="*/ 478 w 576"/>
                  <a:gd name="T23" fmla="*/ 190 h 648"/>
                  <a:gd name="T24" fmla="*/ 492 w 576"/>
                  <a:gd name="T25" fmla="*/ 208 h 648"/>
                  <a:gd name="T26" fmla="*/ 506 w 576"/>
                  <a:gd name="T27" fmla="*/ 226 h 648"/>
                  <a:gd name="T28" fmla="*/ 520 w 576"/>
                  <a:gd name="T29" fmla="*/ 244 h 648"/>
                  <a:gd name="T30" fmla="*/ 530 w 576"/>
                  <a:gd name="T31" fmla="*/ 264 h 648"/>
                  <a:gd name="T32" fmla="*/ 542 w 576"/>
                  <a:gd name="T33" fmla="*/ 284 h 648"/>
                  <a:gd name="T34" fmla="*/ 550 w 576"/>
                  <a:gd name="T35" fmla="*/ 304 h 648"/>
                  <a:gd name="T36" fmla="*/ 558 w 576"/>
                  <a:gd name="T37" fmla="*/ 324 h 648"/>
                  <a:gd name="T38" fmla="*/ 564 w 576"/>
                  <a:gd name="T39" fmla="*/ 344 h 648"/>
                  <a:gd name="T40" fmla="*/ 570 w 576"/>
                  <a:gd name="T41" fmla="*/ 366 h 648"/>
                  <a:gd name="T42" fmla="*/ 574 w 576"/>
                  <a:gd name="T43" fmla="*/ 388 h 648"/>
                  <a:gd name="T44" fmla="*/ 576 w 576"/>
                  <a:gd name="T45" fmla="*/ 410 h 648"/>
                  <a:gd name="T46" fmla="*/ 576 w 576"/>
                  <a:gd name="T47" fmla="*/ 432 h 648"/>
                  <a:gd name="T48" fmla="*/ 576 w 576"/>
                  <a:gd name="T49" fmla="*/ 648 h 648"/>
                  <a:gd name="T50" fmla="*/ 576 w 576"/>
                  <a:gd name="T51" fmla="*/ 648 h 648"/>
                  <a:gd name="T52" fmla="*/ 576 w 576"/>
                  <a:gd name="T53" fmla="*/ 626 h 648"/>
                  <a:gd name="T54" fmla="*/ 574 w 576"/>
                  <a:gd name="T55" fmla="*/ 604 h 648"/>
                  <a:gd name="T56" fmla="*/ 570 w 576"/>
                  <a:gd name="T57" fmla="*/ 582 h 648"/>
                  <a:gd name="T58" fmla="*/ 564 w 576"/>
                  <a:gd name="T59" fmla="*/ 560 h 648"/>
                  <a:gd name="T60" fmla="*/ 558 w 576"/>
                  <a:gd name="T61" fmla="*/ 540 h 648"/>
                  <a:gd name="T62" fmla="*/ 550 w 576"/>
                  <a:gd name="T63" fmla="*/ 520 h 648"/>
                  <a:gd name="T64" fmla="*/ 542 w 576"/>
                  <a:gd name="T65" fmla="*/ 500 h 648"/>
                  <a:gd name="T66" fmla="*/ 530 w 576"/>
                  <a:gd name="T67" fmla="*/ 480 h 648"/>
                  <a:gd name="T68" fmla="*/ 520 w 576"/>
                  <a:gd name="T69" fmla="*/ 460 h 648"/>
                  <a:gd name="T70" fmla="*/ 506 w 576"/>
                  <a:gd name="T71" fmla="*/ 442 h 648"/>
                  <a:gd name="T72" fmla="*/ 492 w 576"/>
                  <a:gd name="T73" fmla="*/ 424 h 648"/>
                  <a:gd name="T74" fmla="*/ 478 w 576"/>
                  <a:gd name="T75" fmla="*/ 406 h 648"/>
                  <a:gd name="T76" fmla="*/ 444 w 576"/>
                  <a:gd name="T77" fmla="*/ 374 h 648"/>
                  <a:gd name="T78" fmla="*/ 408 w 576"/>
                  <a:gd name="T79" fmla="*/ 342 h 648"/>
                  <a:gd name="T80" fmla="*/ 366 w 576"/>
                  <a:gd name="T81" fmla="*/ 314 h 648"/>
                  <a:gd name="T82" fmla="*/ 322 w 576"/>
                  <a:gd name="T83" fmla="*/ 290 h 648"/>
                  <a:gd name="T84" fmla="*/ 274 w 576"/>
                  <a:gd name="T85" fmla="*/ 268 h 648"/>
                  <a:gd name="T86" fmla="*/ 224 w 576"/>
                  <a:gd name="T87" fmla="*/ 250 h 648"/>
                  <a:gd name="T88" fmla="*/ 172 w 576"/>
                  <a:gd name="T89" fmla="*/ 236 h 648"/>
                  <a:gd name="T90" fmla="*/ 116 w 576"/>
                  <a:gd name="T91" fmla="*/ 224 h 648"/>
                  <a:gd name="T92" fmla="*/ 58 w 576"/>
                  <a:gd name="T93" fmla="*/ 218 h 648"/>
                  <a:gd name="T94" fmla="*/ 0 w 576"/>
                  <a:gd name="T95" fmla="*/ 216 h 648"/>
                  <a:gd name="T96" fmla="*/ 0 w 576"/>
                  <a:gd name="T97" fmla="*/ 0 h 6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6"/>
                  <a:gd name="T148" fmla="*/ 0 h 648"/>
                  <a:gd name="T149" fmla="*/ 576 w 576"/>
                  <a:gd name="T150" fmla="*/ 648 h 6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6" h="648">
                    <a:moveTo>
                      <a:pt x="0" y="0"/>
                    </a:moveTo>
                    <a:lnTo>
                      <a:pt x="0" y="0"/>
                    </a:lnTo>
                    <a:lnTo>
                      <a:pt x="58" y="2"/>
                    </a:lnTo>
                    <a:lnTo>
                      <a:pt x="116" y="8"/>
                    </a:lnTo>
                    <a:lnTo>
                      <a:pt x="172" y="20"/>
                    </a:lnTo>
                    <a:lnTo>
                      <a:pt x="224" y="34"/>
                    </a:lnTo>
                    <a:lnTo>
                      <a:pt x="274" y="52"/>
                    </a:lnTo>
                    <a:lnTo>
                      <a:pt x="322" y="74"/>
                    </a:lnTo>
                    <a:lnTo>
                      <a:pt x="366" y="98"/>
                    </a:lnTo>
                    <a:lnTo>
                      <a:pt x="408" y="126"/>
                    </a:lnTo>
                    <a:lnTo>
                      <a:pt x="444" y="158"/>
                    </a:lnTo>
                    <a:lnTo>
                      <a:pt x="478" y="190"/>
                    </a:lnTo>
                    <a:lnTo>
                      <a:pt x="492" y="208"/>
                    </a:lnTo>
                    <a:lnTo>
                      <a:pt x="506" y="226"/>
                    </a:lnTo>
                    <a:lnTo>
                      <a:pt x="520" y="244"/>
                    </a:lnTo>
                    <a:lnTo>
                      <a:pt x="530" y="264"/>
                    </a:lnTo>
                    <a:lnTo>
                      <a:pt x="542" y="284"/>
                    </a:lnTo>
                    <a:lnTo>
                      <a:pt x="550" y="304"/>
                    </a:lnTo>
                    <a:lnTo>
                      <a:pt x="558" y="324"/>
                    </a:lnTo>
                    <a:lnTo>
                      <a:pt x="564" y="344"/>
                    </a:lnTo>
                    <a:lnTo>
                      <a:pt x="570" y="366"/>
                    </a:lnTo>
                    <a:lnTo>
                      <a:pt x="574" y="388"/>
                    </a:lnTo>
                    <a:lnTo>
                      <a:pt x="576" y="410"/>
                    </a:lnTo>
                    <a:lnTo>
                      <a:pt x="576" y="432"/>
                    </a:lnTo>
                    <a:lnTo>
                      <a:pt x="576" y="648"/>
                    </a:lnTo>
                    <a:lnTo>
                      <a:pt x="576" y="626"/>
                    </a:lnTo>
                    <a:lnTo>
                      <a:pt x="574" y="604"/>
                    </a:lnTo>
                    <a:lnTo>
                      <a:pt x="570" y="582"/>
                    </a:lnTo>
                    <a:lnTo>
                      <a:pt x="564" y="560"/>
                    </a:lnTo>
                    <a:lnTo>
                      <a:pt x="558" y="540"/>
                    </a:lnTo>
                    <a:lnTo>
                      <a:pt x="550" y="520"/>
                    </a:lnTo>
                    <a:lnTo>
                      <a:pt x="542" y="500"/>
                    </a:lnTo>
                    <a:lnTo>
                      <a:pt x="530" y="480"/>
                    </a:lnTo>
                    <a:lnTo>
                      <a:pt x="520" y="460"/>
                    </a:lnTo>
                    <a:lnTo>
                      <a:pt x="506" y="442"/>
                    </a:lnTo>
                    <a:lnTo>
                      <a:pt x="492" y="424"/>
                    </a:lnTo>
                    <a:lnTo>
                      <a:pt x="478" y="406"/>
                    </a:lnTo>
                    <a:lnTo>
                      <a:pt x="444" y="374"/>
                    </a:lnTo>
                    <a:lnTo>
                      <a:pt x="408" y="342"/>
                    </a:lnTo>
                    <a:lnTo>
                      <a:pt x="366" y="314"/>
                    </a:lnTo>
                    <a:lnTo>
                      <a:pt x="322" y="290"/>
                    </a:lnTo>
                    <a:lnTo>
                      <a:pt x="274" y="268"/>
                    </a:lnTo>
                    <a:lnTo>
                      <a:pt x="224" y="250"/>
                    </a:lnTo>
                    <a:lnTo>
                      <a:pt x="172" y="236"/>
                    </a:lnTo>
                    <a:lnTo>
                      <a:pt x="116" y="224"/>
                    </a:lnTo>
                    <a:lnTo>
                      <a:pt x="58" y="218"/>
                    </a:lnTo>
                    <a:lnTo>
                      <a:pt x="0" y="216"/>
                    </a:lnTo>
                    <a:lnTo>
                      <a:pt x="0" y="0"/>
                    </a:lnTo>
                    <a:close/>
                  </a:path>
                </a:pathLst>
              </a:custGeom>
              <a:gradFill rotWithShape="1">
                <a:gsLst>
                  <a:gs pos="0">
                    <a:srgbClr val="FF6400"/>
                  </a:gs>
                  <a:gs pos="100000">
                    <a:srgbClr val="6C2900"/>
                  </a:gs>
                </a:gsLst>
                <a:lin ang="0" scaled="1"/>
              </a:gra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grpSp>
      </p:grpSp>
      <p:grpSp>
        <p:nvGrpSpPr>
          <p:cNvPr id="21" name="组合 20"/>
          <p:cNvGrpSpPr/>
          <p:nvPr/>
        </p:nvGrpSpPr>
        <p:grpSpPr>
          <a:xfrm>
            <a:off x="1180656" y="1122362"/>
            <a:ext cx="6796087" cy="2032000"/>
            <a:chOff x="1180656" y="1122362"/>
            <a:chExt cx="6796087" cy="2032000"/>
          </a:xfrm>
        </p:grpSpPr>
        <p:grpSp>
          <p:nvGrpSpPr>
            <p:cNvPr id="23" name="Group 8"/>
            <p:cNvGrpSpPr/>
            <p:nvPr/>
          </p:nvGrpSpPr>
          <p:grpSpPr bwMode="auto">
            <a:xfrm>
              <a:off x="4776343" y="1301750"/>
              <a:ext cx="3200400" cy="1028700"/>
              <a:chOff x="3446" y="2387"/>
              <a:chExt cx="2016" cy="648"/>
            </a:xfrm>
          </p:grpSpPr>
          <p:sp>
            <p:nvSpPr>
              <p:cNvPr id="70" name="Rectangle 9"/>
              <p:cNvSpPr>
                <a:spLocks noChangeArrowheads="1"/>
              </p:cNvSpPr>
              <p:nvPr/>
            </p:nvSpPr>
            <p:spPr bwMode="auto">
              <a:xfrm>
                <a:off x="4022" y="2603"/>
                <a:ext cx="864" cy="216"/>
              </a:xfrm>
              <a:prstGeom prst="rect">
                <a:avLst/>
              </a:prstGeom>
              <a:solidFill>
                <a:srgbClr val="C0C0C0"/>
              </a:soli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a:p>
            </p:txBody>
          </p:sp>
          <p:sp>
            <p:nvSpPr>
              <p:cNvPr id="71" name="Freeform 10"/>
              <p:cNvSpPr/>
              <p:nvPr/>
            </p:nvSpPr>
            <p:spPr bwMode="auto">
              <a:xfrm>
                <a:off x="3734" y="2603"/>
                <a:ext cx="288" cy="432"/>
              </a:xfrm>
              <a:custGeom>
                <a:avLst/>
                <a:gdLst>
                  <a:gd name="T0" fmla="*/ 288 w 288"/>
                  <a:gd name="T1" fmla="*/ 0 h 432"/>
                  <a:gd name="T2" fmla="*/ 288 w 288"/>
                  <a:gd name="T3" fmla="*/ 0 h 432"/>
                  <a:gd name="T4" fmla="*/ 258 w 288"/>
                  <a:gd name="T5" fmla="*/ 2 h 432"/>
                  <a:gd name="T6" fmla="*/ 230 w 288"/>
                  <a:gd name="T7" fmla="*/ 4 h 432"/>
                  <a:gd name="T8" fmla="*/ 202 w 288"/>
                  <a:gd name="T9" fmla="*/ 10 h 432"/>
                  <a:gd name="T10" fmla="*/ 176 w 288"/>
                  <a:gd name="T11" fmla="*/ 16 h 432"/>
                  <a:gd name="T12" fmla="*/ 150 w 288"/>
                  <a:gd name="T13" fmla="*/ 26 h 432"/>
                  <a:gd name="T14" fmla="*/ 126 w 288"/>
                  <a:gd name="T15" fmla="*/ 36 h 432"/>
                  <a:gd name="T16" fmla="*/ 104 w 288"/>
                  <a:gd name="T17" fmla="*/ 50 h 432"/>
                  <a:gd name="T18" fmla="*/ 84 w 288"/>
                  <a:gd name="T19" fmla="*/ 64 h 432"/>
                  <a:gd name="T20" fmla="*/ 66 w 288"/>
                  <a:gd name="T21" fmla="*/ 78 h 432"/>
                  <a:gd name="T22" fmla="*/ 50 w 288"/>
                  <a:gd name="T23" fmla="*/ 96 h 432"/>
                  <a:gd name="T24" fmla="*/ 34 w 288"/>
                  <a:gd name="T25" fmla="*/ 114 h 432"/>
                  <a:gd name="T26" fmla="*/ 22 w 288"/>
                  <a:gd name="T27" fmla="*/ 132 h 432"/>
                  <a:gd name="T28" fmla="*/ 12 w 288"/>
                  <a:gd name="T29" fmla="*/ 152 h 432"/>
                  <a:gd name="T30" fmla="*/ 6 w 288"/>
                  <a:gd name="T31" fmla="*/ 172 h 432"/>
                  <a:gd name="T32" fmla="*/ 2 w 288"/>
                  <a:gd name="T33" fmla="*/ 194 h 432"/>
                  <a:gd name="T34" fmla="*/ 0 w 288"/>
                  <a:gd name="T35" fmla="*/ 216 h 432"/>
                  <a:gd name="T36" fmla="*/ 0 w 288"/>
                  <a:gd name="T37" fmla="*/ 432 h 432"/>
                  <a:gd name="T38" fmla="*/ 0 w 288"/>
                  <a:gd name="T39" fmla="*/ 432 h 432"/>
                  <a:gd name="T40" fmla="*/ 2 w 288"/>
                  <a:gd name="T41" fmla="*/ 410 h 432"/>
                  <a:gd name="T42" fmla="*/ 6 w 288"/>
                  <a:gd name="T43" fmla="*/ 388 h 432"/>
                  <a:gd name="T44" fmla="*/ 12 w 288"/>
                  <a:gd name="T45" fmla="*/ 368 h 432"/>
                  <a:gd name="T46" fmla="*/ 22 w 288"/>
                  <a:gd name="T47" fmla="*/ 348 h 432"/>
                  <a:gd name="T48" fmla="*/ 34 w 288"/>
                  <a:gd name="T49" fmla="*/ 330 h 432"/>
                  <a:gd name="T50" fmla="*/ 50 w 288"/>
                  <a:gd name="T51" fmla="*/ 312 h 432"/>
                  <a:gd name="T52" fmla="*/ 66 w 288"/>
                  <a:gd name="T53" fmla="*/ 294 h 432"/>
                  <a:gd name="T54" fmla="*/ 84 w 288"/>
                  <a:gd name="T55" fmla="*/ 280 h 432"/>
                  <a:gd name="T56" fmla="*/ 104 w 288"/>
                  <a:gd name="T57" fmla="*/ 266 h 432"/>
                  <a:gd name="T58" fmla="*/ 126 w 288"/>
                  <a:gd name="T59" fmla="*/ 252 h 432"/>
                  <a:gd name="T60" fmla="*/ 150 w 288"/>
                  <a:gd name="T61" fmla="*/ 242 h 432"/>
                  <a:gd name="T62" fmla="*/ 176 w 288"/>
                  <a:gd name="T63" fmla="*/ 232 h 432"/>
                  <a:gd name="T64" fmla="*/ 202 w 288"/>
                  <a:gd name="T65" fmla="*/ 226 h 432"/>
                  <a:gd name="T66" fmla="*/ 230 w 288"/>
                  <a:gd name="T67" fmla="*/ 220 h 432"/>
                  <a:gd name="T68" fmla="*/ 258 w 288"/>
                  <a:gd name="T69" fmla="*/ 218 h 432"/>
                  <a:gd name="T70" fmla="*/ 288 w 288"/>
                  <a:gd name="T71" fmla="*/ 216 h 432"/>
                  <a:gd name="T72" fmla="*/ 288 w 288"/>
                  <a:gd name="T73" fmla="*/ 0 h 4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8"/>
                  <a:gd name="T112" fmla="*/ 0 h 432"/>
                  <a:gd name="T113" fmla="*/ 288 w 288"/>
                  <a:gd name="T114" fmla="*/ 432 h 4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8" h="432">
                    <a:moveTo>
                      <a:pt x="288" y="0"/>
                    </a:moveTo>
                    <a:lnTo>
                      <a:pt x="288" y="0"/>
                    </a:lnTo>
                    <a:lnTo>
                      <a:pt x="258" y="2"/>
                    </a:lnTo>
                    <a:lnTo>
                      <a:pt x="230" y="4"/>
                    </a:lnTo>
                    <a:lnTo>
                      <a:pt x="202" y="10"/>
                    </a:lnTo>
                    <a:lnTo>
                      <a:pt x="176" y="16"/>
                    </a:lnTo>
                    <a:lnTo>
                      <a:pt x="150" y="26"/>
                    </a:lnTo>
                    <a:lnTo>
                      <a:pt x="126" y="36"/>
                    </a:lnTo>
                    <a:lnTo>
                      <a:pt x="104" y="50"/>
                    </a:lnTo>
                    <a:lnTo>
                      <a:pt x="84" y="64"/>
                    </a:lnTo>
                    <a:lnTo>
                      <a:pt x="66" y="78"/>
                    </a:lnTo>
                    <a:lnTo>
                      <a:pt x="50" y="96"/>
                    </a:lnTo>
                    <a:lnTo>
                      <a:pt x="34" y="114"/>
                    </a:lnTo>
                    <a:lnTo>
                      <a:pt x="22" y="132"/>
                    </a:lnTo>
                    <a:lnTo>
                      <a:pt x="12" y="152"/>
                    </a:lnTo>
                    <a:lnTo>
                      <a:pt x="6" y="172"/>
                    </a:lnTo>
                    <a:lnTo>
                      <a:pt x="2" y="194"/>
                    </a:lnTo>
                    <a:lnTo>
                      <a:pt x="0" y="216"/>
                    </a:lnTo>
                    <a:lnTo>
                      <a:pt x="0" y="432"/>
                    </a:lnTo>
                    <a:lnTo>
                      <a:pt x="2" y="410"/>
                    </a:lnTo>
                    <a:lnTo>
                      <a:pt x="6" y="388"/>
                    </a:lnTo>
                    <a:lnTo>
                      <a:pt x="12" y="368"/>
                    </a:lnTo>
                    <a:lnTo>
                      <a:pt x="22" y="348"/>
                    </a:lnTo>
                    <a:lnTo>
                      <a:pt x="34" y="330"/>
                    </a:lnTo>
                    <a:lnTo>
                      <a:pt x="50" y="312"/>
                    </a:lnTo>
                    <a:lnTo>
                      <a:pt x="66" y="294"/>
                    </a:lnTo>
                    <a:lnTo>
                      <a:pt x="84" y="280"/>
                    </a:lnTo>
                    <a:lnTo>
                      <a:pt x="104" y="266"/>
                    </a:lnTo>
                    <a:lnTo>
                      <a:pt x="126" y="252"/>
                    </a:lnTo>
                    <a:lnTo>
                      <a:pt x="150" y="242"/>
                    </a:lnTo>
                    <a:lnTo>
                      <a:pt x="176" y="232"/>
                    </a:lnTo>
                    <a:lnTo>
                      <a:pt x="202" y="226"/>
                    </a:lnTo>
                    <a:lnTo>
                      <a:pt x="230" y="220"/>
                    </a:lnTo>
                    <a:lnTo>
                      <a:pt x="258" y="218"/>
                    </a:lnTo>
                    <a:lnTo>
                      <a:pt x="288" y="216"/>
                    </a:lnTo>
                    <a:lnTo>
                      <a:pt x="288" y="0"/>
                    </a:lnTo>
                    <a:close/>
                  </a:path>
                </a:pathLst>
              </a:custGeom>
              <a:gradFill rotWithShape="1">
                <a:gsLst>
                  <a:gs pos="0">
                    <a:srgbClr val="777777"/>
                  </a:gs>
                  <a:gs pos="100000">
                    <a:srgbClr val="C0C0C0"/>
                  </a:gs>
                </a:gsLst>
                <a:lin ang="0" scaled="1"/>
              </a:gra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72" name="Freeform 11"/>
              <p:cNvSpPr/>
              <p:nvPr/>
            </p:nvSpPr>
            <p:spPr bwMode="auto">
              <a:xfrm>
                <a:off x="4886" y="2603"/>
                <a:ext cx="288" cy="432"/>
              </a:xfrm>
              <a:custGeom>
                <a:avLst/>
                <a:gdLst>
                  <a:gd name="T0" fmla="*/ 0 w 288"/>
                  <a:gd name="T1" fmla="*/ 216 h 432"/>
                  <a:gd name="T2" fmla="*/ 0 w 288"/>
                  <a:gd name="T3" fmla="*/ 216 h 432"/>
                  <a:gd name="T4" fmla="*/ 30 w 288"/>
                  <a:gd name="T5" fmla="*/ 218 h 432"/>
                  <a:gd name="T6" fmla="*/ 58 w 288"/>
                  <a:gd name="T7" fmla="*/ 220 h 432"/>
                  <a:gd name="T8" fmla="*/ 86 w 288"/>
                  <a:gd name="T9" fmla="*/ 226 h 432"/>
                  <a:gd name="T10" fmla="*/ 112 w 288"/>
                  <a:gd name="T11" fmla="*/ 232 h 432"/>
                  <a:gd name="T12" fmla="*/ 138 w 288"/>
                  <a:gd name="T13" fmla="*/ 242 h 432"/>
                  <a:gd name="T14" fmla="*/ 162 w 288"/>
                  <a:gd name="T15" fmla="*/ 252 h 432"/>
                  <a:gd name="T16" fmla="*/ 184 w 288"/>
                  <a:gd name="T17" fmla="*/ 266 h 432"/>
                  <a:gd name="T18" fmla="*/ 204 w 288"/>
                  <a:gd name="T19" fmla="*/ 280 h 432"/>
                  <a:gd name="T20" fmla="*/ 222 w 288"/>
                  <a:gd name="T21" fmla="*/ 294 h 432"/>
                  <a:gd name="T22" fmla="*/ 238 w 288"/>
                  <a:gd name="T23" fmla="*/ 312 h 432"/>
                  <a:gd name="T24" fmla="*/ 254 w 288"/>
                  <a:gd name="T25" fmla="*/ 330 h 432"/>
                  <a:gd name="T26" fmla="*/ 266 w 288"/>
                  <a:gd name="T27" fmla="*/ 348 h 432"/>
                  <a:gd name="T28" fmla="*/ 276 w 288"/>
                  <a:gd name="T29" fmla="*/ 368 h 432"/>
                  <a:gd name="T30" fmla="*/ 282 w 288"/>
                  <a:gd name="T31" fmla="*/ 388 h 432"/>
                  <a:gd name="T32" fmla="*/ 286 w 288"/>
                  <a:gd name="T33" fmla="*/ 410 h 432"/>
                  <a:gd name="T34" fmla="*/ 288 w 288"/>
                  <a:gd name="T35" fmla="*/ 432 h 432"/>
                  <a:gd name="T36" fmla="*/ 288 w 288"/>
                  <a:gd name="T37" fmla="*/ 216 h 432"/>
                  <a:gd name="T38" fmla="*/ 288 w 288"/>
                  <a:gd name="T39" fmla="*/ 216 h 432"/>
                  <a:gd name="T40" fmla="*/ 286 w 288"/>
                  <a:gd name="T41" fmla="*/ 194 h 432"/>
                  <a:gd name="T42" fmla="*/ 282 w 288"/>
                  <a:gd name="T43" fmla="*/ 172 h 432"/>
                  <a:gd name="T44" fmla="*/ 276 w 288"/>
                  <a:gd name="T45" fmla="*/ 152 h 432"/>
                  <a:gd name="T46" fmla="*/ 266 w 288"/>
                  <a:gd name="T47" fmla="*/ 132 h 432"/>
                  <a:gd name="T48" fmla="*/ 254 w 288"/>
                  <a:gd name="T49" fmla="*/ 114 h 432"/>
                  <a:gd name="T50" fmla="*/ 238 w 288"/>
                  <a:gd name="T51" fmla="*/ 96 h 432"/>
                  <a:gd name="T52" fmla="*/ 222 w 288"/>
                  <a:gd name="T53" fmla="*/ 78 h 432"/>
                  <a:gd name="T54" fmla="*/ 204 w 288"/>
                  <a:gd name="T55" fmla="*/ 64 h 432"/>
                  <a:gd name="T56" fmla="*/ 184 w 288"/>
                  <a:gd name="T57" fmla="*/ 50 h 432"/>
                  <a:gd name="T58" fmla="*/ 162 w 288"/>
                  <a:gd name="T59" fmla="*/ 36 h 432"/>
                  <a:gd name="T60" fmla="*/ 138 w 288"/>
                  <a:gd name="T61" fmla="*/ 26 h 432"/>
                  <a:gd name="T62" fmla="*/ 112 w 288"/>
                  <a:gd name="T63" fmla="*/ 16 h 432"/>
                  <a:gd name="T64" fmla="*/ 86 w 288"/>
                  <a:gd name="T65" fmla="*/ 10 h 432"/>
                  <a:gd name="T66" fmla="*/ 58 w 288"/>
                  <a:gd name="T67" fmla="*/ 4 h 432"/>
                  <a:gd name="T68" fmla="*/ 30 w 288"/>
                  <a:gd name="T69" fmla="*/ 2 h 432"/>
                  <a:gd name="T70" fmla="*/ 0 w 288"/>
                  <a:gd name="T71" fmla="*/ 0 h 432"/>
                  <a:gd name="T72" fmla="*/ 0 w 288"/>
                  <a:gd name="T73" fmla="*/ 216 h 4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8"/>
                  <a:gd name="T112" fmla="*/ 0 h 432"/>
                  <a:gd name="T113" fmla="*/ 288 w 288"/>
                  <a:gd name="T114" fmla="*/ 432 h 4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8" h="432">
                    <a:moveTo>
                      <a:pt x="0" y="216"/>
                    </a:moveTo>
                    <a:lnTo>
                      <a:pt x="0" y="216"/>
                    </a:lnTo>
                    <a:lnTo>
                      <a:pt x="30" y="218"/>
                    </a:lnTo>
                    <a:lnTo>
                      <a:pt x="58" y="220"/>
                    </a:lnTo>
                    <a:lnTo>
                      <a:pt x="86" y="226"/>
                    </a:lnTo>
                    <a:lnTo>
                      <a:pt x="112" y="232"/>
                    </a:lnTo>
                    <a:lnTo>
                      <a:pt x="138" y="242"/>
                    </a:lnTo>
                    <a:lnTo>
                      <a:pt x="162" y="252"/>
                    </a:lnTo>
                    <a:lnTo>
                      <a:pt x="184" y="266"/>
                    </a:lnTo>
                    <a:lnTo>
                      <a:pt x="204" y="280"/>
                    </a:lnTo>
                    <a:lnTo>
                      <a:pt x="222" y="294"/>
                    </a:lnTo>
                    <a:lnTo>
                      <a:pt x="238" y="312"/>
                    </a:lnTo>
                    <a:lnTo>
                      <a:pt x="254" y="330"/>
                    </a:lnTo>
                    <a:lnTo>
                      <a:pt x="266" y="348"/>
                    </a:lnTo>
                    <a:lnTo>
                      <a:pt x="276" y="368"/>
                    </a:lnTo>
                    <a:lnTo>
                      <a:pt x="282" y="388"/>
                    </a:lnTo>
                    <a:lnTo>
                      <a:pt x="286" y="410"/>
                    </a:lnTo>
                    <a:lnTo>
                      <a:pt x="288" y="432"/>
                    </a:lnTo>
                    <a:lnTo>
                      <a:pt x="288" y="216"/>
                    </a:lnTo>
                    <a:lnTo>
                      <a:pt x="286" y="194"/>
                    </a:lnTo>
                    <a:lnTo>
                      <a:pt x="282" y="172"/>
                    </a:lnTo>
                    <a:lnTo>
                      <a:pt x="276" y="152"/>
                    </a:lnTo>
                    <a:lnTo>
                      <a:pt x="266" y="132"/>
                    </a:lnTo>
                    <a:lnTo>
                      <a:pt x="254" y="114"/>
                    </a:lnTo>
                    <a:lnTo>
                      <a:pt x="238" y="96"/>
                    </a:lnTo>
                    <a:lnTo>
                      <a:pt x="222" y="78"/>
                    </a:lnTo>
                    <a:lnTo>
                      <a:pt x="204" y="64"/>
                    </a:lnTo>
                    <a:lnTo>
                      <a:pt x="184" y="50"/>
                    </a:lnTo>
                    <a:lnTo>
                      <a:pt x="162" y="36"/>
                    </a:lnTo>
                    <a:lnTo>
                      <a:pt x="138" y="26"/>
                    </a:lnTo>
                    <a:lnTo>
                      <a:pt x="112" y="16"/>
                    </a:lnTo>
                    <a:lnTo>
                      <a:pt x="86" y="10"/>
                    </a:lnTo>
                    <a:lnTo>
                      <a:pt x="58" y="4"/>
                    </a:lnTo>
                    <a:lnTo>
                      <a:pt x="30" y="2"/>
                    </a:lnTo>
                    <a:lnTo>
                      <a:pt x="0" y="0"/>
                    </a:lnTo>
                    <a:lnTo>
                      <a:pt x="0" y="216"/>
                    </a:lnTo>
                    <a:close/>
                  </a:path>
                </a:pathLst>
              </a:custGeom>
              <a:gradFill rotWithShape="1">
                <a:gsLst>
                  <a:gs pos="0">
                    <a:srgbClr val="C0C0C0"/>
                  </a:gs>
                  <a:gs pos="100000">
                    <a:srgbClr val="DDDDDD"/>
                  </a:gs>
                </a:gsLst>
                <a:lin ang="0" scaled="1"/>
              </a:gra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a:p>
            </p:txBody>
          </p:sp>
          <p:sp>
            <p:nvSpPr>
              <p:cNvPr id="73" name="Freeform 12"/>
              <p:cNvSpPr/>
              <p:nvPr/>
            </p:nvSpPr>
            <p:spPr bwMode="auto">
              <a:xfrm>
                <a:off x="3446" y="2387"/>
                <a:ext cx="2016" cy="432"/>
              </a:xfrm>
              <a:custGeom>
                <a:avLst/>
                <a:gdLst>
                  <a:gd name="T0" fmla="*/ 2016 w 2016"/>
                  <a:gd name="T1" fmla="*/ 432 h 432"/>
                  <a:gd name="T2" fmla="*/ 2014 w 2016"/>
                  <a:gd name="T3" fmla="*/ 388 h 432"/>
                  <a:gd name="T4" fmla="*/ 2004 w 2016"/>
                  <a:gd name="T5" fmla="*/ 344 h 432"/>
                  <a:gd name="T6" fmla="*/ 1990 w 2016"/>
                  <a:gd name="T7" fmla="*/ 304 h 432"/>
                  <a:gd name="T8" fmla="*/ 1970 w 2016"/>
                  <a:gd name="T9" fmla="*/ 264 h 432"/>
                  <a:gd name="T10" fmla="*/ 1946 w 2016"/>
                  <a:gd name="T11" fmla="*/ 226 h 432"/>
                  <a:gd name="T12" fmla="*/ 1918 w 2016"/>
                  <a:gd name="T13" fmla="*/ 190 h 432"/>
                  <a:gd name="T14" fmla="*/ 1848 w 2016"/>
                  <a:gd name="T15" fmla="*/ 126 h 432"/>
                  <a:gd name="T16" fmla="*/ 1762 w 2016"/>
                  <a:gd name="T17" fmla="*/ 74 h 432"/>
                  <a:gd name="T18" fmla="*/ 1664 w 2016"/>
                  <a:gd name="T19" fmla="*/ 34 h 432"/>
                  <a:gd name="T20" fmla="*/ 1556 w 2016"/>
                  <a:gd name="T21" fmla="*/ 8 h 432"/>
                  <a:gd name="T22" fmla="*/ 1440 w 2016"/>
                  <a:gd name="T23" fmla="*/ 0 h 432"/>
                  <a:gd name="T24" fmla="*/ 576 w 2016"/>
                  <a:gd name="T25" fmla="*/ 0 h 432"/>
                  <a:gd name="T26" fmla="*/ 460 w 2016"/>
                  <a:gd name="T27" fmla="*/ 8 h 432"/>
                  <a:gd name="T28" fmla="*/ 352 w 2016"/>
                  <a:gd name="T29" fmla="*/ 34 h 432"/>
                  <a:gd name="T30" fmla="*/ 254 w 2016"/>
                  <a:gd name="T31" fmla="*/ 74 h 432"/>
                  <a:gd name="T32" fmla="*/ 168 w 2016"/>
                  <a:gd name="T33" fmla="*/ 126 h 432"/>
                  <a:gd name="T34" fmla="*/ 98 w 2016"/>
                  <a:gd name="T35" fmla="*/ 190 h 432"/>
                  <a:gd name="T36" fmla="*/ 70 w 2016"/>
                  <a:gd name="T37" fmla="*/ 226 h 432"/>
                  <a:gd name="T38" fmla="*/ 46 w 2016"/>
                  <a:gd name="T39" fmla="*/ 264 h 432"/>
                  <a:gd name="T40" fmla="*/ 26 w 2016"/>
                  <a:gd name="T41" fmla="*/ 304 h 432"/>
                  <a:gd name="T42" fmla="*/ 12 w 2016"/>
                  <a:gd name="T43" fmla="*/ 344 h 432"/>
                  <a:gd name="T44" fmla="*/ 2 w 2016"/>
                  <a:gd name="T45" fmla="*/ 388 h 432"/>
                  <a:gd name="T46" fmla="*/ 0 w 2016"/>
                  <a:gd name="T47" fmla="*/ 432 h 432"/>
                  <a:gd name="T48" fmla="*/ 288 w 2016"/>
                  <a:gd name="T49" fmla="*/ 432 h 432"/>
                  <a:gd name="T50" fmla="*/ 294 w 2016"/>
                  <a:gd name="T51" fmla="*/ 388 h 432"/>
                  <a:gd name="T52" fmla="*/ 310 w 2016"/>
                  <a:gd name="T53" fmla="*/ 348 h 432"/>
                  <a:gd name="T54" fmla="*/ 338 w 2016"/>
                  <a:gd name="T55" fmla="*/ 312 h 432"/>
                  <a:gd name="T56" fmla="*/ 372 w 2016"/>
                  <a:gd name="T57" fmla="*/ 280 h 432"/>
                  <a:gd name="T58" fmla="*/ 414 w 2016"/>
                  <a:gd name="T59" fmla="*/ 252 h 432"/>
                  <a:gd name="T60" fmla="*/ 464 w 2016"/>
                  <a:gd name="T61" fmla="*/ 232 h 432"/>
                  <a:gd name="T62" fmla="*/ 518 w 2016"/>
                  <a:gd name="T63" fmla="*/ 220 h 432"/>
                  <a:gd name="T64" fmla="*/ 576 w 2016"/>
                  <a:gd name="T65" fmla="*/ 216 h 432"/>
                  <a:gd name="T66" fmla="*/ 1440 w 2016"/>
                  <a:gd name="T67" fmla="*/ 216 h 432"/>
                  <a:gd name="T68" fmla="*/ 1498 w 2016"/>
                  <a:gd name="T69" fmla="*/ 220 h 432"/>
                  <a:gd name="T70" fmla="*/ 1552 w 2016"/>
                  <a:gd name="T71" fmla="*/ 232 h 432"/>
                  <a:gd name="T72" fmla="*/ 1602 w 2016"/>
                  <a:gd name="T73" fmla="*/ 252 h 432"/>
                  <a:gd name="T74" fmla="*/ 1644 w 2016"/>
                  <a:gd name="T75" fmla="*/ 280 h 432"/>
                  <a:gd name="T76" fmla="*/ 1678 w 2016"/>
                  <a:gd name="T77" fmla="*/ 312 h 432"/>
                  <a:gd name="T78" fmla="*/ 1706 w 2016"/>
                  <a:gd name="T79" fmla="*/ 348 h 432"/>
                  <a:gd name="T80" fmla="*/ 1722 w 2016"/>
                  <a:gd name="T81" fmla="*/ 388 h 432"/>
                  <a:gd name="T82" fmla="*/ 1728 w 2016"/>
                  <a:gd name="T83" fmla="*/ 432 h 43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16"/>
                  <a:gd name="T127" fmla="*/ 0 h 432"/>
                  <a:gd name="T128" fmla="*/ 2016 w 2016"/>
                  <a:gd name="T129" fmla="*/ 432 h 43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16" h="432">
                    <a:moveTo>
                      <a:pt x="2016" y="432"/>
                    </a:moveTo>
                    <a:lnTo>
                      <a:pt x="2016" y="432"/>
                    </a:lnTo>
                    <a:lnTo>
                      <a:pt x="2016" y="410"/>
                    </a:lnTo>
                    <a:lnTo>
                      <a:pt x="2014" y="388"/>
                    </a:lnTo>
                    <a:lnTo>
                      <a:pt x="2010" y="366"/>
                    </a:lnTo>
                    <a:lnTo>
                      <a:pt x="2004" y="344"/>
                    </a:lnTo>
                    <a:lnTo>
                      <a:pt x="1998" y="324"/>
                    </a:lnTo>
                    <a:lnTo>
                      <a:pt x="1990" y="304"/>
                    </a:lnTo>
                    <a:lnTo>
                      <a:pt x="1982" y="284"/>
                    </a:lnTo>
                    <a:lnTo>
                      <a:pt x="1970" y="264"/>
                    </a:lnTo>
                    <a:lnTo>
                      <a:pt x="1960" y="244"/>
                    </a:lnTo>
                    <a:lnTo>
                      <a:pt x="1946" y="226"/>
                    </a:lnTo>
                    <a:lnTo>
                      <a:pt x="1932" y="208"/>
                    </a:lnTo>
                    <a:lnTo>
                      <a:pt x="1918" y="190"/>
                    </a:lnTo>
                    <a:lnTo>
                      <a:pt x="1884" y="158"/>
                    </a:lnTo>
                    <a:lnTo>
                      <a:pt x="1848" y="126"/>
                    </a:lnTo>
                    <a:lnTo>
                      <a:pt x="1806" y="98"/>
                    </a:lnTo>
                    <a:lnTo>
                      <a:pt x="1762" y="74"/>
                    </a:lnTo>
                    <a:lnTo>
                      <a:pt x="1714" y="52"/>
                    </a:lnTo>
                    <a:lnTo>
                      <a:pt x="1664" y="34"/>
                    </a:lnTo>
                    <a:lnTo>
                      <a:pt x="1612" y="20"/>
                    </a:lnTo>
                    <a:lnTo>
                      <a:pt x="1556" y="8"/>
                    </a:lnTo>
                    <a:lnTo>
                      <a:pt x="1498" y="2"/>
                    </a:lnTo>
                    <a:lnTo>
                      <a:pt x="1440" y="0"/>
                    </a:lnTo>
                    <a:lnTo>
                      <a:pt x="576" y="0"/>
                    </a:lnTo>
                    <a:lnTo>
                      <a:pt x="518" y="2"/>
                    </a:lnTo>
                    <a:lnTo>
                      <a:pt x="460" y="8"/>
                    </a:lnTo>
                    <a:lnTo>
                      <a:pt x="404" y="20"/>
                    </a:lnTo>
                    <a:lnTo>
                      <a:pt x="352" y="34"/>
                    </a:lnTo>
                    <a:lnTo>
                      <a:pt x="302" y="52"/>
                    </a:lnTo>
                    <a:lnTo>
                      <a:pt x="254" y="74"/>
                    </a:lnTo>
                    <a:lnTo>
                      <a:pt x="210" y="98"/>
                    </a:lnTo>
                    <a:lnTo>
                      <a:pt x="168" y="126"/>
                    </a:lnTo>
                    <a:lnTo>
                      <a:pt x="132" y="158"/>
                    </a:lnTo>
                    <a:lnTo>
                      <a:pt x="98" y="190"/>
                    </a:lnTo>
                    <a:lnTo>
                      <a:pt x="84" y="208"/>
                    </a:lnTo>
                    <a:lnTo>
                      <a:pt x="70" y="226"/>
                    </a:lnTo>
                    <a:lnTo>
                      <a:pt x="56" y="244"/>
                    </a:lnTo>
                    <a:lnTo>
                      <a:pt x="46" y="264"/>
                    </a:lnTo>
                    <a:lnTo>
                      <a:pt x="34" y="284"/>
                    </a:lnTo>
                    <a:lnTo>
                      <a:pt x="26" y="304"/>
                    </a:lnTo>
                    <a:lnTo>
                      <a:pt x="18" y="324"/>
                    </a:lnTo>
                    <a:lnTo>
                      <a:pt x="12" y="344"/>
                    </a:lnTo>
                    <a:lnTo>
                      <a:pt x="6" y="366"/>
                    </a:lnTo>
                    <a:lnTo>
                      <a:pt x="2" y="388"/>
                    </a:lnTo>
                    <a:lnTo>
                      <a:pt x="0" y="410"/>
                    </a:lnTo>
                    <a:lnTo>
                      <a:pt x="0" y="432"/>
                    </a:lnTo>
                    <a:lnTo>
                      <a:pt x="288" y="432"/>
                    </a:lnTo>
                    <a:lnTo>
                      <a:pt x="290" y="410"/>
                    </a:lnTo>
                    <a:lnTo>
                      <a:pt x="294" y="388"/>
                    </a:lnTo>
                    <a:lnTo>
                      <a:pt x="300" y="368"/>
                    </a:lnTo>
                    <a:lnTo>
                      <a:pt x="310" y="348"/>
                    </a:lnTo>
                    <a:lnTo>
                      <a:pt x="322" y="330"/>
                    </a:lnTo>
                    <a:lnTo>
                      <a:pt x="338" y="312"/>
                    </a:lnTo>
                    <a:lnTo>
                      <a:pt x="354" y="294"/>
                    </a:lnTo>
                    <a:lnTo>
                      <a:pt x="372" y="280"/>
                    </a:lnTo>
                    <a:lnTo>
                      <a:pt x="392" y="266"/>
                    </a:lnTo>
                    <a:lnTo>
                      <a:pt x="414" y="252"/>
                    </a:lnTo>
                    <a:lnTo>
                      <a:pt x="438" y="242"/>
                    </a:lnTo>
                    <a:lnTo>
                      <a:pt x="464" y="232"/>
                    </a:lnTo>
                    <a:lnTo>
                      <a:pt x="490" y="226"/>
                    </a:lnTo>
                    <a:lnTo>
                      <a:pt x="518" y="220"/>
                    </a:lnTo>
                    <a:lnTo>
                      <a:pt x="546" y="218"/>
                    </a:lnTo>
                    <a:lnTo>
                      <a:pt x="576" y="216"/>
                    </a:lnTo>
                    <a:lnTo>
                      <a:pt x="1440" y="216"/>
                    </a:lnTo>
                    <a:lnTo>
                      <a:pt x="1470" y="218"/>
                    </a:lnTo>
                    <a:lnTo>
                      <a:pt x="1498" y="220"/>
                    </a:lnTo>
                    <a:lnTo>
                      <a:pt x="1526" y="226"/>
                    </a:lnTo>
                    <a:lnTo>
                      <a:pt x="1552" y="232"/>
                    </a:lnTo>
                    <a:lnTo>
                      <a:pt x="1578" y="242"/>
                    </a:lnTo>
                    <a:lnTo>
                      <a:pt x="1602" y="252"/>
                    </a:lnTo>
                    <a:lnTo>
                      <a:pt x="1624" y="266"/>
                    </a:lnTo>
                    <a:lnTo>
                      <a:pt x="1644" y="280"/>
                    </a:lnTo>
                    <a:lnTo>
                      <a:pt x="1662" y="294"/>
                    </a:lnTo>
                    <a:lnTo>
                      <a:pt x="1678" y="312"/>
                    </a:lnTo>
                    <a:lnTo>
                      <a:pt x="1694" y="330"/>
                    </a:lnTo>
                    <a:lnTo>
                      <a:pt x="1706" y="348"/>
                    </a:lnTo>
                    <a:lnTo>
                      <a:pt x="1716" y="368"/>
                    </a:lnTo>
                    <a:lnTo>
                      <a:pt x="1722" y="388"/>
                    </a:lnTo>
                    <a:lnTo>
                      <a:pt x="1726" y="410"/>
                    </a:lnTo>
                    <a:lnTo>
                      <a:pt x="1728" y="432"/>
                    </a:lnTo>
                    <a:lnTo>
                      <a:pt x="2016" y="432"/>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wrap="none" anchor="ctr"/>
              <a:lstStyle/>
              <a:p>
                <a:endParaRPr lang="zh-CN" altLang="en-US"/>
              </a:p>
            </p:txBody>
          </p:sp>
        </p:grpSp>
        <p:grpSp>
          <p:nvGrpSpPr>
            <p:cNvPr id="24" name="Group 13"/>
            <p:cNvGrpSpPr/>
            <p:nvPr/>
          </p:nvGrpSpPr>
          <p:grpSpPr bwMode="auto">
            <a:xfrm>
              <a:off x="1180656" y="1301750"/>
              <a:ext cx="3200400" cy="1028700"/>
              <a:chOff x="3446" y="2387"/>
              <a:chExt cx="2016" cy="648"/>
            </a:xfrm>
          </p:grpSpPr>
          <p:sp>
            <p:nvSpPr>
              <p:cNvPr id="66" name="Rectangle 14"/>
              <p:cNvSpPr>
                <a:spLocks noChangeArrowheads="1"/>
              </p:cNvSpPr>
              <p:nvPr/>
            </p:nvSpPr>
            <p:spPr bwMode="auto">
              <a:xfrm>
                <a:off x="4022" y="2603"/>
                <a:ext cx="864" cy="216"/>
              </a:xfrm>
              <a:prstGeom prst="rect">
                <a:avLst/>
              </a:prstGeom>
              <a:solidFill>
                <a:srgbClr val="C0C0C0"/>
              </a:soli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a:p>
            </p:txBody>
          </p:sp>
          <p:sp>
            <p:nvSpPr>
              <p:cNvPr id="67" name="Freeform 15"/>
              <p:cNvSpPr/>
              <p:nvPr/>
            </p:nvSpPr>
            <p:spPr bwMode="auto">
              <a:xfrm>
                <a:off x="3734" y="2603"/>
                <a:ext cx="288" cy="432"/>
              </a:xfrm>
              <a:custGeom>
                <a:avLst/>
                <a:gdLst>
                  <a:gd name="T0" fmla="*/ 288 w 288"/>
                  <a:gd name="T1" fmla="*/ 0 h 432"/>
                  <a:gd name="T2" fmla="*/ 288 w 288"/>
                  <a:gd name="T3" fmla="*/ 0 h 432"/>
                  <a:gd name="T4" fmla="*/ 258 w 288"/>
                  <a:gd name="T5" fmla="*/ 2 h 432"/>
                  <a:gd name="T6" fmla="*/ 230 w 288"/>
                  <a:gd name="T7" fmla="*/ 4 h 432"/>
                  <a:gd name="T8" fmla="*/ 202 w 288"/>
                  <a:gd name="T9" fmla="*/ 10 h 432"/>
                  <a:gd name="T10" fmla="*/ 176 w 288"/>
                  <a:gd name="T11" fmla="*/ 16 h 432"/>
                  <a:gd name="T12" fmla="*/ 150 w 288"/>
                  <a:gd name="T13" fmla="*/ 26 h 432"/>
                  <a:gd name="T14" fmla="*/ 126 w 288"/>
                  <a:gd name="T15" fmla="*/ 36 h 432"/>
                  <a:gd name="T16" fmla="*/ 104 w 288"/>
                  <a:gd name="T17" fmla="*/ 50 h 432"/>
                  <a:gd name="T18" fmla="*/ 84 w 288"/>
                  <a:gd name="T19" fmla="*/ 64 h 432"/>
                  <a:gd name="T20" fmla="*/ 66 w 288"/>
                  <a:gd name="T21" fmla="*/ 78 h 432"/>
                  <a:gd name="T22" fmla="*/ 50 w 288"/>
                  <a:gd name="T23" fmla="*/ 96 h 432"/>
                  <a:gd name="T24" fmla="*/ 34 w 288"/>
                  <a:gd name="T25" fmla="*/ 114 h 432"/>
                  <a:gd name="T26" fmla="*/ 22 w 288"/>
                  <a:gd name="T27" fmla="*/ 132 h 432"/>
                  <a:gd name="T28" fmla="*/ 12 w 288"/>
                  <a:gd name="T29" fmla="*/ 152 h 432"/>
                  <a:gd name="T30" fmla="*/ 6 w 288"/>
                  <a:gd name="T31" fmla="*/ 172 h 432"/>
                  <a:gd name="T32" fmla="*/ 2 w 288"/>
                  <a:gd name="T33" fmla="*/ 194 h 432"/>
                  <a:gd name="T34" fmla="*/ 0 w 288"/>
                  <a:gd name="T35" fmla="*/ 216 h 432"/>
                  <a:gd name="T36" fmla="*/ 0 w 288"/>
                  <a:gd name="T37" fmla="*/ 432 h 432"/>
                  <a:gd name="T38" fmla="*/ 0 w 288"/>
                  <a:gd name="T39" fmla="*/ 432 h 432"/>
                  <a:gd name="T40" fmla="*/ 2 w 288"/>
                  <a:gd name="T41" fmla="*/ 410 h 432"/>
                  <a:gd name="T42" fmla="*/ 6 w 288"/>
                  <a:gd name="T43" fmla="*/ 388 h 432"/>
                  <a:gd name="T44" fmla="*/ 12 w 288"/>
                  <a:gd name="T45" fmla="*/ 368 h 432"/>
                  <a:gd name="T46" fmla="*/ 22 w 288"/>
                  <a:gd name="T47" fmla="*/ 348 h 432"/>
                  <a:gd name="T48" fmla="*/ 34 w 288"/>
                  <a:gd name="T49" fmla="*/ 330 h 432"/>
                  <a:gd name="T50" fmla="*/ 50 w 288"/>
                  <a:gd name="T51" fmla="*/ 312 h 432"/>
                  <a:gd name="T52" fmla="*/ 66 w 288"/>
                  <a:gd name="T53" fmla="*/ 294 h 432"/>
                  <a:gd name="T54" fmla="*/ 84 w 288"/>
                  <a:gd name="T55" fmla="*/ 280 h 432"/>
                  <a:gd name="T56" fmla="*/ 104 w 288"/>
                  <a:gd name="T57" fmla="*/ 266 h 432"/>
                  <a:gd name="T58" fmla="*/ 126 w 288"/>
                  <a:gd name="T59" fmla="*/ 252 h 432"/>
                  <a:gd name="T60" fmla="*/ 150 w 288"/>
                  <a:gd name="T61" fmla="*/ 242 h 432"/>
                  <a:gd name="T62" fmla="*/ 176 w 288"/>
                  <a:gd name="T63" fmla="*/ 232 h 432"/>
                  <a:gd name="T64" fmla="*/ 202 w 288"/>
                  <a:gd name="T65" fmla="*/ 226 h 432"/>
                  <a:gd name="T66" fmla="*/ 230 w 288"/>
                  <a:gd name="T67" fmla="*/ 220 h 432"/>
                  <a:gd name="T68" fmla="*/ 258 w 288"/>
                  <a:gd name="T69" fmla="*/ 218 h 432"/>
                  <a:gd name="T70" fmla="*/ 288 w 288"/>
                  <a:gd name="T71" fmla="*/ 216 h 432"/>
                  <a:gd name="T72" fmla="*/ 288 w 288"/>
                  <a:gd name="T73" fmla="*/ 0 h 4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8"/>
                  <a:gd name="T112" fmla="*/ 0 h 432"/>
                  <a:gd name="T113" fmla="*/ 288 w 288"/>
                  <a:gd name="T114" fmla="*/ 432 h 4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8" h="432">
                    <a:moveTo>
                      <a:pt x="288" y="0"/>
                    </a:moveTo>
                    <a:lnTo>
                      <a:pt x="288" y="0"/>
                    </a:lnTo>
                    <a:lnTo>
                      <a:pt x="258" y="2"/>
                    </a:lnTo>
                    <a:lnTo>
                      <a:pt x="230" y="4"/>
                    </a:lnTo>
                    <a:lnTo>
                      <a:pt x="202" y="10"/>
                    </a:lnTo>
                    <a:lnTo>
                      <a:pt x="176" y="16"/>
                    </a:lnTo>
                    <a:lnTo>
                      <a:pt x="150" y="26"/>
                    </a:lnTo>
                    <a:lnTo>
                      <a:pt x="126" y="36"/>
                    </a:lnTo>
                    <a:lnTo>
                      <a:pt x="104" y="50"/>
                    </a:lnTo>
                    <a:lnTo>
                      <a:pt x="84" y="64"/>
                    </a:lnTo>
                    <a:lnTo>
                      <a:pt x="66" y="78"/>
                    </a:lnTo>
                    <a:lnTo>
                      <a:pt x="50" y="96"/>
                    </a:lnTo>
                    <a:lnTo>
                      <a:pt x="34" y="114"/>
                    </a:lnTo>
                    <a:lnTo>
                      <a:pt x="22" y="132"/>
                    </a:lnTo>
                    <a:lnTo>
                      <a:pt x="12" y="152"/>
                    </a:lnTo>
                    <a:lnTo>
                      <a:pt x="6" y="172"/>
                    </a:lnTo>
                    <a:lnTo>
                      <a:pt x="2" y="194"/>
                    </a:lnTo>
                    <a:lnTo>
                      <a:pt x="0" y="216"/>
                    </a:lnTo>
                    <a:lnTo>
                      <a:pt x="0" y="432"/>
                    </a:lnTo>
                    <a:lnTo>
                      <a:pt x="2" y="410"/>
                    </a:lnTo>
                    <a:lnTo>
                      <a:pt x="6" y="388"/>
                    </a:lnTo>
                    <a:lnTo>
                      <a:pt x="12" y="368"/>
                    </a:lnTo>
                    <a:lnTo>
                      <a:pt x="22" y="348"/>
                    </a:lnTo>
                    <a:lnTo>
                      <a:pt x="34" y="330"/>
                    </a:lnTo>
                    <a:lnTo>
                      <a:pt x="50" y="312"/>
                    </a:lnTo>
                    <a:lnTo>
                      <a:pt x="66" y="294"/>
                    </a:lnTo>
                    <a:lnTo>
                      <a:pt x="84" y="280"/>
                    </a:lnTo>
                    <a:lnTo>
                      <a:pt x="104" y="266"/>
                    </a:lnTo>
                    <a:lnTo>
                      <a:pt x="126" y="252"/>
                    </a:lnTo>
                    <a:lnTo>
                      <a:pt x="150" y="242"/>
                    </a:lnTo>
                    <a:lnTo>
                      <a:pt x="176" y="232"/>
                    </a:lnTo>
                    <a:lnTo>
                      <a:pt x="202" y="226"/>
                    </a:lnTo>
                    <a:lnTo>
                      <a:pt x="230" y="220"/>
                    </a:lnTo>
                    <a:lnTo>
                      <a:pt x="258" y="218"/>
                    </a:lnTo>
                    <a:lnTo>
                      <a:pt x="288" y="216"/>
                    </a:lnTo>
                    <a:lnTo>
                      <a:pt x="288" y="0"/>
                    </a:lnTo>
                    <a:close/>
                  </a:path>
                </a:pathLst>
              </a:custGeom>
              <a:gradFill rotWithShape="1">
                <a:gsLst>
                  <a:gs pos="0">
                    <a:srgbClr val="777777"/>
                  </a:gs>
                  <a:gs pos="100000">
                    <a:srgbClr val="C0C0C0"/>
                  </a:gs>
                </a:gsLst>
                <a:lin ang="0" scaled="1"/>
              </a:gra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68" name="Freeform 16"/>
              <p:cNvSpPr/>
              <p:nvPr/>
            </p:nvSpPr>
            <p:spPr bwMode="auto">
              <a:xfrm>
                <a:off x="4886" y="2603"/>
                <a:ext cx="288" cy="432"/>
              </a:xfrm>
              <a:custGeom>
                <a:avLst/>
                <a:gdLst>
                  <a:gd name="T0" fmla="*/ 0 w 288"/>
                  <a:gd name="T1" fmla="*/ 216 h 432"/>
                  <a:gd name="T2" fmla="*/ 0 w 288"/>
                  <a:gd name="T3" fmla="*/ 216 h 432"/>
                  <a:gd name="T4" fmla="*/ 30 w 288"/>
                  <a:gd name="T5" fmla="*/ 218 h 432"/>
                  <a:gd name="T6" fmla="*/ 58 w 288"/>
                  <a:gd name="T7" fmla="*/ 220 h 432"/>
                  <a:gd name="T8" fmla="*/ 86 w 288"/>
                  <a:gd name="T9" fmla="*/ 226 h 432"/>
                  <a:gd name="T10" fmla="*/ 112 w 288"/>
                  <a:gd name="T11" fmla="*/ 232 h 432"/>
                  <a:gd name="T12" fmla="*/ 138 w 288"/>
                  <a:gd name="T13" fmla="*/ 242 h 432"/>
                  <a:gd name="T14" fmla="*/ 162 w 288"/>
                  <a:gd name="T15" fmla="*/ 252 h 432"/>
                  <a:gd name="T16" fmla="*/ 184 w 288"/>
                  <a:gd name="T17" fmla="*/ 266 h 432"/>
                  <a:gd name="T18" fmla="*/ 204 w 288"/>
                  <a:gd name="T19" fmla="*/ 280 h 432"/>
                  <a:gd name="T20" fmla="*/ 222 w 288"/>
                  <a:gd name="T21" fmla="*/ 294 h 432"/>
                  <a:gd name="T22" fmla="*/ 238 w 288"/>
                  <a:gd name="T23" fmla="*/ 312 h 432"/>
                  <a:gd name="T24" fmla="*/ 254 w 288"/>
                  <a:gd name="T25" fmla="*/ 330 h 432"/>
                  <a:gd name="T26" fmla="*/ 266 w 288"/>
                  <a:gd name="T27" fmla="*/ 348 h 432"/>
                  <a:gd name="T28" fmla="*/ 276 w 288"/>
                  <a:gd name="T29" fmla="*/ 368 h 432"/>
                  <a:gd name="T30" fmla="*/ 282 w 288"/>
                  <a:gd name="T31" fmla="*/ 388 h 432"/>
                  <a:gd name="T32" fmla="*/ 286 w 288"/>
                  <a:gd name="T33" fmla="*/ 410 h 432"/>
                  <a:gd name="T34" fmla="*/ 288 w 288"/>
                  <a:gd name="T35" fmla="*/ 432 h 432"/>
                  <a:gd name="T36" fmla="*/ 288 w 288"/>
                  <a:gd name="T37" fmla="*/ 216 h 432"/>
                  <a:gd name="T38" fmla="*/ 288 w 288"/>
                  <a:gd name="T39" fmla="*/ 216 h 432"/>
                  <a:gd name="T40" fmla="*/ 286 w 288"/>
                  <a:gd name="T41" fmla="*/ 194 h 432"/>
                  <a:gd name="T42" fmla="*/ 282 w 288"/>
                  <a:gd name="T43" fmla="*/ 172 h 432"/>
                  <a:gd name="T44" fmla="*/ 276 w 288"/>
                  <a:gd name="T45" fmla="*/ 152 h 432"/>
                  <a:gd name="T46" fmla="*/ 266 w 288"/>
                  <a:gd name="T47" fmla="*/ 132 h 432"/>
                  <a:gd name="T48" fmla="*/ 254 w 288"/>
                  <a:gd name="T49" fmla="*/ 114 h 432"/>
                  <a:gd name="T50" fmla="*/ 238 w 288"/>
                  <a:gd name="T51" fmla="*/ 96 h 432"/>
                  <a:gd name="T52" fmla="*/ 222 w 288"/>
                  <a:gd name="T53" fmla="*/ 78 h 432"/>
                  <a:gd name="T54" fmla="*/ 204 w 288"/>
                  <a:gd name="T55" fmla="*/ 64 h 432"/>
                  <a:gd name="T56" fmla="*/ 184 w 288"/>
                  <a:gd name="T57" fmla="*/ 50 h 432"/>
                  <a:gd name="T58" fmla="*/ 162 w 288"/>
                  <a:gd name="T59" fmla="*/ 36 h 432"/>
                  <a:gd name="T60" fmla="*/ 138 w 288"/>
                  <a:gd name="T61" fmla="*/ 26 h 432"/>
                  <a:gd name="T62" fmla="*/ 112 w 288"/>
                  <a:gd name="T63" fmla="*/ 16 h 432"/>
                  <a:gd name="T64" fmla="*/ 86 w 288"/>
                  <a:gd name="T65" fmla="*/ 10 h 432"/>
                  <a:gd name="T66" fmla="*/ 58 w 288"/>
                  <a:gd name="T67" fmla="*/ 4 h 432"/>
                  <a:gd name="T68" fmla="*/ 30 w 288"/>
                  <a:gd name="T69" fmla="*/ 2 h 432"/>
                  <a:gd name="T70" fmla="*/ 0 w 288"/>
                  <a:gd name="T71" fmla="*/ 0 h 432"/>
                  <a:gd name="T72" fmla="*/ 0 w 288"/>
                  <a:gd name="T73" fmla="*/ 216 h 4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8"/>
                  <a:gd name="T112" fmla="*/ 0 h 432"/>
                  <a:gd name="T113" fmla="*/ 288 w 288"/>
                  <a:gd name="T114" fmla="*/ 432 h 4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8" h="432">
                    <a:moveTo>
                      <a:pt x="0" y="216"/>
                    </a:moveTo>
                    <a:lnTo>
                      <a:pt x="0" y="216"/>
                    </a:lnTo>
                    <a:lnTo>
                      <a:pt x="30" y="218"/>
                    </a:lnTo>
                    <a:lnTo>
                      <a:pt x="58" y="220"/>
                    </a:lnTo>
                    <a:lnTo>
                      <a:pt x="86" y="226"/>
                    </a:lnTo>
                    <a:lnTo>
                      <a:pt x="112" y="232"/>
                    </a:lnTo>
                    <a:lnTo>
                      <a:pt x="138" y="242"/>
                    </a:lnTo>
                    <a:lnTo>
                      <a:pt x="162" y="252"/>
                    </a:lnTo>
                    <a:lnTo>
                      <a:pt x="184" y="266"/>
                    </a:lnTo>
                    <a:lnTo>
                      <a:pt x="204" y="280"/>
                    </a:lnTo>
                    <a:lnTo>
                      <a:pt x="222" y="294"/>
                    </a:lnTo>
                    <a:lnTo>
                      <a:pt x="238" y="312"/>
                    </a:lnTo>
                    <a:lnTo>
                      <a:pt x="254" y="330"/>
                    </a:lnTo>
                    <a:lnTo>
                      <a:pt x="266" y="348"/>
                    </a:lnTo>
                    <a:lnTo>
                      <a:pt x="276" y="368"/>
                    </a:lnTo>
                    <a:lnTo>
                      <a:pt x="282" y="388"/>
                    </a:lnTo>
                    <a:lnTo>
                      <a:pt x="286" y="410"/>
                    </a:lnTo>
                    <a:lnTo>
                      <a:pt x="288" y="432"/>
                    </a:lnTo>
                    <a:lnTo>
                      <a:pt x="288" y="216"/>
                    </a:lnTo>
                    <a:lnTo>
                      <a:pt x="286" y="194"/>
                    </a:lnTo>
                    <a:lnTo>
                      <a:pt x="282" y="172"/>
                    </a:lnTo>
                    <a:lnTo>
                      <a:pt x="276" y="152"/>
                    </a:lnTo>
                    <a:lnTo>
                      <a:pt x="266" y="132"/>
                    </a:lnTo>
                    <a:lnTo>
                      <a:pt x="254" y="114"/>
                    </a:lnTo>
                    <a:lnTo>
                      <a:pt x="238" y="96"/>
                    </a:lnTo>
                    <a:lnTo>
                      <a:pt x="222" y="78"/>
                    </a:lnTo>
                    <a:lnTo>
                      <a:pt x="204" y="64"/>
                    </a:lnTo>
                    <a:lnTo>
                      <a:pt x="184" y="50"/>
                    </a:lnTo>
                    <a:lnTo>
                      <a:pt x="162" y="36"/>
                    </a:lnTo>
                    <a:lnTo>
                      <a:pt x="138" y="26"/>
                    </a:lnTo>
                    <a:lnTo>
                      <a:pt x="112" y="16"/>
                    </a:lnTo>
                    <a:lnTo>
                      <a:pt x="86" y="10"/>
                    </a:lnTo>
                    <a:lnTo>
                      <a:pt x="58" y="4"/>
                    </a:lnTo>
                    <a:lnTo>
                      <a:pt x="30" y="2"/>
                    </a:lnTo>
                    <a:lnTo>
                      <a:pt x="0" y="0"/>
                    </a:lnTo>
                    <a:lnTo>
                      <a:pt x="0" y="216"/>
                    </a:lnTo>
                    <a:close/>
                  </a:path>
                </a:pathLst>
              </a:custGeom>
              <a:gradFill rotWithShape="1">
                <a:gsLst>
                  <a:gs pos="0">
                    <a:srgbClr val="C0C0C0"/>
                  </a:gs>
                  <a:gs pos="100000">
                    <a:srgbClr val="DDDDDD"/>
                  </a:gs>
                </a:gsLst>
                <a:lin ang="0" scaled="1"/>
              </a:gra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a:p>
            </p:txBody>
          </p:sp>
          <p:sp>
            <p:nvSpPr>
              <p:cNvPr id="69" name="Freeform 17"/>
              <p:cNvSpPr/>
              <p:nvPr/>
            </p:nvSpPr>
            <p:spPr bwMode="auto">
              <a:xfrm>
                <a:off x="3446" y="2387"/>
                <a:ext cx="2016" cy="432"/>
              </a:xfrm>
              <a:custGeom>
                <a:avLst/>
                <a:gdLst>
                  <a:gd name="T0" fmla="*/ 2016 w 2016"/>
                  <a:gd name="T1" fmla="*/ 432 h 432"/>
                  <a:gd name="T2" fmla="*/ 2014 w 2016"/>
                  <a:gd name="T3" fmla="*/ 388 h 432"/>
                  <a:gd name="T4" fmla="*/ 2004 w 2016"/>
                  <a:gd name="T5" fmla="*/ 344 h 432"/>
                  <a:gd name="T6" fmla="*/ 1990 w 2016"/>
                  <a:gd name="T7" fmla="*/ 304 h 432"/>
                  <a:gd name="T8" fmla="*/ 1970 w 2016"/>
                  <a:gd name="T9" fmla="*/ 264 h 432"/>
                  <a:gd name="T10" fmla="*/ 1946 w 2016"/>
                  <a:gd name="T11" fmla="*/ 226 h 432"/>
                  <a:gd name="T12" fmla="*/ 1918 w 2016"/>
                  <a:gd name="T13" fmla="*/ 190 h 432"/>
                  <a:gd name="T14" fmla="*/ 1848 w 2016"/>
                  <a:gd name="T15" fmla="*/ 126 h 432"/>
                  <a:gd name="T16" fmla="*/ 1762 w 2016"/>
                  <a:gd name="T17" fmla="*/ 74 h 432"/>
                  <a:gd name="T18" fmla="*/ 1664 w 2016"/>
                  <a:gd name="T19" fmla="*/ 34 h 432"/>
                  <a:gd name="T20" fmla="*/ 1556 w 2016"/>
                  <a:gd name="T21" fmla="*/ 8 h 432"/>
                  <a:gd name="T22" fmla="*/ 1440 w 2016"/>
                  <a:gd name="T23" fmla="*/ 0 h 432"/>
                  <a:gd name="T24" fmla="*/ 576 w 2016"/>
                  <a:gd name="T25" fmla="*/ 0 h 432"/>
                  <a:gd name="T26" fmla="*/ 460 w 2016"/>
                  <a:gd name="T27" fmla="*/ 8 h 432"/>
                  <a:gd name="T28" fmla="*/ 352 w 2016"/>
                  <a:gd name="T29" fmla="*/ 34 h 432"/>
                  <a:gd name="T30" fmla="*/ 254 w 2016"/>
                  <a:gd name="T31" fmla="*/ 74 h 432"/>
                  <a:gd name="T32" fmla="*/ 168 w 2016"/>
                  <a:gd name="T33" fmla="*/ 126 h 432"/>
                  <a:gd name="T34" fmla="*/ 98 w 2016"/>
                  <a:gd name="T35" fmla="*/ 190 h 432"/>
                  <a:gd name="T36" fmla="*/ 70 w 2016"/>
                  <a:gd name="T37" fmla="*/ 226 h 432"/>
                  <a:gd name="T38" fmla="*/ 46 w 2016"/>
                  <a:gd name="T39" fmla="*/ 264 h 432"/>
                  <a:gd name="T40" fmla="*/ 26 w 2016"/>
                  <a:gd name="T41" fmla="*/ 304 h 432"/>
                  <a:gd name="T42" fmla="*/ 12 w 2016"/>
                  <a:gd name="T43" fmla="*/ 344 h 432"/>
                  <a:gd name="T44" fmla="*/ 2 w 2016"/>
                  <a:gd name="T45" fmla="*/ 388 h 432"/>
                  <a:gd name="T46" fmla="*/ 0 w 2016"/>
                  <a:gd name="T47" fmla="*/ 432 h 432"/>
                  <a:gd name="T48" fmla="*/ 288 w 2016"/>
                  <a:gd name="T49" fmla="*/ 432 h 432"/>
                  <a:gd name="T50" fmla="*/ 294 w 2016"/>
                  <a:gd name="T51" fmla="*/ 388 h 432"/>
                  <a:gd name="T52" fmla="*/ 310 w 2016"/>
                  <a:gd name="T53" fmla="*/ 348 h 432"/>
                  <a:gd name="T54" fmla="*/ 338 w 2016"/>
                  <a:gd name="T55" fmla="*/ 312 h 432"/>
                  <a:gd name="T56" fmla="*/ 372 w 2016"/>
                  <a:gd name="T57" fmla="*/ 280 h 432"/>
                  <a:gd name="T58" fmla="*/ 414 w 2016"/>
                  <a:gd name="T59" fmla="*/ 252 h 432"/>
                  <a:gd name="T60" fmla="*/ 464 w 2016"/>
                  <a:gd name="T61" fmla="*/ 232 h 432"/>
                  <a:gd name="T62" fmla="*/ 518 w 2016"/>
                  <a:gd name="T63" fmla="*/ 220 h 432"/>
                  <a:gd name="T64" fmla="*/ 576 w 2016"/>
                  <a:gd name="T65" fmla="*/ 216 h 432"/>
                  <a:gd name="T66" fmla="*/ 1440 w 2016"/>
                  <a:gd name="T67" fmla="*/ 216 h 432"/>
                  <a:gd name="T68" fmla="*/ 1498 w 2016"/>
                  <a:gd name="T69" fmla="*/ 220 h 432"/>
                  <a:gd name="T70" fmla="*/ 1552 w 2016"/>
                  <a:gd name="T71" fmla="*/ 232 h 432"/>
                  <a:gd name="T72" fmla="*/ 1602 w 2016"/>
                  <a:gd name="T73" fmla="*/ 252 h 432"/>
                  <a:gd name="T74" fmla="*/ 1644 w 2016"/>
                  <a:gd name="T75" fmla="*/ 280 h 432"/>
                  <a:gd name="T76" fmla="*/ 1678 w 2016"/>
                  <a:gd name="T77" fmla="*/ 312 h 432"/>
                  <a:gd name="T78" fmla="*/ 1706 w 2016"/>
                  <a:gd name="T79" fmla="*/ 348 h 432"/>
                  <a:gd name="T80" fmla="*/ 1722 w 2016"/>
                  <a:gd name="T81" fmla="*/ 388 h 432"/>
                  <a:gd name="T82" fmla="*/ 1728 w 2016"/>
                  <a:gd name="T83" fmla="*/ 432 h 43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16"/>
                  <a:gd name="T127" fmla="*/ 0 h 432"/>
                  <a:gd name="T128" fmla="*/ 2016 w 2016"/>
                  <a:gd name="T129" fmla="*/ 432 h 43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16" h="432">
                    <a:moveTo>
                      <a:pt x="2016" y="432"/>
                    </a:moveTo>
                    <a:lnTo>
                      <a:pt x="2016" y="432"/>
                    </a:lnTo>
                    <a:lnTo>
                      <a:pt x="2016" y="410"/>
                    </a:lnTo>
                    <a:lnTo>
                      <a:pt x="2014" y="388"/>
                    </a:lnTo>
                    <a:lnTo>
                      <a:pt x="2010" y="366"/>
                    </a:lnTo>
                    <a:lnTo>
                      <a:pt x="2004" y="344"/>
                    </a:lnTo>
                    <a:lnTo>
                      <a:pt x="1998" y="324"/>
                    </a:lnTo>
                    <a:lnTo>
                      <a:pt x="1990" y="304"/>
                    </a:lnTo>
                    <a:lnTo>
                      <a:pt x="1982" y="284"/>
                    </a:lnTo>
                    <a:lnTo>
                      <a:pt x="1970" y="264"/>
                    </a:lnTo>
                    <a:lnTo>
                      <a:pt x="1960" y="244"/>
                    </a:lnTo>
                    <a:lnTo>
                      <a:pt x="1946" y="226"/>
                    </a:lnTo>
                    <a:lnTo>
                      <a:pt x="1932" y="208"/>
                    </a:lnTo>
                    <a:lnTo>
                      <a:pt x="1918" y="190"/>
                    </a:lnTo>
                    <a:lnTo>
                      <a:pt x="1884" y="158"/>
                    </a:lnTo>
                    <a:lnTo>
                      <a:pt x="1848" y="126"/>
                    </a:lnTo>
                    <a:lnTo>
                      <a:pt x="1806" y="98"/>
                    </a:lnTo>
                    <a:lnTo>
                      <a:pt x="1762" y="74"/>
                    </a:lnTo>
                    <a:lnTo>
                      <a:pt x="1714" y="52"/>
                    </a:lnTo>
                    <a:lnTo>
                      <a:pt x="1664" y="34"/>
                    </a:lnTo>
                    <a:lnTo>
                      <a:pt x="1612" y="20"/>
                    </a:lnTo>
                    <a:lnTo>
                      <a:pt x="1556" y="8"/>
                    </a:lnTo>
                    <a:lnTo>
                      <a:pt x="1498" y="2"/>
                    </a:lnTo>
                    <a:lnTo>
                      <a:pt x="1440" y="0"/>
                    </a:lnTo>
                    <a:lnTo>
                      <a:pt x="576" y="0"/>
                    </a:lnTo>
                    <a:lnTo>
                      <a:pt x="518" y="2"/>
                    </a:lnTo>
                    <a:lnTo>
                      <a:pt x="460" y="8"/>
                    </a:lnTo>
                    <a:lnTo>
                      <a:pt x="404" y="20"/>
                    </a:lnTo>
                    <a:lnTo>
                      <a:pt x="352" y="34"/>
                    </a:lnTo>
                    <a:lnTo>
                      <a:pt x="302" y="52"/>
                    </a:lnTo>
                    <a:lnTo>
                      <a:pt x="254" y="74"/>
                    </a:lnTo>
                    <a:lnTo>
                      <a:pt x="210" y="98"/>
                    </a:lnTo>
                    <a:lnTo>
                      <a:pt x="168" y="126"/>
                    </a:lnTo>
                    <a:lnTo>
                      <a:pt x="132" y="158"/>
                    </a:lnTo>
                    <a:lnTo>
                      <a:pt x="98" y="190"/>
                    </a:lnTo>
                    <a:lnTo>
                      <a:pt x="84" y="208"/>
                    </a:lnTo>
                    <a:lnTo>
                      <a:pt x="70" y="226"/>
                    </a:lnTo>
                    <a:lnTo>
                      <a:pt x="56" y="244"/>
                    </a:lnTo>
                    <a:lnTo>
                      <a:pt x="46" y="264"/>
                    </a:lnTo>
                    <a:lnTo>
                      <a:pt x="34" y="284"/>
                    </a:lnTo>
                    <a:lnTo>
                      <a:pt x="26" y="304"/>
                    </a:lnTo>
                    <a:lnTo>
                      <a:pt x="18" y="324"/>
                    </a:lnTo>
                    <a:lnTo>
                      <a:pt x="12" y="344"/>
                    </a:lnTo>
                    <a:lnTo>
                      <a:pt x="6" y="366"/>
                    </a:lnTo>
                    <a:lnTo>
                      <a:pt x="2" y="388"/>
                    </a:lnTo>
                    <a:lnTo>
                      <a:pt x="0" y="410"/>
                    </a:lnTo>
                    <a:lnTo>
                      <a:pt x="0" y="432"/>
                    </a:lnTo>
                    <a:lnTo>
                      <a:pt x="288" y="432"/>
                    </a:lnTo>
                    <a:lnTo>
                      <a:pt x="290" y="410"/>
                    </a:lnTo>
                    <a:lnTo>
                      <a:pt x="294" y="388"/>
                    </a:lnTo>
                    <a:lnTo>
                      <a:pt x="300" y="368"/>
                    </a:lnTo>
                    <a:lnTo>
                      <a:pt x="310" y="348"/>
                    </a:lnTo>
                    <a:lnTo>
                      <a:pt x="322" y="330"/>
                    </a:lnTo>
                    <a:lnTo>
                      <a:pt x="338" y="312"/>
                    </a:lnTo>
                    <a:lnTo>
                      <a:pt x="354" y="294"/>
                    </a:lnTo>
                    <a:lnTo>
                      <a:pt x="372" y="280"/>
                    </a:lnTo>
                    <a:lnTo>
                      <a:pt x="392" y="266"/>
                    </a:lnTo>
                    <a:lnTo>
                      <a:pt x="414" y="252"/>
                    </a:lnTo>
                    <a:lnTo>
                      <a:pt x="438" y="242"/>
                    </a:lnTo>
                    <a:lnTo>
                      <a:pt x="464" y="232"/>
                    </a:lnTo>
                    <a:lnTo>
                      <a:pt x="490" y="226"/>
                    </a:lnTo>
                    <a:lnTo>
                      <a:pt x="518" y="220"/>
                    </a:lnTo>
                    <a:lnTo>
                      <a:pt x="546" y="218"/>
                    </a:lnTo>
                    <a:lnTo>
                      <a:pt x="576" y="216"/>
                    </a:lnTo>
                    <a:lnTo>
                      <a:pt x="1440" y="216"/>
                    </a:lnTo>
                    <a:lnTo>
                      <a:pt x="1470" y="218"/>
                    </a:lnTo>
                    <a:lnTo>
                      <a:pt x="1498" y="220"/>
                    </a:lnTo>
                    <a:lnTo>
                      <a:pt x="1526" y="226"/>
                    </a:lnTo>
                    <a:lnTo>
                      <a:pt x="1552" y="232"/>
                    </a:lnTo>
                    <a:lnTo>
                      <a:pt x="1578" y="242"/>
                    </a:lnTo>
                    <a:lnTo>
                      <a:pt x="1602" y="252"/>
                    </a:lnTo>
                    <a:lnTo>
                      <a:pt x="1624" y="266"/>
                    </a:lnTo>
                    <a:lnTo>
                      <a:pt x="1644" y="280"/>
                    </a:lnTo>
                    <a:lnTo>
                      <a:pt x="1662" y="294"/>
                    </a:lnTo>
                    <a:lnTo>
                      <a:pt x="1678" y="312"/>
                    </a:lnTo>
                    <a:lnTo>
                      <a:pt x="1694" y="330"/>
                    </a:lnTo>
                    <a:lnTo>
                      <a:pt x="1706" y="348"/>
                    </a:lnTo>
                    <a:lnTo>
                      <a:pt x="1716" y="368"/>
                    </a:lnTo>
                    <a:lnTo>
                      <a:pt x="1722" y="388"/>
                    </a:lnTo>
                    <a:lnTo>
                      <a:pt x="1726" y="410"/>
                    </a:lnTo>
                    <a:lnTo>
                      <a:pt x="1728" y="432"/>
                    </a:lnTo>
                    <a:lnTo>
                      <a:pt x="2016" y="432"/>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wrap="none" anchor="ctr"/>
              <a:lstStyle/>
              <a:p>
                <a:endParaRPr lang="zh-CN" altLang="en-US"/>
              </a:p>
            </p:txBody>
          </p:sp>
        </p:grpSp>
        <p:grpSp>
          <p:nvGrpSpPr>
            <p:cNvPr id="25" name="Group 18"/>
            <p:cNvGrpSpPr/>
            <p:nvPr/>
          </p:nvGrpSpPr>
          <p:grpSpPr bwMode="auto">
            <a:xfrm>
              <a:off x="2976118" y="1122362"/>
              <a:ext cx="3200400" cy="2032000"/>
              <a:chOff x="2294" y="1071"/>
              <a:chExt cx="2016" cy="1080"/>
            </a:xfrm>
          </p:grpSpPr>
          <p:sp>
            <p:nvSpPr>
              <p:cNvPr id="59" name="Rectangle 19"/>
              <p:cNvSpPr>
                <a:spLocks noChangeArrowheads="1"/>
              </p:cNvSpPr>
              <p:nvPr/>
            </p:nvSpPr>
            <p:spPr bwMode="auto">
              <a:xfrm>
                <a:off x="2870" y="1719"/>
                <a:ext cx="864" cy="216"/>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0" name="Freeform 20"/>
              <p:cNvSpPr/>
              <p:nvPr/>
            </p:nvSpPr>
            <p:spPr bwMode="auto">
              <a:xfrm>
                <a:off x="3734" y="1503"/>
                <a:ext cx="288" cy="432"/>
              </a:xfrm>
              <a:custGeom>
                <a:avLst/>
                <a:gdLst>
                  <a:gd name="T0" fmla="*/ 0 w 288"/>
                  <a:gd name="T1" fmla="*/ 432 h 432"/>
                  <a:gd name="T2" fmla="*/ 0 w 288"/>
                  <a:gd name="T3" fmla="*/ 432 h 432"/>
                  <a:gd name="T4" fmla="*/ 30 w 288"/>
                  <a:gd name="T5" fmla="*/ 430 h 432"/>
                  <a:gd name="T6" fmla="*/ 58 w 288"/>
                  <a:gd name="T7" fmla="*/ 428 h 432"/>
                  <a:gd name="T8" fmla="*/ 86 w 288"/>
                  <a:gd name="T9" fmla="*/ 422 h 432"/>
                  <a:gd name="T10" fmla="*/ 112 w 288"/>
                  <a:gd name="T11" fmla="*/ 416 h 432"/>
                  <a:gd name="T12" fmla="*/ 138 w 288"/>
                  <a:gd name="T13" fmla="*/ 406 h 432"/>
                  <a:gd name="T14" fmla="*/ 162 w 288"/>
                  <a:gd name="T15" fmla="*/ 396 h 432"/>
                  <a:gd name="T16" fmla="*/ 184 w 288"/>
                  <a:gd name="T17" fmla="*/ 382 h 432"/>
                  <a:gd name="T18" fmla="*/ 204 w 288"/>
                  <a:gd name="T19" fmla="*/ 368 h 432"/>
                  <a:gd name="T20" fmla="*/ 222 w 288"/>
                  <a:gd name="T21" fmla="*/ 354 h 432"/>
                  <a:gd name="T22" fmla="*/ 238 w 288"/>
                  <a:gd name="T23" fmla="*/ 336 h 432"/>
                  <a:gd name="T24" fmla="*/ 254 w 288"/>
                  <a:gd name="T25" fmla="*/ 318 h 432"/>
                  <a:gd name="T26" fmla="*/ 266 w 288"/>
                  <a:gd name="T27" fmla="*/ 300 h 432"/>
                  <a:gd name="T28" fmla="*/ 276 w 288"/>
                  <a:gd name="T29" fmla="*/ 280 h 432"/>
                  <a:gd name="T30" fmla="*/ 282 w 288"/>
                  <a:gd name="T31" fmla="*/ 260 h 432"/>
                  <a:gd name="T32" fmla="*/ 286 w 288"/>
                  <a:gd name="T33" fmla="*/ 238 h 432"/>
                  <a:gd name="T34" fmla="*/ 288 w 288"/>
                  <a:gd name="T35" fmla="*/ 216 h 432"/>
                  <a:gd name="T36" fmla="*/ 288 w 288"/>
                  <a:gd name="T37" fmla="*/ 0 h 432"/>
                  <a:gd name="T38" fmla="*/ 288 w 288"/>
                  <a:gd name="T39" fmla="*/ 0 h 432"/>
                  <a:gd name="T40" fmla="*/ 286 w 288"/>
                  <a:gd name="T41" fmla="*/ 22 h 432"/>
                  <a:gd name="T42" fmla="*/ 282 w 288"/>
                  <a:gd name="T43" fmla="*/ 44 h 432"/>
                  <a:gd name="T44" fmla="*/ 276 w 288"/>
                  <a:gd name="T45" fmla="*/ 64 h 432"/>
                  <a:gd name="T46" fmla="*/ 266 w 288"/>
                  <a:gd name="T47" fmla="*/ 84 h 432"/>
                  <a:gd name="T48" fmla="*/ 254 w 288"/>
                  <a:gd name="T49" fmla="*/ 102 h 432"/>
                  <a:gd name="T50" fmla="*/ 238 w 288"/>
                  <a:gd name="T51" fmla="*/ 120 h 432"/>
                  <a:gd name="T52" fmla="*/ 222 w 288"/>
                  <a:gd name="T53" fmla="*/ 138 h 432"/>
                  <a:gd name="T54" fmla="*/ 204 w 288"/>
                  <a:gd name="T55" fmla="*/ 152 h 432"/>
                  <a:gd name="T56" fmla="*/ 184 w 288"/>
                  <a:gd name="T57" fmla="*/ 166 h 432"/>
                  <a:gd name="T58" fmla="*/ 162 w 288"/>
                  <a:gd name="T59" fmla="*/ 180 h 432"/>
                  <a:gd name="T60" fmla="*/ 138 w 288"/>
                  <a:gd name="T61" fmla="*/ 190 h 432"/>
                  <a:gd name="T62" fmla="*/ 112 w 288"/>
                  <a:gd name="T63" fmla="*/ 200 h 432"/>
                  <a:gd name="T64" fmla="*/ 86 w 288"/>
                  <a:gd name="T65" fmla="*/ 206 h 432"/>
                  <a:gd name="T66" fmla="*/ 58 w 288"/>
                  <a:gd name="T67" fmla="*/ 212 h 432"/>
                  <a:gd name="T68" fmla="*/ 30 w 288"/>
                  <a:gd name="T69" fmla="*/ 214 h 432"/>
                  <a:gd name="T70" fmla="*/ 0 w 288"/>
                  <a:gd name="T71" fmla="*/ 216 h 432"/>
                  <a:gd name="T72" fmla="*/ 0 w 288"/>
                  <a:gd name="T73" fmla="*/ 432 h 4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8"/>
                  <a:gd name="T112" fmla="*/ 0 h 432"/>
                  <a:gd name="T113" fmla="*/ 288 w 288"/>
                  <a:gd name="T114" fmla="*/ 432 h 4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8" h="432">
                    <a:moveTo>
                      <a:pt x="0" y="432"/>
                    </a:moveTo>
                    <a:lnTo>
                      <a:pt x="0" y="432"/>
                    </a:lnTo>
                    <a:lnTo>
                      <a:pt x="30" y="430"/>
                    </a:lnTo>
                    <a:lnTo>
                      <a:pt x="58" y="428"/>
                    </a:lnTo>
                    <a:lnTo>
                      <a:pt x="86" y="422"/>
                    </a:lnTo>
                    <a:lnTo>
                      <a:pt x="112" y="416"/>
                    </a:lnTo>
                    <a:lnTo>
                      <a:pt x="138" y="406"/>
                    </a:lnTo>
                    <a:lnTo>
                      <a:pt x="162" y="396"/>
                    </a:lnTo>
                    <a:lnTo>
                      <a:pt x="184" y="382"/>
                    </a:lnTo>
                    <a:lnTo>
                      <a:pt x="204" y="368"/>
                    </a:lnTo>
                    <a:lnTo>
                      <a:pt x="222" y="354"/>
                    </a:lnTo>
                    <a:lnTo>
                      <a:pt x="238" y="336"/>
                    </a:lnTo>
                    <a:lnTo>
                      <a:pt x="254" y="318"/>
                    </a:lnTo>
                    <a:lnTo>
                      <a:pt x="266" y="300"/>
                    </a:lnTo>
                    <a:lnTo>
                      <a:pt x="276" y="280"/>
                    </a:lnTo>
                    <a:lnTo>
                      <a:pt x="282" y="260"/>
                    </a:lnTo>
                    <a:lnTo>
                      <a:pt x="286" y="238"/>
                    </a:lnTo>
                    <a:lnTo>
                      <a:pt x="288" y="216"/>
                    </a:lnTo>
                    <a:lnTo>
                      <a:pt x="288" y="0"/>
                    </a:lnTo>
                    <a:lnTo>
                      <a:pt x="286" y="22"/>
                    </a:lnTo>
                    <a:lnTo>
                      <a:pt x="282" y="44"/>
                    </a:lnTo>
                    <a:lnTo>
                      <a:pt x="276" y="64"/>
                    </a:lnTo>
                    <a:lnTo>
                      <a:pt x="266" y="84"/>
                    </a:lnTo>
                    <a:lnTo>
                      <a:pt x="254" y="102"/>
                    </a:lnTo>
                    <a:lnTo>
                      <a:pt x="238" y="120"/>
                    </a:lnTo>
                    <a:lnTo>
                      <a:pt x="222" y="138"/>
                    </a:lnTo>
                    <a:lnTo>
                      <a:pt x="204" y="152"/>
                    </a:lnTo>
                    <a:lnTo>
                      <a:pt x="184" y="166"/>
                    </a:lnTo>
                    <a:lnTo>
                      <a:pt x="162" y="180"/>
                    </a:lnTo>
                    <a:lnTo>
                      <a:pt x="138" y="190"/>
                    </a:lnTo>
                    <a:lnTo>
                      <a:pt x="112" y="200"/>
                    </a:lnTo>
                    <a:lnTo>
                      <a:pt x="86" y="206"/>
                    </a:lnTo>
                    <a:lnTo>
                      <a:pt x="58" y="212"/>
                    </a:lnTo>
                    <a:lnTo>
                      <a:pt x="30" y="214"/>
                    </a:lnTo>
                    <a:lnTo>
                      <a:pt x="0" y="216"/>
                    </a:lnTo>
                    <a:lnTo>
                      <a:pt x="0" y="432"/>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sp>
            <p:nvSpPr>
              <p:cNvPr id="61" name="Freeform 21"/>
              <p:cNvSpPr/>
              <p:nvPr/>
            </p:nvSpPr>
            <p:spPr bwMode="auto">
              <a:xfrm>
                <a:off x="2582" y="1503"/>
                <a:ext cx="288" cy="432"/>
              </a:xfrm>
              <a:custGeom>
                <a:avLst/>
                <a:gdLst>
                  <a:gd name="T0" fmla="*/ 288 w 288"/>
                  <a:gd name="T1" fmla="*/ 216 h 432"/>
                  <a:gd name="T2" fmla="*/ 288 w 288"/>
                  <a:gd name="T3" fmla="*/ 216 h 432"/>
                  <a:gd name="T4" fmla="*/ 258 w 288"/>
                  <a:gd name="T5" fmla="*/ 214 h 432"/>
                  <a:gd name="T6" fmla="*/ 230 w 288"/>
                  <a:gd name="T7" fmla="*/ 212 h 432"/>
                  <a:gd name="T8" fmla="*/ 202 w 288"/>
                  <a:gd name="T9" fmla="*/ 206 h 432"/>
                  <a:gd name="T10" fmla="*/ 176 w 288"/>
                  <a:gd name="T11" fmla="*/ 200 h 432"/>
                  <a:gd name="T12" fmla="*/ 150 w 288"/>
                  <a:gd name="T13" fmla="*/ 190 h 432"/>
                  <a:gd name="T14" fmla="*/ 126 w 288"/>
                  <a:gd name="T15" fmla="*/ 180 h 432"/>
                  <a:gd name="T16" fmla="*/ 104 w 288"/>
                  <a:gd name="T17" fmla="*/ 166 h 432"/>
                  <a:gd name="T18" fmla="*/ 84 w 288"/>
                  <a:gd name="T19" fmla="*/ 152 h 432"/>
                  <a:gd name="T20" fmla="*/ 66 w 288"/>
                  <a:gd name="T21" fmla="*/ 138 h 432"/>
                  <a:gd name="T22" fmla="*/ 50 w 288"/>
                  <a:gd name="T23" fmla="*/ 120 h 432"/>
                  <a:gd name="T24" fmla="*/ 34 w 288"/>
                  <a:gd name="T25" fmla="*/ 102 h 432"/>
                  <a:gd name="T26" fmla="*/ 22 w 288"/>
                  <a:gd name="T27" fmla="*/ 84 h 432"/>
                  <a:gd name="T28" fmla="*/ 12 w 288"/>
                  <a:gd name="T29" fmla="*/ 64 h 432"/>
                  <a:gd name="T30" fmla="*/ 6 w 288"/>
                  <a:gd name="T31" fmla="*/ 44 h 432"/>
                  <a:gd name="T32" fmla="*/ 2 w 288"/>
                  <a:gd name="T33" fmla="*/ 22 h 432"/>
                  <a:gd name="T34" fmla="*/ 0 w 288"/>
                  <a:gd name="T35" fmla="*/ 0 h 432"/>
                  <a:gd name="T36" fmla="*/ 0 w 288"/>
                  <a:gd name="T37" fmla="*/ 216 h 432"/>
                  <a:gd name="T38" fmla="*/ 0 w 288"/>
                  <a:gd name="T39" fmla="*/ 216 h 432"/>
                  <a:gd name="T40" fmla="*/ 2 w 288"/>
                  <a:gd name="T41" fmla="*/ 238 h 432"/>
                  <a:gd name="T42" fmla="*/ 6 w 288"/>
                  <a:gd name="T43" fmla="*/ 260 h 432"/>
                  <a:gd name="T44" fmla="*/ 12 w 288"/>
                  <a:gd name="T45" fmla="*/ 280 h 432"/>
                  <a:gd name="T46" fmla="*/ 22 w 288"/>
                  <a:gd name="T47" fmla="*/ 300 h 432"/>
                  <a:gd name="T48" fmla="*/ 34 w 288"/>
                  <a:gd name="T49" fmla="*/ 318 h 432"/>
                  <a:gd name="T50" fmla="*/ 50 w 288"/>
                  <a:gd name="T51" fmla="*/ 336 h 432"/>
                  <a:gd name="T52" fmla="*/ 66 w 288"/>
                  <a:gd name="T53" fmla="*/ 354 h 432"/>
                  <a:gd name="T54" fmla="*/ 84 w 288"/>
                  <a:gd name="T55" fmla="*/ 368 h 432"/>
                  <a:gd name="T56" fmla="*/ 104 w 288"/>
                  <a:gd name="T57" fmla="*/ 382 h 432"/>
                  <a:gd name="T58" fmla="*/ 126 w 288"/>
                  <a:gd name="T59" fmla="*/ 396 h 432"/>
                  <a:gd name="T60" fmla="*/ 150 w 288"/>
                  <a:gd name="T61" fmla="*/ 406 h 432"/>
                  <a:gd name="T62" fmla="*/ 176 w 288"/>
                  <a:gd name="T63" fmla="*/ 416 h 432"/>
                  <a:gd name="T64" fmla="*/ 202 w 288"/>
                  <a:gd name="T65" fmla="*/ 422 h 432"/>
                  <a:gd name="T66" fmla="*/ 230 w 288"/>
                  <a:gd name="T67" fmla="*/ 428 h 432"/>
                  <a:gd name="T68" fmla="*/ 258 w 288"/>
                  <a:gd name="T69" fmla="*/ 430 h 432"/>
                  <a:gd name="T70" fmla="*/ 288 w 288"/>
                  <a:gd name="T71" fmla="*/ 432 h 432"/>
                  <a:gd name="T72" fmla="*/ 288 w 288"/>
                  <a:gd name="T73" fmla="*/ 216 h 4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8"/>
                  <a:gd name="T112" fmla="*/ 0 h 432"/>
                  <a:gd name="T113" fmla="*/ 288 w 288"/>
                  <a:gd name="T114" fmla="*/ 432 h 4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8" h="432">
                    <a:moveTo>
                      <a:pt x="288" y="216"/>
                    </a:moveTo>
                    <a:lnTo>
                      <a:pt x="288" y="216"/>
                    </a:lnTo>
                    <a:lnTo>
                      <a:pt x="258" y="214"/>
                    </a:lnTo>
                    <a:lnTo>
                      <a:pt x="230" y="212"/>
                    </a:lnTo>
                    <a:lnTo>
                      <a:pt x="202" y="206"/>
                    </a:lnTo>
                    <a:lnTo>
                      <a:pt x="176" y="200"/>
                    </a:lnTo>
                    <a:lnTo>
                      <a:pt x="150" y="190"/>
                    </a:lnTo>
                    <a:lnTo>
                      <a:pt x="126" y="180"/>
                    </a:lnTo>
                    <a:lnTo>
                      <a:pt x="104" y="166"/>
                    </a:lnTo>
                    <a:lnTo>
                      <a:pt x="84" y="152"/>
                    </a:lnTo>
                    <a:lnTo>
                      <a:pt x="66" y="138"/>
                    </a:lnTo>
                    <a:lnTo>
                      <a:pt x="50" y="120"/>
                    </a:lnTo>
                    <a:lnTo>
                      <a:pt x="34" y="102"/>
                    </a:lnTo>
                    <a:lnTo>
                      <a:pt x="22" y="84"/>
                    </a:lnTo>
                    <a:lnTo>
                      <a:pt x="12" y="64"/>
                    </a:lnTo>
                    <a:lnTo>
                      <a:pt x="6" y="44"/>
                    </a:lnTo>
                    <a:lnTo>
                      <a:pt x="2" y="22"/>
                    </a:lnTo>
                    <a:lnTo>
                      <a:pt x="0" y="0"/>
                    </a:lnTo>
                    <a:lnTo>
                      <a:pt x="0" y="216"/>
                    </a:lnTo>
                    <a:lnTo>
                      <a:pt x="2" y="238"/>
                    </a:lnTo>
                    <a:lnTo>
                      <a:pt x="6" y="260"/>
                    </a:lnTo>
                    <a:lnTo>
                      <a:pt x="12" y="280"/>
                    </a:lnTo>
                    <a:lnTo>
                      <a:pt x="22" y="300"/>
                    </a:lnTo>
                    <a:lnTo>
                      <a:pt x="34" y="318"/>
                    </a:lnTo>
                    <a:lnTo>
                      <a:pt x="50" y="336"/>
                    </a:lnTo>
                    <a:lnTo>
                      <a:pt x="66" y="354"/>
                    </a:lnTo>
                    <a:lnTo>
                      <a:pt x="84" y="368"/>
                    </a:lnTo>
                    <a:lnTo>
                      <a:pt x="104" y="382"/>
                    </a:lnTo>
                    <a:lnTo>
                      <a:pt x="126" y="396"/>
                    </a:lnTo>
                    <a:lnTo>
                      <a:pt x="150" y="406"/>
                    </a:lnTo>
                    <a:lnTo>
                      <a:pt x="176" y="416"/>
                    </a:lnTo>
                    <a:lnTo>
                      <a:pt x="202" y="422"/>
                    </a:lnTo>
                    <a:lnTo>
                      <a:pt x="230" y="428"/>
                    </a:lnTo>
                    <a:lnTo>
                      <a:pt x="258" y="430"/>
                    </a:lnTo>
                    <a:lnTo>
                      <a:pt x="288" y="432"/>
                    </a:lnTo>
                    <a:lnTo>
                      <a:pt x="288" y="216"/>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sp>
            <p:nvSpPr>
              <p:cNvPr id="62" name="Freeform 22"/>
              <p:cNvSpPr>
                <a:spLocks noEditPoints="1"/>
              </p:cNvSpPr>
              <p:nvPr/>
            </p:nvSpPr>
            <p:spPr bwMode="auto">
              <a:xfrm>
                <a:off x="2294" y="1287"/>
                <a:ext cx="2016" cy="864"/>
              </a:xfrm>
              <a:custGeom>
                <a:avLst/>
                <a:gdLst>
                  <a:gd name="T0" fmla="*/ 1440 w 2016"/>
                  <a:gd name="T1" fmla="*/ 864 h 864"/>
                  <a:gd name="T2" fmla="*/ 1612 w 2016"/>
                  <a:gd name="T3" fmla="*/ 844 h 864"/>
                  <a:gd name="T4" fmla="*/ 1762 w 2016"/>
                  <a:gd name="T5" fmla="*/ 790 h 864"/>
                  <a:gd name="T6" fmla="*/ 1884 w 2016"/>
                  <a:gd name="T7" fmla="*/ 706 h 864"/>
                  <a:gd name="T8" fmla="*/ 1946 w 2016"/>
                  <a:gd name="T9" fmla="*/ 638 h 864"/>
                  <a:gd name="T10" fmla="*/ 1982 w 2016"/>
                  <a:gd name="T11" fmla="*/ 580 h 864"/>
                  <a:gd name="T12" fmla="*/ 2004 w 2016"/>
                  <a:gd name="T13" fmla="*/ 520 h 864"/>
                  <a:gd name="T14" fmla="*/ 2016 w 2016"/>
                  <a:gd name="T15" fmla="*/ 454 h 864"/>
                  <a:gd name="T16" fmla="*/ 2016 w 2016"/>
                  <a:gd name="T17" fmla="*/ 410 h 864"/>
                  <a:gd name="T18" fmla="*/ 2004 w 2016"/>
                  <a:gd name="T19" fmla="*/ 344 h 864"/>
                  <a:gd name="T20" fmla="*/ 1982 w 2016"/>
                  <a:gd name="T21" fmla="*/ 284 h 864"/>
                  <a:gd name="T22" fmla="*/ 1946 w 2016"/>
                  <a:gd name="T23" fmla="*/ 226 h 864"/>
                  <a:gd name="T24" fmla="*/ 1884 w 2016"/>
                  <a:gd name="T25" fmla="*/ 158 h 864"/>
                  <a:gd name="T26" fmla="*/ 1762 w 2016"/>
                  <a:gd name="T27" fmla="*/ 74 h 864"/>
                  <a:gd name="T28" fmla="*/ 1612 w 2016"/>
                  <a:gd name="T29" fmla="*/ 20 h 864"/>
                  <a:gd name="T30" fmla="*/ 1440 w 2016"/>
                  <a:gd name="T31" fmla="*/ 0 h 864"/>
                  <a:gd name="T32" fmla="*/ 518 w 2016"/>
                  <a:gd name="T33" fmla="*/ 2 h 864"/>
                  <a:gd name="T34" fmla="*/ 352 w 2016"/>
                  <a:gd name="T35" fmla="*/ 34 h 864"/>
                  <a:gd name="T36" fmla="*/ 210 w 2016"/>
                  <a:gd name="T37" fmla="*/ 98 h 864"/>
                  <a:gd name="T38" fmla="*/ 98 w 2016"/>
                  <a:gd name="T39" fmla="*/ 190 h 864"/>
                  <a:gd name="T40" fmla="*/ 56 w 2016"/>
                  <a:gd name="T41" fmla="*/ 244 h 864"/>
                  <a:gd name="T42" fmla="*/ 26 w 2016"/>
                  <a:gd name="T43" fmla="*/ 304 h 864"/>
                  <a:gd name="T44" fmla="*/ 6 w 2016"/>
                  <a:gd name="T45" fmla="*/ 366 h 864"/>
                  <a:gd name="T46" fmla="*/ 0 w 2016"/>
                  <a:gd name="T47" fmla="*/ 432 h 864"/>
                  <a:gd name="T48" fmla="*/ 2 w 2016"/>
                  <a:gd name="T49" fmla="*/ 476 h 864"/>
                  <a:gd name="T50" fmla="*/ 18 w 2016"/>
                  <a:gd name="T51" fmla="*/ 540 h 864"/>
                  <a:gd name="T52" fmla="*/ 46 w 2016"/>
                  <a:gd name="T53" fmla="*/ 600 h 864"/>
                  <a:gd name="T54" fmla="*/ 84 w 2016"/>
                  <a:gd name="T55" fmla="*/ 656 h 864"/>
                  <a:gd name="T56" fmla="*/ 168 w 2016"/>
                  <a:gd name="T57" fmla="*/ 738 h 864"/>
                  <a:gd name="T58" fmla="*/ 302 w 2016"/>
                  <a:gd name="T59" fmla="*/ 812 h 864"/>
                  <a:gd name="T60" fmla="*/ 460 w 2016"/>
                  <a:gd name="T61" fmla="*/ 856 h 864"/>
                  <a:gd name="T62" fmla="*/ 576 w 2016"/>
                  <a:gd name="T63" fmla="*/ 864 h 864"/>
                  <a:gd name="T64" fmla="*/ 1440 w 2016"/>
                  <a:gd name="T65" fmla="*/ 216 h 864"/>
                  <a:gd name="T66" fmla="*/ 1526 w 2016"/>
                  <a:gd name="T67" fmla="*/ 226 h 864"/>
                  <a:gd name="T68" fmla="*/ 1602 w 2016"/>
                  <a:gd name="T69" fmla="*/ 252 h 864"/>
                  <a:gd name="T70" fmla="*/ 1662 w 2016"/>
                  <a:gd name="T71" fmla="*/ 294 h 864"/>
                  <a:gd name="T72" fmla="*/ 1706 w 2016"/>
                  <a:gd name="T73" fmla="*/ 348 h 864"/>
                  <a:gd name="T74" fmla="*/ 1726 w 2016"/>
                  <a:gd name="T75" fmla="*/ 410 h 864"/>
                  <a:gd name="T76" fmla="*/ 1726 w 2016"/>
                  <a:gd name="T77" fmla="*/ 454 h 864"/>
                  <a:gd name="T78" fmla="*/ 1706 w 2016"/>
                  <a:gd name="T79" fmla="*/ 516 h 864"/>
                  <a:gd name="T80" fmla="*/ 1662 w 2016"/>
                  <a:gd name="T81" fmla="*/ 570 h 864"/>
                  <a:gd name="T82" fmla="*/ 1602 w 2016"/>
                  <a:gd name="T83" fmla="*/ 612 h 864"/>
                  <a:gd name="T84" fmla="*/ 1526 w 2016"/>
                  <a:gd name="T85" fmla="*/ 638 h 864"/>
                  <a:gd name="T86" fmla="*/ 1440 w 2016"/>
                  <a:gd name="T87" fmla="*/ 648 h 864"/>
                  <a:gd name="T88" fmla="*/ 546 w 2016"/>
                  <a:gd name="T89" fmla="*/ 646 h 864"/>
                  <a:gd name="T90" fmla="*/ 464 w 2016"/>
                  <a:gd name="T91" fmla="*/ 632 h 864"/>
                  <a:gd name="T92" fmla="*/ 392 w 2016"/>
                  <a:gd name="T93" fmla="*/ 598 h 864"/>
                  <a:gd name="T94" fmla="*/ 338 w 2016"/>
                  <a:gd name="T95" fmla="*/ 552 h 864"/>
                  <a:gd name="T96" fmla="*/ 300 w 2016"/>
                  <a:gd name="T97" fmla="*/ 496 h 864"/>
                  <a:gd name="T98" fmla="*/ 288 w 2016"/>
                  <a:gd name="T99" fmla="*/ 432 h 864"/>
                  <a:gd name="T100" fmla="*/ 294 w 2016"/>
                  <a:gd name="T101" fmla="*/ 388 h 864"/>
                  <a:gd name="T102" fmla="*/ 322 w 2016"/>
                  <a:gd name="T103" fmla="*/ 330 h 864"/>
                  <a:gd name="T104" fmla="*/ 372 w 2016"/>
                  <a:gd name="T105" fmla="*/ 280 h 864"/>
                  <a:gd name="T106" fmla="*/ 438 w 2016"/>
                  <a:gd name="T107" fmla="*/ 242 h 864"/>
                  <a:gd name="T108" fmla="*/ 518 w 2016"/>
                  <a:gd name="T109" fmla="*/ 220 h 864"/>
                  <a:gd name="T110" fmla="*/ 576 w 2016"/>
                  <a:gd name="T111" fmla="*/ 216 h 86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016"/>
                  <a:gd name="T169" fmla="*/ 0 h 864"/>
                  <a:gd name="T170" fmla="*/ 2016 w 2016"/>
                  <a:gd name="T171" fmla="*/ 864 h 86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016" h="864">
                    <a:moveTo>
                      <a:pt x="576" y="864"/>
                    </a:moveTo>
                    <a:lnTo>
                      <a:pt x="1440" y="864"/>
                    </a:lnTo>
                    <a:lnTo>
                      <a:pt x="1498" y="862"/>
                    </a:lnTo>
                    <a:lnTo>
                      <a:pt x="1556" y="856"/>
                    </a:lnTo>
                    <a:lnTo>
                      <a:pt x="1612" y="844"/>
                    </a:lnTo>
                    <a:lnTo>
                      <a:pt x="1664" y="830"/>
                    </a:lnTo>
                    <a:lnTo>
                      <a:pt x="1714" y="812"/>
                    </a:lnTo>
                    <a:lnTo>
                      <a:pt x="1762" y="790"/>
                    </a:lnTo>
                    <a:lnTo>
                      <a:pt x="1806" y="766"/>
                    </a:lnTo>
                    <a:lnTo>
                      <a:pt x="1848" y="738"/>
                    </a:lnTo>
                    <a:lnTo>
                      <a:pt x="1884" y="706"/>
                    </a:lnTo>
                    <a:lnTo>
                      <a:pt x="1918" y="674"/>
                    </a:lnTo>
                    <a:lnTo>
                      <a:pt x="1932" y="656"/>
                    </a:lnTo>
                    <a:lnTo>
                      <a:pt x="1946" y="638"/>
                    </a:lnTo>
                    <a:lnTo>
                      <a:pt x="1960" y="620"/>
                    </a:lnTo>
                    <a:lnTo>
                      <a:pt x="1970" y="600"/>
                    </a:lnTo>
                    <a:lnTo>
                      <a:pt x="1982" y="580"/>
                    </a:lnTo>
                    <a:lnTo>
                      <a:pt x="1990" y="560"/>
                    </a:lnTo>
                    <a:lnTo>
                      <a:pt x="1998" y="540"/>
                    </a:lnTo>
                    <a:lnTo>
                      <a:pt x="2004" y="520"/>
                    </a:lnTo>
                    <a:lnTo>
                      <a:pt x="2010" y="498"/>
                    </a:lnTo>
                    <a:lnTo>
                      <a:pt x="2014" y="476"/>
                    </a:lnTo>
                    <a:lnTo>
                      <a:pt x="2016" y="454"/>
                    </a:lnTo>
                    <a:lnTo>
                      <a:pt x="2016" y="432"/>
                    </a:lnTo>
                    <a:lnTo>
                      <a:pt x="2016" y="410"/>
                    </a:lnTo>
                    <a:lnTo>
                      <a:pt x="2014" y="388"/>
                    </a:lnTo>
                    <a:lnTo>
                      <a:pt x="2010" y="366"/>
                    </a:lnTo>
                    <a:lnTo>
                      <a:pt x="2004" y="344"/>
                    </a:lnTo>
                    <a:lnTo>
                      <a:pt x="1998" y="324"/>
                    </a:lnTo>
                    <a:lnTo>
                      <a:pt x="1990" y="304"/>
                    </a:lnTo>
                    <a:lnTo>
                      <a:pt x="1982" y="284"/>
                    </a:lnTo>
                    <a:lnTo>
                      <a:pt x="1970" y="264"/>
                    </a:lnTo>
                    <a:lnTo>
                      <a:pt x="1960" y="244"/>
                    </a:lnTo>
                    <a:lnTo>
                      <a:pt x="1946" y="226"/>
                    </a:lnTo>
                    <a:lnTo>
                      <a:pt x="1932" y="208"/>
                    </a:lnTo>
                    <a:lnTo>
                      <a:pt x="1918" y="190"/>
                    </a:lnTo>
                    <a:lnTo>
                      <a:pt x="1884" y="158"/>
                    </a:lnTo>
                    <a:lnTo>
                      <a:pt x="1848" y="126"/>
                    </a:lnTo>
                    <a:lnTo>
                      <a:pt x="1806" y="98"/>
                    </a:lnTo>
                    <a:lnTo>
                      <a:pt x="1762" y="74"/>
                    </a:lnTo>
                    <a:lnTo>
                      <a:pt x="1714" y="52"/>
                    </a:lnTo>
                    <a:lnTo>
                      <a:pt x="1664" y="34"/>
                    </a:lnTo>
                    <a:lnTo>
                      <a:pt x="1612" y="20"/>
                    </a:lnTo>
                    <a:lnTo>
                      <a:pt x="1556" y="8"/>
                    </a:lnTo>
                    <a:lnTo>
                      <a:pt x="1498" y="2"/>
                    </a:lnTo>
                    <a:lnTo>
                      <a:pt x="1440" y="0"/>
                    </a:lnTo>
                    <a:lnTo>
                      <a:pt x="576" y="0"/>
                    </a:lnTo>
                    <a:lnTo>
                      <a:pt x="518" y="2"/>
                    </a:lnTo>
                    <a:lnTo>
                      <a:pt x="460" y="8"/>
                    </a:lnTo>
                    <a:lnTo>
                      <a:pt x="404" y="20"/>
                    </a:lnTo>
                    <a:lnTo>
                      <a:pt x="352" y="34"/>
                    </a:lnTo>
                    <a:lnTo>
                      <a:pt x="302" y="52"/>
                    </a:lnTo>
                    <a:lnTo>
                      <a:pt x="254" y="74"/>
                    </a:lnTo>
                    <a:lnTo>
                      <a:pt x="210" y="98"/>
                    </a:lnTo>
                    <a:lnTo>
                      <a:pt x="168" y="126"/>
                    </a:lnTo>
                    <a:lnTo>
                      <a:pt x="132" y="158"/>
                    </a:lnTo>
                    <a:lnTo>
                      <a:pt x="98" y="190"/>
                    </a:lnTo>
                    <a:lnTo>
                      <a:pt x="84" y="208"/>
                    </a:lnTo>
                    <a:lnTo>
                      <a:pt x="70" y="226"/>
                    </a:lnTo>
                    <a:lnTo>
                      <a:pt x="56" y="244"/>
                    </a:lnTo>
                    <a:lnTo>
                      <a:pt x="46" y="264"/>
                    </a:lnTo>
                    <a:lnTo>
                      <a:pt x="34" y="284"/>
                    </a:lnTo>
                    <a:lnTo>
                      <a:pt x="26" y="304"/>
                    </a:lnTo>
                    <a:lnTo>
                      <a:pt x="18" y="324"/>
                    </a:lnTo>
                    <a:lnTo>
                      <a:pt x="12" y="344"/>
                    </a:lnTo>
                    <a:lnTo>
                      <a:pt x="6" y="366"/>
                    </a:lnTo>
                    <a:lnTo>
                      <a:pt x="2" y="388"/>
                    </a:lnTo>
                    <a:lnTo>
                      <a:pt x="0" y="410"/>
                    </a:lnTo>
                    <a:lnTo>
                      <a:pt x="0" y="432"/>
                    </a:lnTo>
                    <a:lnTo>
                      <a:pt x="0" y="454"/>
                    </a:lnTo>
                    <a:lnTo>
                      <a:pt x="2" y="476"/>
                    </a:lnTo>
                    <a:lnTo>
                      <a:pt x="6" y="498"/>
                    </a:lnTo>
                    <a:lnTo>
                      <a:pt x="12" y="520"/>
                    </a:lnTo>
                    <a:lnTo>
                      <a:pt x="18" y="540"/>
                    </a:lnTo>
                    <a:lnTo>
                      <a:pt x="26" y="560"/>
                    </a:lnTo>
                    <a:lnTo>
                      <a:pt x="34" y="580"/>
                    </a:lnTo>
                    <a:lnTo>
                      <a:pt x="46" y="600"/>
                    </a:lnTo>
                    <a:lnTo>
                      <a:pt x="56" y="620"/>
                    </a:lnTo>
                    <a:lnTo>
                      <a:pt x="70" y="638"/>
                    </a:lnTo>
                    <a:lnTo>
                      <a:pt x="84" y="656"/>
                    </a:lnTo>
                    <a:lnTo>
                      <a:pt x="98" y="674"/>
                    </a:lnTo>
                    <a:lnTo>
                      <a:pt x="132" y="706"/>
                    </a:lnTo>
                    <a:lnTo>
                      <a:pt x="168" y="738"/>
                    </a:lnTo>
                    <a:lnTo>
                      <a:pt x="210" y="766"/>
                    </a:lnTo>
                    <a:lnTo>
                      <a:pt x="254" y="790"/>
                    </a:lnTo>
                    <a:lnTo>
                      <a:pt x="302" y="812"/>
                    </a:lnTo>
                    <a:lnTo>
                      <a:pt x="352" y="830"/>
                    </a:lnTo>
                    <a:lnTo>
                      <a:pt x="404" y="844"/>
                    </a:lnTo>
                    <a:lnTo>
                      <a:pt x="460" y="856"/>
                    </a:lnTo>
                    <a:lnTo>
                      <a:pt x="518" y="862"/>
                    </a:lnTo>
                    <a:lnTo>
                      <a:pt x="576" y="864"/>
                    </a:lnTo>
                    <a:close/>
                    <a:moveTo>
                      <a:pt x="576" y="216"/>
                    </a:moveTo>
                    <a:lnTo>
                      <a:pt x="1440" y="216"/>
                    </a:lnTo>
                    <a:lnTo>
                      <a:pt x="1470" y="218"/>
                    </a:lnTo>
                    <a:lnTo>
                      <a:pt x="1498" y="220"/>
                    </a:lnTo>
                    <a:lnTo>
                      <a:pt x="1526" y="226"/>
                    </a:lnTo>
                    <a:lnTo>
                      <a:pt x="1552" y="232"/>
                    </a:lnTo>
                    <a:lnTo>
                      <a:pt x="1578" y="242"/>
                    </a:lnTo>
                    <a:lnTo>
                      <a:pt x="1602" y="252"/>
                    </a:lnTo>
                    <a:lnTo>
                      <a:pt x="1624" y="266"/>
                    </a:lnTo>
                    <a:lnTo>
                      <a:pt x="1644" y="280"/>
                    </a:lnTo>
                    <a:lnTo>
                      <a:pt x="1662" y="294"/>
                    </a:lnTo>
                    <a:lnTo>
                      <a:pt x="1678" y="312"/>
                    </a:lnTo>
                    <a:lnTo>
                      <a:pt x="1694" y="330"/>
                    </a:lnTo>
                    <a:lnTo>
                      <a:pt x="1706" y="348"/>
                    </a:lnTo>
                    <a:lnTo>
                      <a:pt x="1716" y="368"/>
                    </a:lnTo>
                    <a:lnTo>
                      <a:pt x="1722" y="388"/>
                    </a:lnTo>
                    <a:lnTo>
                      <a:pt x="1726" y="410"/>
                    </a:lnTo>
                    <a:lnTo>
                      <a:pt x="1728" y="432"/>
                    </a:lnTo>
                    <a:lnTo>
                      <a:pt x="1726" y="454"/>
                    </a:lnTo>
                    <a:lnTo>
                      <a:pt x="1722" y="476"/>
                    </a:lnTo>
                    <a:lnTo>
                      <a:pt x="1716" y="496"/>
                    </a:lnTo>
                    <a:lnTo>
                      <a:pt x="1706" y="516"/>
                    </a:lnTo>
                    <a:lnTo>
                      <a:pt x="1694" y="534"/>
                    </a:lnTo>
                    <a:lnTo>
                      <a:pt x="1678" y="552"/>
                    </a:lnTo>
                    <a:lnTo>
                      <a:pt x="1662" y="570"/>
                    </a:lnTo>
                    <a:lnTo>
                      <a:pt x="1644" y="584"/>
                    </a:lnTo>
                    <a:lnTo>
                      <a:pt x="1624" y="598"/>
                    </a:lnTo>
                    <a:lnTo>
                      <a:pt x="1602" y="612"/>
                    </a:lnTo>
                    <a:lnTo>
                      <a:pt x="1578" y="622"/>
                    </a:lnTo>
                    <a:lnTo>
                      <a:pt x="1552" y="632"/>
                    </a:lnTo>
                    <a:lnTo>
                      <a:pt x="1526" y="638"/>
                    </a:lnTo>
                    <a:lnTo>
                      <a:pt x="1498" y="644"/>
                    </a:lnTo>
                    <a:lnTo>
                      <a:pt x="1470" y="646"/>
                    </a:lnTo>
                    <a:lnTo>
                      <a:pt x="1440" y="648"/>
                    </a:lnTo>
                    <a:lnTo>
                      <a:pt x="576" y="648"/>
                    </a:lnTo>
                    <a:lnTo>
                      <a:pt x="546" y="646"/>
                    </a:lnTo>
                    <a:lnTo>
                      <a:pt x="518" y="644"/>
                    </a:lnTo>
                    <a:lnTo>
                      <a:pt x="490" y="638"/>
                    </a:lnTo>
                    <a:lnTo>
                      <a:pt x="464" y="632"/>
                    </a:lnTo>
                    <a:lnTo>
                      <a:pt x="438" y="622"/>
                    </a:lnTo>
                    <a:lnTo>
                      <a:pt x="414" y="612"/>
                    </a:lnTo>
                    <a:lnTo>
                      <a:pt x="392" y="598"/>
                    </a:lnTo>
                    <a:lnTo>
                      <a:pt x="372" y="584"/>
                    </a:lnTo>
                    <a:lnTo>
                      <a:pt x="354" y="570"/>
                    </a:lnTo>
                    <a:lnTo>
                      <a:pt x="338" y="552"/>
                    </a:lnTo>
                    <a:lnTo>
                      <a:pt x="322" y="534"/>
                    </a:lnTo>
                    <a:lnTo>
                      <a:pt x="310" y="516"/>
                    </a:lnTo>
                    <a:lnTo>
                      <a:pt x="300" y="496"/>
                    </a:lnTo>
                    <a:lnTo>
                      <a:pt x="294" y="476"/>
                    </a:lnTo>
                    <a:lnTo>
                      <a:pt x="290" y="454"/>
                    </a:lnTo>
                    <a:lnTo>
                      <a:pt x="288" y="432"/>
                    </a:lnTo>
                    <a:lnTo>
                      <a:pt x="290" y="410"/>
                    </a:lnTo>
                    <a:lnTo>
                      <a:pt x="294" y="388"/>
                    </a:lnTo>
                    <a:lnTo>
                      <a:pt x="300" y="368"/>
                    </a:lnTo>
                    <a:lnTo>
                      <a:pt x="310" y="348"/>
                    </a:lnTo>
                    <a:lnTo>
                      <a:pt x="322" y="330"/>
                    </a:lnTo>
                    <a:lnTo>
                      <a:pt x="338" y="312"/>
                    </a:lnTo>
                    <a:lnTo>
                      <a:pt x="354" y="294"/>
                    </a:lnTo>
                    <a:lnTo>
                      <a:pt x="372" y="280"/>
                    </a:lnTo>
                    <a:lnTo>
                      <a:pt x="392" y="266"/>
                    </a:lnTo>
                    <a:lnTo>
                      <a:pt x="414" y="252"/>
                    </a:lnTo>
                    <a:lnTo>
                      <a:pt x="438" y="242"/>
                    </a:lnTo>
                    <a:lnTo>
                      <a:pt x="464" y="232"/>
                    </a:lnTo>
                    <a:lnTo>
                      <a:pt x="490" y="226"/>
                    </a:lnTo>
                    <a:lnTo>
                      <a:pt x="518" y="220"/>
                    </a:lnTo>
                    <a:lnTo>
                      <a:pt x="546" y="218"/>
                    </a:lnTo>
                    <a:lnTo>
                      <a:pt x="576" y="216"/>
                    </a:lnTo>
                    <a:close/>
                  </a:path>
                </a:pathLst>
              </a:custGeom>
              <a:solidFill>
                <a:srgbClr val="7A290B"/>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sp>
            <p:nvSpPr>
              <p:cNvPr id="63" name="Rectangle 23"/>
              <p:cNvSpPr>
                <a:spLocks noChangeArrowheads="1"/>
              </p:cNvSpPr>
              <p:nvPr/>
            </p:nvSpPr>
            <p:spPr bwMode="auto">
              <a:xfrm>
                <a:off x="2870" y="1071"/>
                <a:ext cx="864" cy="216"/>
              </a:xfrm>
              <a:prstGeom prst="rect">
                <a:avLst/>
              </a:prstGeom>
              <a:solidFill>
                <a:srgbClr val="7A290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4" name="Freeform 24"/>
              <p:cNvSpPr/>
              <p:nvPr/>
            </p:nvSpPr>
            <p:spPr bwMode="auto">
              <a:xfrm>
                <a:off x="2294" y="1071"/>
                <a:ext cx="576" cy="648"/>
              </a:xfrm>
              <a:custGeom>
                <a:avLst/>
                <a:gdLst>
                  <a:gd name="T0" fmla="*/ 576 w 576"/>
                  <a:gd name="T1" fmla="*/ 216 h 648"/>
                  <a:gd name="T2" fmla="*/ 576 w 576"/>
                  <a:gd name="T3" fmla="*/ 216 h 648"/>
                  <a:gd name="T4" fmla="*/ 518 w 576"/>
                  <a:gd name="T5" fmla="*/ 218 h 648"/>
                  <a:gd name="T6" fmla="*/ 460 w 576"/>
                  <a:gd name="T7" fmla="*/ 224 h 648"/>
                  <a:gd name="T8" fmla="*/ 404 w 576"/>
                  <a:gd name="T9" fmla="*/ 236 h 648"/>
                  <a:gd name="T10" fmla="*/ 352 w 576"/>
                  <a:gd name="T11" fmla="*/ 250 h 648"/>
                  <a:gd name="T12" fmla="*/ 302 w 576"/>
                  <a:gd name="T13" fmla="*/ 268 h 648"/>
                  <a:gd name="T14" fmla="*/ 254 w 576"/>
                  <a:gd name="T15" fmla="*/ 290 h 648"/>
                  <a:gd name="T16" fmla="*/ 210 w 576"/>
                  <a:gd name="T17" fmla="*/ 314 h 648"/>
                  <a:gd name="T18" fmla="*/ 168 w 576"/>
                  <a:gd name="T19" fmla="*/ 342 h 648"/>
                  <a:gd name="T20" fmla="*/ 132 w 576"/>
                  <a:gd name="T21" fmla="*/ 374 h 648"/>
                  <a:gd name="T22" fmla="*/ 98 w 576"/>
                  <a:gd name="T23" fmla="*/ 406 h 648"/>
                  <a:gd name="T24" fmla="*/ 84 w 576"/>
                  <a:gd name="T25" fmla="*/ 424 h 648"/>
                  <a:gd name="T26" fmla="*/ 70 w 576"/>
                  <a:gd name="T27" fmla="*/ 442 h 648"/>
                  <a:gd name="T28" fmla="*/ 56 w 576"/>
                  <a:gd name="T29" fmla="*/ 460 h 648"/>
                  <a:gd name="T30" fmla="*/ 46 w 576"/>
                  <a:gd name="T31" fmla="*/ 480 h 648"/>
                  <a:gd name="T32" fmla="*/ 34 w 576"/>
                  <a:gd name="T33" fmla="*/ 500 h 648"/>
                  <a:gd name="T34" fmla="*/ 26 w 576"/>
                  <a:gd name="T35" fmla="*/ 520 h 648"/>
                  <a:gd name="T36" fmla="*/ 18 w 576"/>
                  <a:gd name="T37" fmla="*/ 540 h 648"/>
                  <a:gd name="T38" fmla="*/ 12 w 576"/>
                  <a:gd name="T39" fmla="*/ 560 h 648"/>
                  <a:gd name="T40" fmla="*/ 6 w 576"/>
                  <a:gd name="T41" fmla="*/ 582 h 648"/>
                  <a:gd name="T42" fmla="*/ 2 w 576"/>
                  <a:gd name="T43" fmla="*/ 604 h 648"/>
                  <a:gd name="T44" fmla="*/ 0 w 576"/>
                  <a:gd name="T45" fmla="*/ 626 h 648"/>
                  <a:gd name="T46" fmla="*/ 0 w 576"/>
                  <a:gd name="T47" fmla="*/ 648 h 648"/>
                  <a:gd name="T48" fmla="*/ 0 w 576"/>
                  <a:gd name="T49" fmla="*/ 432 h 648"/>
                  <a:gd name="T50" fmla="*/ 0 w 576"/>
                  <a:gd name="T51" fmla="*/ 432 h 648"/>
                  <a:gd name="T52" fmla="*/ 0 w 576"/>
                  <a:gd name="T53" fmla="*/ 410 h 648"/>
                  <a:gd name="T54" fmla="*/ 2 w 576"/>
                  <a:gd name="T55" fmla="*/ 388 h 648"/>
                  <a:gd name="T56" fmla="*/ 6 w 576"/>
                  <a:gd name="T57" fmla="*/ 366 h 648"/>
                  <a:gd name="T58" fmla="*/ 12 w 576"/>
                  <a:gd name="T59" fmla="*/ 344 h 648"/>
                  <a:gd name="T60" fmla="*/ 18 w 576"/>
                  <a:gd name="T61" fmla="*/ 324 h 648"/>
                  <a:gd name="T62" fmla="*/ 26 w 576"/>
                  <a:gd name="T63" fmla="*/ 304 h 648"/>
                  <a:gd name="T64" fmla="*/ 34 w 576"/>
                  <a:gd name="T65" fmla="*/ 284 h 648"/>
                  <a:gd name="T66" fmla="*/ 46 w 576"/>
                  <a:gd name="T67" fmla="*/ 264 h 648"/>
                  <a:gd name="T68" fmla="*/ 56 w 576"/>
                  <a:gd name="T69" fmla="*/ 244 h 648"/>
                  <a:gd name="T70" fmla="*/ 70 w 576"/>
                  <a:gd name="T71" fmla="*/ 226 h 648"/>
                  <a:gd name="T72" fmla="*/ 84 w 576"/>
                  <a:gd name="T73" fmla="*/ 208 h 648"/>
                  <a:gd name="T74" fmla="*/ 98 w 576"/>
                  <a:gd name="T75" fmla="*/ 190 h 648"/>
                  <a:gd name="T76" fmla="*/ 132 w 576"/>
                  <a:gd name="T77" fmla="*/ 158 h 648"/>
                  <a:gd name="T78" fmla="*/ 168 w 576"/>
                  <a:gd name="T79" fmla="*/ 126 h 648"/>
                  <a:gd name="T80" fmla="*/ 210 w 576"/>
                  <a:gd name="T81" fmla="*/ 98 h 648"/>
                  <a:gd name="T82" fmla="*/ 254 w 576"/>
                  <a:gd name="T83" fmla="*/ 74 h 648"/>
                  <a:gd name="T84" fmla="*/ 302 w 576"/>
                  <a:gd name="T85" fmla="*/ 52 h 648"/>
                  <a:gd name="T86" fmla="*/ 352 w 576"/>
                  <a:gd name="T87" fmla="*/ 34 h 648"/>
                  <a:gd name="T88" fmla="*/ 404 w 576"/>
                  <a:gd name="T89" fmla="*/ 20 h 648"/>
                  <a:gd name="T90" fmla="*/ 460 w 576"/>
                  <a:gd name="T91" fmla="*/ 8 h 648"/>
                  <a:gd name="T92" fmla="*/ 518 w 576"/>
                  <a:gd name="T93" fmla="*/ 2 h 648"/>
                  <a:gd name="T94" fmla="*/ 576 w 576"/>
                  <a:gd name="T95" fmla="*/ 0 h 648"/>
                  <a:gd name="T96" fmla="*/ 576 w 576"/>
                  <a:gd name="T97" fmla="*/ 216 h 6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6"/>
                  <a:gd name="T148" fmla="*/ 0 h 648"/>
                  <a:gd name="T149" fmla="*/ 576 w 576"/>
                  <a:gd name="T150" fmla="*/ 648 h 6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6" h="648">
                    <a:moveTo>
                      <a:pt x="576" y="216"/>
                    </a:moveTo>
                    <a:lnTo>
                      <a:pt x="576" y="216"/>
                    </a:lnTo>
                    <a:lnTo>
                      <a:pt x="518" y="218"/>
                    </a:lnTo>
                    <a:lnTo>
                      <a:pt x="460" y="224"/>
                    </a:lnTo>
                    <a:lnTo>
                      <a:pt x="404" y="236"/>
                    </a:lnTo>
                    <a:lnTo>
                      <a:pt x="352" y="250"/>
                    </a:lnTo>
                    <a:lnTo>
                      <a:pt x="302" y="268"/>
                    </a:lnTo>
                    <a:lnTo>
                      <a:pt x="254" y="290"/>
                    </a:lnTo>
                    <a:lnTo>
                      <a:pt x="210" y="314"/>
                    </a:lnTo>
                    <a:lnTo>
                      <a:pt x="168" y="342"/>
                    </a:lnTo>
                    <a:lnTo>
                      <a:pt x="132" y="374"/>
                    </a:lnTo>
                    <a:lnTo>
                      <a:pt x="98" y="406"/>
                    </a:lnTo>
                    <a:lnTo>
                      <a:pt x="84" y="424"/>
                    </a:lnTo>
                    <a:lnTo>
                      <a:pt x="70" y="442"/>
                    </a:lnTo>
                    <a:lnTo>
                      <a:pt x="56" y="460"/>
                    </a:lnTo>
                    <a:lnTo>
                      <a:pt x="46" y="480"/>
                    </a:lnTo>
                    <a:lnTo>
                      <a:pt x="34" y="500"/>
                    </a:lnTo>
                    <a:lnTo>
                      <a:pt x="26" y="520"/>
                    </a:lnTo>
                    <a:lnTo>
                      <a:pt x="18" y="540"/>
                    </a:lnTo>
                    <a:lnTo>
                      <a:pt x="12" y="560"/>
                    </a:lnTo>
                    <a:lnTo>
                      <a:pt x="6" y="582"/>
                    </a:lnTo>
                    <a:lnTo>
                      <a:pt x="2" y="604"/>
                    </a:lnTo>
                    <a:lnTo>
                      <a:pt x="0" y="626"/>
                    </a:lnTo>
                    <a:lnTo>
                      <a:pt x="0" y="648"/>
                    </a:lnTo>
                    <a:lnTo>
                      <a:pt x="0" y="432"/>
                    </a:lnTo>
                    <a:lnTo>
                      <a:pt x="0" y="410"/>
                    </a:lnTo>
                    <a:lnTo>
                      <a:pt x="2" y="388"/>
                    </a:lnTo>
                    <a:lnTo>
                      <a:pt x="6" y="366"/>
                    </a:lnTo>
                    <a:lnTo>
                      <a:pt x="12" y="344"/>
                    </a:lnTo>
                    <a:lnTo>
                      <a:pt x="18" y="324"/>
                    </a:lnTo>
                    <a:lnTo>
                      <a:pt x="26" y="304"/>
                    </a:lnTo>
                    <a:lnTo>
                      <a:pt x="34" y="284"/>
                    </a:lnTo>
                    <a:lnTo>
                      <a:pt x="46" y="264"/>
                    </a:lnTo>
                    <a:lnTo>
                      <a:pt x="56" y="244"/>
                    </a:lnTo>
                    <a:lnTo>
                      <a:pt x="70" y="226"/>
                    </a:lnTo>
                    <a:lnTo>
                      <a:pt x="84" y="208"/>
                    </a:lnTo>
                    <a:lnTo>
                      <a:pt x="98" y="190"/>
                    </a:lnTo>
                    <a:lnTo>
                      <a:pt x="132" y="158"/>
                    </a:lnTo>
                    <a:lnTo>
                      <a:pt x="168" y="126"/>
                    </a:lnTo>
                    <a:lnTo>
                      <a:pt x="210" y="98"/>
                    </a:lnTo>
                    <a:lnTo>
                      <a:pt x="254" y="74"/>
                    </a:lnTo>
                    <a:lnTo>
                      <a:pt x="302" y="52"/>
                    </a:lnTo>
                    <a:lnTo>
                      <a:pt x="352" y="34"/>
                    </a:lnTo>
                    <a:lnTo>
                      <a:pt x="404" y="20"/>
                    </a:lnTo>
                    <a:lnTo>
                      <a:pt x="460" y="8"/>
                    </a:lnTo>
                    <a:lnTo>
                      <a:pt x="518" y="2"/>
                    </a:lnTo>
                    <a:lnTo>
                      <a:pt x="576" y="0"/>
                    </a:lnTo>
                    <a:lnTo>
                      <a:pt x="576" y="216"/>
                    </a:lnTo>
                    <a:close/>
                  </a:path>
                </a:pathLst>
              </a:custGeom>
              <a:solidFill>
                <a:srgbClr val="7A290B"/>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sp>
            <p:nvSpPr>
              <p:cNvPr id="65" name="Freeform 25"/>
              <p:cNvSpPr/>
              <p:nvPr/>
            </p:nvSpPr>
            <p:spPr bwMode="auto">
              <a:xfrm>
                <a:off x="3734" y="1071"/>
                <a:ext cx="576" cy="648"/>
              </a:xfrm>
              <a:custGeom>
                <a:avLst/>
                <a:gdLst>
                  <a:gd name="T0" fmla="*/ 0 w 576"/>
                  <a:gd name="T1" fmla="*/ 0 h 648"/>
                  <a:gd name="T2" fmla="*/ 0 w 576"/>
                  <a:gd name="T3" fmla="*/ 0 h 648"/>
                  <a:gd name="T4" fmla="*/ 58 w 576"/>
                  <a:gd name="T5" fmla="*/ 2 h 648"/>
                  <a:gd name="T6" fmla="*/ 116 w 576"/>
                  <a:gd name="T7" fmla="*/ 8 h 648"/>
                  <a:gd name="T8" fmla="*/ 172 w 576"/>
                  <a:gd name="T9" fmla="*/ 20 h 648"/>
                  <a:gd name="T10" fmla="*/ 224 w 576"/>
                  <a:gd name="T11" fmla="*/ 34 h 648"/>
                  <a:gd name="T12" fmla="*/ 274 w 576"/>
                  <a:gd name="T13" fmla="*/ 52 h 648"/>
                  <a:gd name="T14" fmla="*/ 322 w 576"/>
                  <a:gd name="T15" fmla="*/ 74 h 648"/>
                  <a:gd name="T16" fmla="*/ 366 w 576"/>
                  <a:gd name="T17" fmla="*/ 98 h 648"/>
                  <a:gd name="T18" fmla="*/ 408 w 576"/>
                  <a:gd name="T19" fmla="*/ 126 h 648"/>
                  <a:gd name="T20" fmla="*/ 444 w 576"/>
                  <a:gd name="T21" fmla="*/ 158 h 648"/>
                  <a:gd name="T22" fmla="*/ 478 w 576"/>
                  <a:gd name="T23" fmla="*/ 190 h 648"/>
                  <a:gd name="T24" fmla="*/ 492 w 576"/>
                  <a:gd name="T25" fmla="*/ 208 h 648"/>
                  <a:gd name="T26" fmla="*/ 506 w 576"/>
                  <a:gd name="T27" fmla="*/ 226 h 648"/>
                  <a:gd name="T28" fmla="*/ 520 w 576"/>
                  <a:gd name="T29" fmla="*/ 244 h 648"/>
                  <a:gd name="T30" fmla="*/ 530 w 576"/>
                  <a:gd name="T31" fmla="*/ 264 h 648"/>
                  <a:gd name="T32" fmla="*/ 542 w 576"/>
                  <a:gd name="T33" fmla="*/ 284 h 648"/>
                  <a:gd name="T34" fmla="*/ 550 w 576"/>
                  <a:gd name="T35" fmla="*/ 304 h 648"/>
                  <a:gd name="T36" fmla="*/ 558 w 576"/>
                  <a:gd name="T37" fmla="*/ 324 h 648"/>
                  <a:gd name="T38" fmla="*/ 564 w 576"/>
                  <a:gd name="T39" fmla="*/ 344 h 648"/>
                  <a:gd name="T40" fmla="*/ 570 w 576"/>
                  <a:gd name="T41" fmla="*/ 366 h 648"/>
                  <a:gd name="T42" fmla="*/ 574 w 576"/>
                  <a:gd name="T43" fmla="*/ 388 h 648"/>
                  <a:gd name="T44" fmla="*/ 576 w 576"/>
                  <a:gd name="T45" fmla="*/ 410 h 648"/>
                  <a:gd name="T46" fmla="*/ 576 w 576"/>
                  <a:gd name="T47" fmla="*/ 432 h 648"/>
                  <a:gd name="T48" fmla="*/ 576 w 576"/>
                  <a:gd name="T49" fmla="*/ 648 h 648"/>
                  <a:gd name="T50" fmla="*/ 576 w 576"/>
                  <a:gd name="T51" fmla="*/ 648 h 648"/>
                  <a:gd name="T52" fmla="*/ 576 w 576"/>
                  <a:gd name="T53" fmla="*/ 626 h 648"/>
                  <a:gd name="T54" fmla="*/ 574 w 576"/>
                  <a:gd name="T55" fmla="*/ 604 h 648"/>
                  <a:gd name="T56" fmla="*/ 570 w 576"/>
                  <a:gd name="T57" fmla="*/ 582 h 648"/>
                  <a:gd name="T58" fmla="*/ 564 w 576"/>
                  <a:gd name="T59" fmla="*/ 560 h 648"/>
                  <a:gd name="T60" fmla="*/ 558 w 576"/>
                  <a:gd name="T61" fmla="*/ 540 h 648"/>
                  <a:gd name="T62" fmla="*/ 550 w 576"/>
                  <a:gd name="T63" fmla="*/ 520 h 648"/>
                  <a:gd name="T64" fmla="*/ 542 w 576"/>
                  <a:gd name="T65" fmla="*/ 500 h 648"/>
                  <a:gd name="T66" fmla="*/ 530 w 576"/>
                  <a:gd name="T67" fmla="*/ 480 h 648"/>
                  <a:gd name="T68" fmla="*/ 520 w 576"/>
                  <a:gd name="T69" fmla="*/ 460 h 648"/>
                  <a:gd name="T70" fmla="*/ 506 w 576"/>
                  <a:gd name="T71" fmla="*/ 442 h 648"/>
                  <a:gd name="T72" fmla="*/ 492 w 576"/>
                  <a:gd name="T73" fmla="*/ 424 h 648"/>
                  <a:gd name="T74" fmla="*/ 478 w 576"/>
                  <a:gd name="T75" fmla="*/ 406 h 648"/>
                  <a:gd name="T76" fmla="*/ 444 w 576"/>
                  <a:gd name="T77" fmla="*/ 374 h 648"/>
                  <a:gd name="T78" fmla="*/ 408 w 576"/>
                  <a:gd name="T79" fmla="*/ 342 h 648"/>
                  <a:gd name="T80" fmla="*/ 366 w 576"/>
                  <a:gd name="T81" fmla="*/ 314 h 648"/>
                  <a:gd name="T82" fmla="*/ 322 w 576"/>
                  <a:gd name="T83" fmla="*/ 290 h 648"/>
                  <a:gd name="T84" fmla="*/ 274 w 576"/>
                  <a:gd name="T85" fmla="*/ 268 h 648"/>
                  <a:gd name="T86" fmla="*/ 224 w 576"/>
                  <a:gd name="T87" fmla="*/ 250 h 648"/>
                  <a:gd name="T88" fmla="*/ 172 w 576"/>
                  <a:gd name="T89" fmla="*/ 236 h 648"/>
                  <a:gd name="T90" fmla="*/ 116 w 576"/>
                  <a:gd name="T91" fmla="*/ 224 h 648"/>
                  <a:gd name="T92" fmla="*/ 58 w 576"/>
                  <a:gd name="T93" fmla="*/ 218 h 648"/>
                  <a:gd name="T94" fmla="*/ 0 w 576"/>
                  <a:gd name="T95" fmla="*/ 216 h 648"/>
                  <a:gd name="T96" fmla="*/ 0 w 576"/>
                  <a:gd name="T97" fmla="*/ 0 h 6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6"/>
                  <a:gd name="T148" fmla="*/ 0 h 648"/>
                  <a:gd name="T149" fmla="*/ 576 w 576"/>
                  <a:gd name="T150" fmla="*/ 648 h 6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6" h="648">
                    <a:moveTo>
                      <a:pt x="0" y="0"/>
                    </a:moveTo>
                    <a:lnTo>
                      <a:pt x="0" y="0"/>
                    </a:lnTo>
                    <a:lnTo>
                      <a:pt x="58" y="2"/>
                    </a:lnTo>
                    <a:lnTo>
                      <a:pt x="116" y="8"/>
                    </a:lnTo>
                    <a:lnTo>
                      <a:pt x="172" y="20"/>
                    </a:lnTo>
                    <a:lnTo>
                      <a:pt x="224" y="34"/>
                    </a:lnTo>
                    <a:lnTo>
                      <a:pt x="274" y="52"/>
                    </a:lnTo>
                    <a:lnTo>
                      <a:pt x="322" y="74"/>
                    </a:lnTo>
                    <a:lnTo>
                      <a:pt x="366" y="98"/>
                    </a:lnTo>
                    <a:lnTo>
                      <a:pt x="408" y="126"/>
                    </a:lnTo>
                    <a:lnTo>
                      <a:pt x="444" y="158"/>
                    </a:lnTo>
                    <a:lnTo>
                      <a:pt x="478" y="190"/>
                    </a:lnTo>
                    <a:lnTo>
                      <a:pt x="492" y="208"/>
                    </a:lnTo>
                    <a:lnTo>
                      <a:pt x="506" y="226"/>
                    </a:lnTo>
                    <a:lnTo>
                      <a:pt x="520" y="244"/>
                    </a:lnTo>
                    <a:lnTo>
                      <a:pt x="530" y="264"/>
                    </a:lnTo>
                    <a:lnTo>
                      <a:pt x="542" y="284"/>
                    </a:lnTo>
                    <a:lnTo>
                      <a:pt x="550" y="304"/>
                    </a:lnTo>
                    <a:lnTo>
                      <a:pt x="558" y="324"/>
                    </a:lnTo>
                    <a:lnTo>
                      <a:pt x="564" y="344"/>
                    </a:lnTo>
                    <a:lnTo>
                      <a:pt x="570" y="366"/>
                    </a:lnTo>
                    <a:lnTo>
                      <a:pt x="574" y="388"/>
                    </a:lnTo>
                    <a:lnTo>
                      <a:pt x="576" y="410"/>
                    </a:lnTo>
                    <a:lnTo>
                      <a:pt x="576" y="432"/>
                    </a:lnTo>
                    <a:lnTo>
                      <a:pt x="576" y="648"/>
                    </a:lnTo>
                    <a:lnTo>
                      <a:pt x="576" y="626"/>
                    </a:lnTo>
                    <a:lnTo>
                      <a:pt x="574" y="604"/>
                    </a:lnTo>
                    <a:lnTo>
                      <a:pt x="570" y="582"/>
                    </a:lnTo>
                    <a:lnTo>
                      <a:pt x="564" y="560"/>
                    </a:lnTo>
                    <a:lnTo>
                      <a:pt x="558" y="540"/>
                    </a:lnTo>
                    <a:lnTo>
                      <a:pt x="550" y="520"/>
                    </a:lnTo>
                    <a:lnTo>
                      <a:pt x="542" y="500"/>
                    </a:lnTo>
                    <a:lnTo>
                      <a:pt x="530" y="480"/>
                    </a:lnTo>
                    <a:lnTo>
                      <a:pt x="520" y="460"/>
                    </a:lnTo>
                    <a:lnTo>
                      <a:pt x="506" y="442"/>
                    </a:lnTo>
                    <a:lnTo>
                      <a:pt x="492" y="424"/>
                    </a:lnTo>
                    <a:lnTo>
                      <a:pt x="478" y="406"/>
                    </a:lnTo>
                    <a:lnTo>
                      <a:pt x="444" y="374"/>
                    </a:lnTo>
                    <a:lnTo>
                      <a:pt x="408" y="342"/>
                    </a:lnTo>
                    <a:lnTo>
                      <a:pt x="366" y="314"/>
                    </a:lnTo>
                    <a:lnTo>
                      <a:pt x="322" y="290"/>
                    </a:lnTo>
                    <a:lnTo>
                      <a:pt x="274" y="268"/>
                    </a:lnTo>
                    <a:lnTo>
                      <a:pt x="224" y="250"/>
                    </a:lnTo>
                    <a:lnTo>
                      <a:pt x="172" y="236"/>
                    </a:lnTo>
                    <a:lnTo>
                      <a:pt x="116" y="224"/>
                    </a:lnTo>
                    <a:lnTo>
                      <a:pt x="58" y="218"/>
                    </a:lnTo>
                    <a:lnTo>
                      <a:pt x="0" y="216"/>
                    </a:lnTo>
                    <a:lnTo>
                      <a:pt x="0" y="0"/>
                    </a:lnTo>
                    <a:close/>
                  </a:path>
                </a:pathLst>
              </a:custGeom>
              <a:solidFill>
                <a:srgbClr val="7A290B"/>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grpSp>
        <p:grpSp>
          <p:nvGrpSpPr>
            <p:cNvPr id="26" name="Group 26"/>
            <p:cNvGrpSpPr/>
            <p:nvPr/>
          </p:nvGrpSpPr>
          <p:grpSpPr bwMode="auto">
            <a:xfrm>
              <a:off x="4776343" y="1987550"/>
              <a:ext cx="3200400" cy="1028700"/>
              <a:chOff x="3446" y="2819"/>
              <a:chExt cx="2016" cy="648"/>
            </a:xfrm>
          </p:grpSpPr>
          <p:sp>
            <p:nvSpPr>
              <p:cNvPr id="55" name="Freeform 27"/>
              <p:cNvSpPr/>
              <p:nvPr/>
            </p:nvSpPr>
            <p:spPr bwMode="auto">
              <a:xfrm>
                <a:off x="3446" y="2819"/>
                <a:ext cx="2016" cy="432"/>
              </a:xfrm>
              <a:custGeom>
                <a:avLst/>
                <a:gdLst>
                  <a:gd name="T0" fmla="*/ 0 w 2016"/>
                  <a:gd name="T1" fmla="*/ 0 h 432"/>
                  <a:gd name="T2" fmla="*/ 2 w 2016"/>
                  <a:gd name="T3" fmla="*/ 44 h 432"/>
                  <a:gd name="T4" fmla="*/ 12 w 2016"/>
                  <a:gd name="T5" fmla="*/ 88 h 432"/>
                  <a:gd name="T6" fmla="*/ 26 w 2016"/>
                  <a:gd name="T7" fmla="*/ 128 h 432"/>
                  <a:gd name="T8" fmla="*/ 46 w 2016"/>
                  <a:gd name="T9" fmla="*/ 168 h 432"/>
                  <a:gd name="T10" fmla="*/ 70 w 2016"/>
                  <a:gd name="T11" fmla="*/ 206 h 432"/>
                  <a:gd name="T12" fmla="*/ 98 w 2016"/>
                  <a:gd name="T13" fmla="*/ 242 h 432"/>
                  <a:gd name="T14" fmla="*/ 168 w 2016"/>
                  <a:gd name="T15" fmla="*/ 306 h 432"/>
                  <a:gd name="T16" fmla="*/ 254 w 2016"/>
                  <a:gd name="T17" fmla="*/ 358 h 432"/>
                  <a:gd name="T18" fmla="*/ 352 w 2016"/>
                  <a:gd name="T19" fmla="*/ 398 h 432"/>
                  <a:gd name="T20" fmla="*/ 460 w 2016"/>
                  <a:gd name="T21" fmla="*/ 424 h 432"/>
                  <a:gd name="T22" fmla="*/ 576 w 2016"/>
                  <a:gd name="T23" fmla="*/ 432 h 432"/>
                  <a:gd name="T24" fmla="*/ 1440 w 2016"/>
                  <a:gd name="T25" fmla="*/ 432 h 432"/>
                  <a:gd name="T26" fmla="*/ 1556 w 2016"/>
                  <a:gd name="T27" fmla="*/ 424 h 432"/>
                  <a:gd name="T28" fmla="*/ 1664 w 2016"/>
                  <a:gd name="T29" fmla="*/ 398 h 432"/>
                  <a:gd name="T30" fmla="*/ 1762 w 2016"/>
                  <a:gd name="T31" fmla="*/ 358 h 432"/>
                  <a:gd name="T32" fmla="*/ 1848 w 2016"/>
                  <a:gd name="T33" fmla="*/ 306 h 432"/>
                  <a:gd name="T34" fmla="*/ 1918 w 2016"/>
                  <a:gd name="T35" fmla="*/ 242 h 432"/>
                  <a:gd name="T36" fmla="*/ 1946 w 2016"/>
                  <a:gd name="T37" fmla="*/ 206 h 432"/>
                  <a:gd name="T38" fmla="*/ 1970 w 2016"/>
                  <a:gd name="T39" fmla="*/ 168 h 432"/>
                  <a:gd name="T40" fmla="*/ 1990 w 2016"/>
                  <a:gd name="T41" fmla="*/ 128 h 432"/>
                  <a:gd name="T42" fmla="*/ 2004 w 2016"/>
                  <a:gd name="T43" fmla="*/ 88 h 432"/>
                  <a:gd name="T44" fmla="*/ 2014 w 2016"/>
                  <a:gd name="T45" fmla="*/ 44 h 432"/>
                  <a:gd name="T46" fmla="*/ 2016 w 2016"/>
                  <a:gd name="T47" fmla="*/ 0 h 432"/>
                  <a:gd name="T48" fmla="*/ 1728 w 2016"/>
                  <a:gd name="T49" fmla="*/ 0 h 432"/>
                  <a:gd name="T50" fmla="*/ 1722 w 2016"/>
                  <a:gd name="T51" fmla="*/ 44 h 432"/>
                  <a:gd name="T52" fmla="*/ 1706 w 2016"/>
                  <a:gd name="T53" fmla="*/ 84 h 432"/>
                  <a:gd name="T54" fmla="*/ 1678 w 2016"/>
                  <a:gd name="T55" fmla="*/ 120 h 432"/>
                  <a:gd name="T56" fmla="*/ 1644 w 2016"/>
                  <a:gd name="T57" fmla="*/ 152 h 432"/>
                  <a:gd name="T58" fmla="*/ 1602 w 2016"/>
                  <a:gd name="T59" fmla="*/ 180 h 432"/>
                  <a:gd name="T60" fmla="*/ 1552 w 2016"/>
                  <a:gd name="T61" fmla="*/ 200 h 432"/>
                  <a:gd name="T62" fmla="*/ 1498 w 2016"/>
                  <a:gd name="T63" fmla="*/ 212 h 432"/>
                  <a:gd name="T64" fmla="*/ 1440 w 2016"/>
                  <a:gd name="T65" fmla="*/ 216 h 432"/>
                  <a:gd name="T66" fmla="*/ 576 w 2016"/>
                  <a:gd name="T67" fmla="*/ 216 h 432"/>
                  <a:gd name="T68" fmla="*/ 518 w 2016"/>
                  <a:gd name="T69" fmla="*/ 212 h 432"/>
                  <a:gd name="T70" fmla="*/ 464 w 2016"/>
                  <a:gd name="T71" fmla="*/ 200 h 432"/>
                  <a:gd name="T72" fmla="*/ 414 w 2016"/>
                  <a:gd name="T73" fmla="*/ 180 h 432"/>
                  <a:gd name="T74" fmla="*/ 372 w 2016"/>
                  <a:gd name="T75" fmla="*/ 152 h 432"/>
                  <a:gd name="T76" fmla="*/ 338 w 2016"/>
                  <a:gd name="T77" fmla="*/ 120 h 432"/>
                  <a:gd name="T78" fmla="*/ 310 w 2016"/>
                  <a:gd name="T79" fmla="*/ 84 h 432"/>
                  <a:gd name="T80" fmla="*/ 294 w 2016"/>
                  <a:gd name="T81" fmla="*/ 44 h 432"/>
                  <a:gd name="T82" fmla="*/ 288 w 2016"/>
                  <a:gd name="T83" fmla="*/ 0 h 43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16"/>
                  <a:gd name="T127" fmla="*/ 0 h 432"/>
                  <a:gd name="T128" fmla="*/ 2016 w 2016"/>
                  <a:gd name="T129" fmla="*/ 432 h 43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16" h="432">
                    <a:moveTo>
                      <a:pt x="0" y="0"/>
                    </a:moveTo>
                    <a:lnTo>
                      <a:pt x="0" y="0"/>
                    </a:lnTo>
                    <a:lnTo>
                      <a:pt x="0" y="22"/>
                    </a:lnTo>
                    <a:lnTo>
                      <a:pt x="2" y="44"/>
                    </a:lnTo>
                    <a:lnTo>
                      <a:pt x="6" y="66"/>
                    </a:lnTo>
                    <a:lnTo>
                      <a:pt x="12" y="88"/>
                    </a:lnTo>
                    <a:lnTo>
                      <a:pt x="18" y="108"/>
                    </a:lnTo>
                    <a:lnTo>
                      <a:pt x="26" y="128"/>
                    </a:lnTo>
                    <a:lnTo>
                      <a:pt x="34" y="148"/>
                    </a:lnTo>
                    <a:lnTo>
                      <a:pt x="46" y="168"/>
                    </a:lnTo>
                    <a:lnTo>
                      <a:pt x="56" y="188"/>
                    </a:lnTo>
                    <a:lnTo>
                      <a:pt x="70" y="206"/>
                    </a:lnTo>
                    <a:lnTo>
                      <a:pt x="84" y="224"/>
                    </a:lnTo>
                    <a:lnTo>
                      <a:pt x="98" y="242"/>
                    </a:lnTo>
                    <a:lnTo>
                      <a:pt x="132" y="274"/>
                    </a:lnTo>
                    <a:lnTo>
                      <a:pt x="168" y="306"/>
                    </a:lnTo>
                    <a:lnTo>
                      <a:pt x="210" y="334"/>
                    </a:lnTo>
                    <a:lnTo>
                      <a:pt x="254" y="358"/>
                    </a:lnTo>
                    <a:lnTo>
                      <a:pt x="302" y="380"/>
                    </a:lnTo>
                    <a:lnTo>
                      <a:pt x="352" y="398"/>
                    </a:lnTo>
                    <a:lnTo>
                      <a:pt x="404" y="412"/>
                    </a:lnTo>
                    <a:lnTo>
                      <a:pt x="460" y="424"/>
                    </a:lnTo>
                    <a:lnTo>
                      <a:pt x="518" y="430"/>
                    </a:lnTo>
                    <a:lnTo>
                      <a:pt x="576" y="432"/>
                    </a:lnTo>
                    <a:lnTo>
                      <a:pt x="1440" y="432"/>
                    </a:lnTo>
                    <a:lnTo>
                      <a:pt x="1498" y="430"/>
                    </a:lnTo>
                    <a:lnTo>
                      <a:pt x="1556" y="424"/>
                    </a:lnTo>
                    <a:lnTo>
                      <a:pt x="1612" y="412"/>
                    </a:lnTo>
                    <a:lnTo>
                      <a:pt x="1664" y="398"/>
                    </a:lnTo>
                    <a:lnTo>
                      <a:pt x="1714" y="380"/>
                    </a:lnTo>
                    <a:lnTo>
                      <a:pt x="1762" y="358"/>
                    </a:lnTo>
                    <a:lnTo>
                      <a:pt x="1806" y="334"/>
                    </a:lnTo>
                    <a:lnTo>
                      <a:pt x="1848" y="306"/>
                    </a:lnTo>
                    <a:lnTo>
                      <a:pt x="1884" y="274"/>
                    </a:lnTo>
                    <a:lnTo>
                      <a:pt x="1918" y="242"/>
                    </a:lnTo>
                    <a:lnTo>
                      <a:pt x="1932" y="224"/>
                    </a:lnTo>
                    <a:lnTo>
                      <a:pt x="1946" y="206"/>
                    </a:lnTo>
                    <a:lnTo>
                      <a:pt x="1960" y="188"/>
                    </a:lnTo>
                    <a:lnTo>
                      <a:pt x="1970" y="168"/>
                    </a:lnTo>
                    <a:lnTo>
                      <a:pt x="1982" y="148"/>
                    </a:lnTo>
                    <a:lnTo>
                      <a:pt x="1990" y="128"/>
                    </a:lnTo>
                    <a:lnTo>
                      <a:pt x="1998" y="108"/>
                    </a:lnTo>
                    <a:lnTo>
                      <a:pt x="2004" y="88"/>
                    </a:lnTo>
                    <a:lnTo>
                      <a:pt x="2010" y="66"/>
                    </a:lnTo>
                    <a:lnTo>
                      <a:pt x="2014" y="44"/>
                    </a:lnTo>
                    <a:lnTo>
                      <a:pt x="2016" y="22"/>
                    </a:lnTo>
                    <a:lnTo>
                      <a:pt x="2016" y="0"/>
                    </a:lnTo>
                    <a:lnTo>
                      <a:pt x="1728" y="0"/>
                    </a:lnTo>
                    <a:lnTo>
                      <a:pt x="1726" y="22"/>
                    </a:lnTo>
                    <a:lnTo>
                      <a:pt x="1722" y="44"/>
                    </a:lnTo>
                    <a:lnTo>
                      <a:pt x="1716" y="64"/>
                    </a:lnTo>
                    <a:lnTo>
                      <a:pt x="1706" y="84"/>
                    </a:lnTo>
                    <a:lnTo>
                      <a:pt x="1694" y="102"/>
                    </a:lnTo>
                    <a:lnTo>
                      <a:pt x="1678" y="120"/>
                    </a:lnTo>
                    <a:lnTo>
                      <a:pt x="1662" y="138"/>
                    </a:lnTo>
                    <a:lnTo>
                      <a:pt x="1644" y="152"/>
                    </a:lnTo>
                    <a:lnTo>
                      <a:pt x="1624" y="166"/>
                    </a:lnTo>
                    <a:lnTo>
                      <a:pt x="1602" y="180"/>
                    </a:lnTo>
                    <a:lnTo>
                      <a:pt x="1578" y="190"/>
                    </a:lnTo>
                    <a:lnTo>
                      <a:pt x="1552" y="200"/>
                    </a:lnTo>
                    <a:lnTo>
                      <a:pt x="1526" y="206"/>
                    </a:lnTo>
                    <a:lnTo>
                      <a:pt x="1498" y="212"/>
                    </a:lnTo>
                    <a:lnTo>
                      <a:pt x="1470" y="214"/>
                    </a:lnTo>
                    <a:lnTo>
                      <a:pt x="1440" y="216"/>
                    </a:lnTo>
                    <a:lnTo>
                      <a:pt x="576" y="216"/>
                    </a:lnTo>
                    <a:lnTo>
                      <a:pt x="546" y="214"/>
                    </a:lnTo>
                    <a:lnTo>
                      <a:pt x="518" y="212"/>
                    </a:lnTo>
                    <a:lnTo>
                      <a:pt x="490" y="206"/>
                    </a:lnTo>
                    <a:lnTo>
                      <a:pt x="464" y="200"/>
                    </a:lnTo>
                    <a:lnTo>
                      <a:pt x="438" y="190"/>
                    </a:lnTo>
                    <a:lnTo>
                      <a:pt x="414" y="180"/>
                    </a:lnTo>
                    <a:lnTo>
                      <a:pt x="392" y="166"/>
                    </a:lnTo>
                    <a:lnTo>
                      <a:pt x="372" y="152"/>
                    </a:lnTo>
                    <a:lnTo>
                      <a:pt x="354" y="138"/>
                    </a:lnTo>
                    <a:lnTo>
                      <a:pt x="338" y="120"/>
                    </a:lnTo>
                    <a:lnTo>
                      <a:pt x="322" y="102"/>
                    </a:lnTo>
                    <a:lnTo>
                      <a:pt x="310" y="84"/>
                    </a:lnTo>
                    <a:lnTo>
                      <a:pt x="300" y="64"/>
                    </a:lnTo>
                    <a:lnTo>
                      <a:pt x="294" y="44"/>
                    </a:lnTo>
                    <a:lnTo>
                      <a:pt x="290" y="22"/>
                    </a:lnTo>
                    <a:lnTo>
                      <a:pt x="288" y="0"/>
                    </a:ln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wrap="none" anchor="ctr"/>
              <a:lstStyle/>
              <a:p>
                <a:endParaRPr lang="zh-CN" altLang="en-US"/>
              </a:p>
            </p:txBody>
          </p:sp>
          <p:sp>
            <p:nvSpPr>
              <p:cNvPr id="56" name="Rectangle 28"/>
              <p:cNvSpPr>
                <a:spLocks noChangeArrowheads="1"/>
              </p:cNvSpPr>
              <p:nvPr/>
            </p:nvSpPr>
            <p:spPr bwMode="auto">
              <a:xfrm>
                <a:off x="4022" y="3251"/>
                <a:ext cx="864" cy="216"/>
              </a:xfrm>
              <a:prstGeom prst="rect">
                <a:avLst/>
              </a:prstGeom>
              <a:solidFill>
                <a:srgbClr val="C0C0C0"/>
              </a:soli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a:p>
            </p:txBody>
          </p:sp>
          <p:sp>
            <p:nvSpPr>
              <p:cNvPr id="57" name="Freeform 29"/>
              <p:cNvSpPr/>
              <p:nvPr/>
            </p:nvSpPr>
            <p:spPr bwMode="auto">
              <a:xfrm>
                <a:off x="4886" y="2819"/>
                <a:ext cx="576" cy="648"/>
              </a:xfrm>
              <a:custGeom>
                <a:avLst/>
                <a:gdLst>
                  <a:gd name="T0" fmla="*/ 0 w 576"/>
                  <a:gd name="T1" fmla="*/ 432 h 648"/>
                  <a:gd name="T2" fmla="*/ 0 w 576"/>
                  <a:gd name="T3" fmla="*/ 432 h 648"/>
                  <a:gd name="T4" fmla="*/ 58 w 576"/>
                  <a:gd name="T5" fmla="*/ 430 h 648"/>
                  <a:gd name="T6" fmla="*/ 116 w 576"/>
                  <a:gd name="T7" fmla="*/ 424 h 648"/>
                  <a:gd name="T8" fmla="*/ 172 w 576"/>
                  <a:gd name="T9" fmla="*/ 412 h 648"/>
                  <a:gd name="T10" fmla="*/ 224 w 576"/>
                  <a:gd name="T11" fmla="*/ 398 h 648"/>
                  <a:gd name="T12" fmla="*/ 274 w 576"/>
                  <a:gd name="T13" fmla="*/ 380 h 648"/>
                  <a:gd name="T14" fmla="*/ 322 w 576"/>
                  <a:gd name="T15" fmla="*/ 358 h 648"/>
                  <a:gd name="T16" fmla="*/ 366 w 576"/>
                  <a:gd name="T17" fmla="*/ 334 h 648"/>
                  <a:gd name="T18" fmla="*/ 408 w 576"/>
                  <a:gd name="T19" fmla="*/ 306 h 648"/>
                  <a:gd name="T20" fmla="*/ 444 w 576"/>
                  <a:gd name="T21" fmla="*/ 274 h 648"/>
                  <a:gd name="T22" fmla="*/ 478 w 576"/>
                  <a:gd name="T23" fmla="*/ 242 h 648"/>
                  <a:gd name="T24" fmla="*/ 492 w 576"/>
                  <a:gd name="T25" fmla="*/ 224 h 648"/>
                  <a:gd name="T26" fmla="*/ 506 w 576"/>
                  <a:gd name="T27" fmla="*/ 206 h 648"/>
                  <a:gd name="T28" fmla="*/ 520 w 576"/>
                  <a:gd name="T29" fmla="*/ 188 h 648"/>
                  <a:gd name="T30" fmla="*/ 530 w 576"/>
                  <a:gd name="T31" fmla="*/ 168 h 648"/>
                  <a:gd name="T32" fmla="*/ 542 w 576"/>
                  <a:gd name="T33" fmla="*/ 148 h 648"/>
                  <a:gd name="T34" fmla="*/ 550 w 576"/>
                  <a:gd name="T35" fmla="*/ 128 h 648"/>
                  <a:gd name="T36" fmla="*/ 558 w 576"/>
                  <a:gd name="T37" fmla="*/ 108 h 648"/>
                  <a:gd name="T38" fmla="*/ 564 w 576"/>
                  <a:gd name="T39" fmla="*/ 88 h 648"/>
                  <a:gd name="T40" fmla="*/ 570 w 576"/>
                  <a:gd name="T41" fmla="*/ 66 h 648"/>
                  <a:gd name="T42" fmla="*/ 574 w 576"/>
                  <a:gd name="T43" fmla="*/ 44 h 648"/>
                  <a:gd name="T44" fmla="*/ 576 w 576"/>
                  <a:gd name="T45" fmla="*/ 22 h 648"/>
                  <a:gd name="T46" fmla="*/ 576 w 576"/>
                  <a:gd name="T47" fmla="*/ 0 h 648"/>
                  <a:gd name="T48" fmla="*/ 576 w 576"/>
                  <a:gd name="T49" fmla="*/ 216 h 648"/>
                  <a:gd name="T50" fmla="*/ 576 w 576"/>
                  <a:gd name="T51" fmla="*/ 216 h 648"/>
                  <a:gd name="T52" fmla="*/ 576 w 576"/>
                  <a:gd name="T53" fmla="*/ 238 h 648"/>
                  <a:gd name="T54" fmla="*/ 574 w 576"/>
                  <a:gd name="T55" fmla="*/ 260 h 648"/>
                  <a:gd name="T56" fmla="*/ 570 w 576"/>
                  <a:gd name="T57" fmla="*/ 282 h 648"/>
                  <a:gd name="T58" fmla="*/ 564 w 576"/>
                  <a:gd name="T59" fmla="*/ 304 h 648"/>
                  <a:gd name="T60" fmla="*/ 558 w 576"/>
                  <a:gd name="T61" fmla="*/ 324 h 648"/>
                  <a:gd name="T62" fmla="*/ 550 w 576"/>
                  <a:gd name="T63" fmla="*/ 344 h 648"/>
                  <a:gd name="T64" fmla="*/ 542 w 576"/>
                  <a:gd name="T65" fmla="*/ 364 h 648"/>
                  <a:gd name="T66" fmla="*/ 530 w 576"/>
                  <a:gd name="T67" fmla="*/ 384 h 648"/>
                  <a:gd name="T68" fmla="*/ 520 w 576"/>
                  <a:gd name="T69" fmla="*/ 404 h 648"/>
                  <a:gd name="T70" fmla="*/ 506 w 576"/>
                  <a:gd name="T71" fmla="*/ 422 h 648"/>
                  <a:gd name="T72" fmla="*/ 492 w 576"/>
                  <a:gd name="T73" fmla="*/ 440 h 648"/>
                  <a:gd name="T74" fmla="*/ 478 w 576"/>
                  <a:gd name="T75" fmla="*/ 458 h 648"/>
                  <a:gd name="T76" fmla="*/ 444 w 576"/>
                  <a:gd name="T77" fmla="*/ 490 h 648"/>
                  <a:gd name="T78" fmla="*/ 408 w 576"/>
                  <a:gd name="T79" fmla="*/ 522 h 648"/>
                  <a:gd name="T80" fmla="*/ 366 w 576"/>
                  <a:gd name="T81" fmla="*/ 550 h 648"/>
                  <a:gd name="T82" fmla="*/ 322 w 576"/>
                  <a:gd name="T83" fmla="*/ 574 h 648"/>
                  <a:gd name="T84" fmla="*/ 274 w 576"/>
                  <a:gd name="T85" fmla="*/ 596 h 648"/>
                  <a:gd name="T86" fmla="*/ 224 w 576"/>
                  <a:gd name="T87" fmla="*/ 614 h 648"/>
                  <a:gd name="T88" fmla="*/ 172 w 576"/>
                  <a:gd name="T89" fmla="*/ 628 h 648"/>
                  <a:gd name="T90" fmla="*/ 116 w 576"/>
                  <a:gd name="T91" fmla="*/ 640 h 648"/>
                  <a:gd name="T92" fmla="*/ 58 w 576"/>
                  <a:gd name="T93" fmla="*/ 646 h 648"/>
                  <a:gd name="T94" fmla="*/ 0 w 576"/>
                  <a:gd name="T95" fmla="*/ 648 h 648"/>
                  <a:gd name="T96" fmla="*/ 0 w 576"/>
                  <a:gd name="T97" fmla="*/ 432 h 6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6"/>
                  <a:gd name="T148" fmla="*/ 0 h 648"/>
                  <a:gd name="T149" fmla="*/ 576 w 576"/>
                  <a:gd name="T150" fmla="*/ 648 h 6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6" h="648">
                    <a:moveTo>
                      <a:pt x="0" y="432"/>
                    </a:moveTo>
                    <a:lnTo>
                      <a:pt x="0" y="432"/>
                    </a:lnTo>
                    <a:lnTo>
                      <a:pt x="58" y="430"/>
                    </a:lnTo>
                    <a:lnTo>
                      <a:pt x="116" y="424"/>
                    </a:lnTo>
                    <a:lnTo>
                      <a:pt x="172" y="412"/>
                    </a:lnTo>
                    <a:lnTo>
                      <a:pt x="224" y="398"/>
                    </a:lnTo>
                    <a:lnTo>
                      <a:pt x="274" y="380"/>
                    </a:lnTo>
                    <a:lnTo>
                      <a:pt x="322" y="358"/>
                    </a:lnTo>
                    <a:lnTo>
                      <a:pt x="366" y="334"/>
                    </a:lnTo>
                    <a:lnTo>
                      <a:pt x="408" y="306"/>
                    </a:lnTo>
                    <a:lnTo>
                      <a:pt x="444" y="274"/>
                    </a:lnTo>
                    <a:lnTo>
                      <a:pt x="478" y="242"/>
                    </a:lnTo>
                    <a:lnTo>
                      <a:pt x="492" y="224"/>
                    </a:lnTo>
                    <a:lnTo>
                      <a:pt x="506" y="206"/>
                    </a:lnTo>
                    <a:lnTo>
                      <a:pt x="520" y="188"/>
                    </a:lnTo>
                    <a:lnTo>
                      <a:pt x="530" y="168"/>
                    </a:lnTo>
                    <a:lnTo>
                      <a:pt x="542" y="148"/>
                    </a:lnTo>
                    <a:lnTo>
                      <a:pt x="550" y="128"/>
                    </a:lnTo>
                    <a:lnTo>
                      <a:pt x="558" y="108"/>
                    </a:lnTo>
                    <a:lnTo>
                      <a:pt x="564" y="88"/>
                    </a:lnTo>
                    <a:lnTo>
                      <a:pt x="570" y="66"/>
                    </a:lnTo>
                    <a:lnTo>
                      <a:pt x="574" y="44"/>
                    </a:lnTo>
                    <a:lnTo>
                      <a:pt x="576" y="22"/>
                    </a:lnTo>
                    <a:lnTo>
                      <a:pt x="576" y="0"/>
                    </a:lnTo>
                    <a:lnTo>
                      <a:pt x="576" y="216"/>
                    </a:lnTo>
                    <a:lnTo>
                      <a:pt x="576" y="238"/>
                    </a:lnTo>
                    <a:lnTo>
                      <a:pt x="574" y="260"/>
                    </a:lnTo>
                    <a:lnTo>
                      <a:pt x="570" y="282"/>
                    </a:lnTo>
                    <a:lnTo>
                      <a:pt x="564" y="304"/>
                    </a:lnTo>
                    <a:lnTo>
                      <a:pt x="558" y="324"/>
                    </a:lnTo>
                    <a:lnTo>
                      <a:pt x="550" y="344"/>
                    </a:lnTo>
                    <a:lnTo>
                      <a:pt x="542" y="364"/>
                    </a:lnTo>
                    <a:lnTo>
                      <a:pt x="530" y="384"/>
                    </a:lnTo>
                    <a:lnTo>
                      <a:pt x="520" y="404"/>
                    </a:lnTo>
                    <a:lnTo>
                      <a:pt x="506" y="422"/>
                    </a:lnTo>
                    <a:lnTo>
                      <a:pt x="492" y="440"/>
                    </a:lnTo>
                    <a:lnTo>
                      <a:pt x="478" y="458"/>
                    </a:lnTo>
                    <a:lnTo>
                      <a:pt x="444" y="490"/>
                    </a:lnTo>
                    <a:lnTo>
                      <a:pt x="408" y="522"/>
                    </a:lnTo>
                    <a:lnTo>
                      <a:pt x="366" y="550"/>
                    </a:lnTo>
                    <a:lnTo>
                      <a:pt x="322" y="574"/>
                    </a:lnTo>
                    <a:lnTo>
                      <a:pt x="274" y="596"/>
                    </a:lnTo>
                    <a:lnTo>
                      <a:pt x="224" y="614"/>
                    </a:lnTo>
                    <a:lnTo>
                      <a:pt x="172" y="628"/>
                    </a:lnTo>
                    <a:lnTo>
                      <a:pt x="116" y="640"/>
                    </a:lnTo>
                    <a:lnTo>
                      <a:pt x="58" y="646"/>
                    </a:lnTo>
                    <a:lnTo>
                      <a:pt x="0" y="648"/>
                    </a:lnTo>
                    <a:lnTo>
                      <a:pt x="0" y="432"/>
                    </a:lnTo>
                    <a:close/>
                  </a:path>
                </a:pathLst>
              </a:custGeom>
              <a:gradFill rotWithShape="1">
                <a:gsLst>
                  <a:gs pos="0">
                    <a:srgbClr val="C0C0C0"/>
                  </a:gs>
                  <a:gs pos="100000">
                    <a:srgbClr val="777777"/>
                  </a:gs>
                </a:gsLst>
                <a:lin ang="0" scaled="1"/>
              </a:gra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a:p>
            </p:txBody>
          </p:sp>
          <p:sp>
            <p:nvSpPr>
              <p:cNvPr id="58" name="Freeform 30"/>
              <p:cNvSpPr/>
              <p:nvPr/>
            </p:nvSpPr>
            <p:spPr bwMode="auto">
              <a:xfrm>
                <a:off x="3446" y="2819"/>
                <a:ext cx="576" cy="648"/>
              </a:xfrm>
              <a:custGeom>
                <a:avLst/>
                <a:gdLst>
                  <a:gd name="T0" fmla="*/ 576 w 576"/>
                  <a:gd name="T1" fmla="*/ 648 h 648"/>
                  <a:gd name="T2" fmla="*/ 576 w 576"/>
                  <a:gd name="T3" fmla="*/ 648 h 648"/>
                  <a:gd name="T4" fmla="*/ 518 w 576"/>
                  <a:gd name="T5" fmla="*/ 646 h 648"/>
                  <a:gd name="T6" fmla="*/ 460 w 576"/>
                  <a:gd name="T7" fmla="*/ 640 h 648"/>
                  <a:gd name="T8" fmla="*/ 404 w 576"/>
                  <a:gd name="T9" fmla="*/ 628 h 648"/>
                  <a:gd name="T10" fmla="*/ 352 w 576"/>
                  <a:gd name="T11" fmla="*/ 614 h 648"/>
                  <a:gd name="T12" fmla="*/ 302 w 576"/>
                  <a:gd name="T13" fmla="*/ 596 h 648"/>
                  <a:gd name="T14" fmla="*/ 254 w 576"/>
                  <a:gd name="T15" fmla="*/ 574 h 648"/>
                  <a:gd name="T16" fmla="*/ 210 w 576"/>
                  <a:gd name="T17" fmla="*/ 550 h 648"/>
                  <a:gd name="T18" fmla="*/ 168 w 576"/>
                  <a:gd name="T19" fmla="*/ 522 h 648"/>
                  <a:gd name="T20" fmla="*/ 132 w 576"/>
                  <a:gd name="T21" fmla="*/ 490 h 648"/>
                  <a:gd name="T22" fmla="*/ 98 w 576"/>
                  <a:gd name="T23" fmla="*/ 458 h 648"/>
                  <a:gd name="T24" fmla="*/ 84 w 576"/>
                  <a:gd name="T25" fmla="*/ 440 h 648"/>
                  <a:gd name="T26" fmla="*/ 70 w 576"/>
                  <a:gd name="T27" fmla="*/ 422 h 648"/>
                  <a:gd name="T28" fmla="*/ 56 w 576"/>
                  <a:gd name="T29" fmla="*/ 404 h 648"/>
                  <a:gd name="T30" fmla="*/ 46 w 576"/>
                  <a:gd name="T31" fmla="*/ 384 h 648"/>
                  <a:gd name="T32" fmla="*/ 34 w 576"/>
                  <a:gd name="T33" fmla="*/ 364 h 648"/>
                  <a:gd name="T34" fmla="*/ 26 w 576"/>
                  <a:gd name="T35" fmla="*/ 344 h 648"/>
                  <a:gd name="T36" fmla="*/ 18 w 576"/>
                  <a:gd name="T37" fmla="*/ 324 h 648"/>
                  <a:gd name="T38" fmla="*/ 12 w 576"/>
                  <a:gd name="T39" fmla="*/ 304 h 648"/>
                  <a:gd name="T40" fmla="*/ 6 w 576"/>
                  <a:gd name="T41" fmla="*/ 282 h 648"/>
                  <a:gd name="T42" fmla="*/ 2 w 576"/>
                  <a:gd name="T43" fmla="*/ 260 h 648"/>
                  <a:gd name="T44" fmla="*/ 0 w 576"/>
                  <a:gd name="T45" fmla="*/ 238 h 648"/>
                  <a:gd name="T46" fmla="*/ 0 w 576"/>
                  <a:gd name="T47" fmla="*/ 216 h 648"/>
                  <a:gd name="T48" fmla="*/ 0 w 576"/>
                  <a:gd name="T49" fmla="*/ 0 h 648"/>
                  <a:gd name="T50" fmla="*/ 0 w 576"/>
                  <a:gd name="T51" fmla="*/ 0 h 648"/>
                  <a:gd name="T52" fmla="*/ 0 w 576"/>
                  <a:gd name="T53" fmla="*/ 22 h 648"/>
                  <a:gd name="T54" fmla="*/ 2 w 576"/>
                  <a:gd name="T55" fmla="*/ 44 h 648"/>
                  <a:gd name="T56" fmla="*/ 6 w 576"/>
                  <a:gd name="T57" fmla="*/ 66 h 648"/>
                  <a:gd name="T58" fmla="*/ 12 w 576"/>
                  <a:gd name="T59" fmla="*/ 88 h 648"/>
                  <a:gd name="T60" fmla="*/ 18 w 576"/>
                  <a:gd name="T61" fmla="*/ 108 h 648"/>
                  <a:gd name="T62" fmla="*/ 26 w 576"/>
                  <a:gd name="T63" fmla="*/ 128 h 648"/>
                  <a:gd name="T64" fmla="*/ 34 w 576"/>
                  <a:gd name="T65" fmla="*/ 148 h 648"/>
                  <a:gd name="T66" fmla="*/ 46 w 576"/>
                  <a:gd name="T67" fmla="*/ 168 h 648"/>
                  <a:gd name="T68" fmla="*/ 56 w 576"/>
                  <a:gd name="T69" fmla="*/ 188 h 648"/>
                  <a:gd name="T70" fmla="*/ 70 w 576"/>
                  <a:gd name="T71" fmla="*/ 206 h 648"/>
                  <a:gd name="T72" fmla="*/ 84 w 576"/>
                  <a:gd name="T73" fmla="*/ 224 h 648"/>
                  <a:gd name="T74" fmla="*/ 98 w 576"/>
                  <a:gd name="T75" fmla="*/ 242 h 648"/>
                  <a:gd name="T76" fmla="*/ 132 w 576"/>
                  <a:gd name="T77" fmla="*/ 274 h 648"/>
                  <a:gd name="T78" fmla="*/ 168 w 576"/>
                  <a:gd name="T79" fmla="*/ 306 h 648"/>
                  <a:gd name="T80" fmla="*/ 210 w 576"/>
                  <a:gd name="T81" fmla="*/ 334 h 648"/>
                  <a:gd name="T82" fmla="*/ 254 w 576"/>
                  <a:gd name="T83" fmla="*/ 358 h 648"/>
                  <a:gd name="T84" fmla="*/ 302 w 576"/>
                  <a:gd name="T85" fmla="*/ 380 h 648"/>
                  <a:gd name="T86" fmla="*/ 352 w 576"/>
                  <a:gd name="T87" fmla="*/ 398 h 648"/>
                  <a:gd name="T88" fmla="*/ 404 w 576"/>
                  <a:gd name="T89" fmla="*/ 412 h 648"/>
                  <a:gd name="T90" fmla="*/ 460 w 576"/>
                  <a:gd name="T91" fmla="*/ 424 h 648"/>
                  <a:gd name="T92" fmla="*/ 518 w 576"/>
                  <a:gd name="T93" fmla="*/ 430 h 648"/>
                  <a:gd name="T94" fmla="*/ 576 w 576"/>
                  <a:gd name="T95" fmla="*/ 432 h 648"/>
                  <a:gd name="T96" fmla="*/ 576 w 576"/>
                  <a:gd name="T97" fmla="*/ 648 h 6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6"/>
                  <a:gd name="T148" fmla="*/ 0 h 648"/>
                  <a:gd name="T149" fmla="*/ 576 w 576"/>
                  <a:gd name="T150" fmla="*/ 648 h 6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6" h="648">
                    <a:moveTo>
                      <a:pt x="576" y="648"/>
                    </a:moveTo>
                    <a:lnTo>
                      <a:pt x="576" y="648"/>
                    </a:lnTo>
                    <a:lnTo>
                      <a:pt x="518" y="646"/>
                    </a:lnTo>
                    <a:lnTo>
                      <a:pt x="460" y="640"/>
                    </a:lnTo>
                    <a:lnTo>
                      <a:pt x="404" y="628"/>
                    </a:lnTo>
                    <a:lnTo>
                      <a:pt x="352" y="614"/>
                    </a:lnTo>
                    <a:lnTo>
                      <a:pt x="302" y="596"/>
                    </a:lnTo>
                    <a:lnTo>
                      <a:pt x="254" y="574"/>
                    </a:lnTo>
                    <a:lnTo>
                      <a:pt x="210" y="550"/>
                    </a:lnTo>
                    <a:lnTo>
                      <a:pt x="168" y="522"/>
                    </a:lnTo>
                    <a:lnTo>
                      <a:pt x="132" y="490"/>
                    </a:lnTo>
                    <a:lnTo>
                      <a:pt x="98" y="458"/>
                    </a:lnTo>
                    <a:lnTo>
                      <a:pt x="84" y="440"/>
                    </a:lnTo>
                    <a:lnTo>
                      <a:pt x="70" y="422"/>
                    </a:lnTo>
                    <a:lnTo>
                      <a:pt x="56" y="404"/>
                    </a:lnTo>
                    <a:lnTo>
                      <a:pt x="46" y="384"/>
                    </a:lnTo>
                    <a:lnTo>
                      <a:pt x="34" y="364"/>
                    </a:lnTo>
                    <a:lnTo>
                      <a:pt x="26" y="344"/>
                    </a:lnTo>
                    <a:lnTo>
                      <a:pt x="18" y="324"/>
                    </a:lnTo>
                    <a:lnTo>
                      <a:pt x="12" y="304"/>
                    </a:lnTo>
                    <a:lnTo>
                      <a:pt x="6" y="282"/>
                    </a:lnTo>
                    <a:lnTo>
                      <a:pt x="2" y="260"/>
                    </a:lnTo>
                    <a:lnTo>
                      <a:pt x="0" y="238"/>
                    </a:lnTo>
                    <a:lnTo>
                      <a:pt x="0" y="216"/>
                    </a:lnTo>
                    <a:lnTo>
                      <a:pt x="0" y="0"/>
                    </a:lnTo>
                    <a:lnTo>
                      <a:pt x="0" y="22"/>
                    </a:lnTo>
                    <a:lnTo>
                      <a:pt x="2" y="44"/>
                    </a:lnTo>
                    <a:lnTo>
                      <a:pt x="6" y="66"/>
                    </a:lnTo>
                    <a:lnTo>
                      <a:pt x="12" y="88"/>
                    </a:lnTo>
                    <a:lnTo>
                      <a:pt x="18" y="108"/>
                    </a:lnTo>
                    <a:lnTo>
                      <a:pt x="26" y="128"/>
                    </a:lnTo>
                    <a:lnTo>
                      <a:pt x="34" y="148"/>
                    </a:lnTo>
                    <a:lnTo>
                      <a:pt x="46" y="168"/>
                    </a:lnTo>
                    <a:lnTo>
                      <a:pt x="56" y="188"/>
                    </a:lnTo>
                    <a:lnTo>
                      <a:pt x="70" y="206"/>
                    </a:lnTo>
                    <a:lnTo>
                      <a:pt x="84" y="224"/>
                    </a:lnTo>
                    <a:lnTo>
                      <a:pt x="98" y="242"/>
                    </a:lnTo>
                    <a:lnTo>
                      <a:pt x="132" y="274"/>
                    </a:lnTo>
                    <a:lnTo>
                      <a:pt x="168" y="306"/>
                    </a:lnTo>
                    <a:lnTo>
                      <a:pt x="210" y="334"/>
                    </a:lnTo>
                    <a:lnTo>
                      <a:pt x="254" y="358"/>
                    </a:lnTo>
                    <a:lnTo>
                      <a:pt x="302" y="380"/>
                    </a:lnTo>
                    <a:lnTo>
                      <a:pt x="352" y="398"/>
                    </a:lnTo>
                    <a:lnTo>
                      <a:pt x="404" y="412"/>
                    </a:lnTo>
                    <a:lnTo>
                      <a:pt x="460" y="424"/>
                    </a:lnTo>
                    <a:lnTo>
                      <a:pt x="518" y="430"/>
                    </a:lnTo>
                    <a:lnTo>
                      <a:pt x="576" y="432"/>
                    </a:lnTo>
                    <a:lnTo>
                      <a:pt x="576" y="648"/>
                    </a:lnTo>
                    <a:close/>
                  </a:path>
                </a:pathLst>
              </a:custGeom>
              <a:gradFill rotWithShape="1">
                <a:gsLst>
                  <a:gs pos="0">
                    <a:srgbClr val="DDDDDD"/>
                  </a:gs>
                  <a:gs pos="100000">
                    <a:srgbClr val="C0C0C0"/>
                  </a:gs>
                </a:gsLst>
                <a:lin ang="0" scaled="1"/>
              </a:gra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a:p>
            </p:txBody>
          </p:sp>
        </p:grpSp>
        <p:grpSp>
          <p:nvGrpSpPr>
            <p:cNvPr id="27" name="Group 31"/>
            <p:cNvGrpSpPr/>
            <p:nvPr/>
          </p:nvGrpSpPr>
          <p:grpSpPr bwMode="auto">
            <a:xfrm>
              <a:off x="1180656" y="1987550"/>
              <a:ext cx="3200400" cy="1028700"/>
              <a:chOff x="3446" y="2819"/>
              <a:chExt cx="2016" cy="648"/>
            </a:xfrm>
          </p:grpSpPr>
          <p:sp>
            <p:nvSpPr>
              <p:cNvPr id="51" name="Freeform 32"/>
              <p:cNvSpPr/>
              <p:nvPr/>
            </p:nvSpPr>
            <p:spPr bwMode="auto">
              <a:xfrm>
                <a:off x="3446" y="2819"/>
                <a:ext cx="2016" cy="432"/>
              </a:xfrm>
              <a:custGeom>
                <a:avLst/>
                <a:gdLst>
                  <a:gd name="T0" fmla="*/ 0 w 2016"/>
                  <a:gd name="T1" fmla="*/ 0 h 432"/>
                  <a:gd name="T2" fmla="*/ 2 w 2016"/>
                  <a:gd name="T3" fmla="*/ 44 h 432"/>
                  <a:gd name="T4" fmla="*/ 12 w 2016"/>
                  <a:gd name="T5" fmla="*/ 88 h 432"/>
                  <a:gd name="T6" fmla="*/ 26 w 2016"/>
                  <a:gd name="T7" fmla="*/ 128 h 432"/>
                  <a:gd name="T8" fmla="*/ 46 w 2016"/>
                  <a:gd name="T9" fmla="*/ 168 h 432"/>
                  <a:gd name="T10" fmla="*/ 70 w 2016"/>
                  <a:gd name="T11" fmla="*/ 206 h 432"/>
                  <a:gd name="T12" fmla="*/ 98 w 2016"/>
                  <a:gd name="T13" fmla="*/ 242 h 432"/>
                  <a:gd name="T14" fmla="*/ 168 w 2016"/>
                  <a:gd name="T15" fmla="*/ 306 h 432"/>
                  <a:gd name="T16" fmla="*/ 254 w 2016"/>
                  <a:gd name="T17" fmla="*/ 358 h 432"/>
                  <a:gd name="T18" fmla="*/ 352 w 2016"/>
                  <a:gd name="T19" fmla="*/ 398 h 432"/>
                  <a:gd name="T20" fmla="*/ 460 w 2016"/>
                  <a:gd name="T21" fmla="*/ 424 h 432"/>
                  <a:gd name="T22" fmla="*/ 576 w 2016"/>
                  <a:gd name="T23" fmla="*/ 432 h 432"/>
                  <a:gd name="T24" fmla="*/ 1440 w 2016"/>
                  <a:gd name="T25" fmla="*/ 432 h 432"/>
                  <a:gd name="T26" fmla="*/ 1556 w 2016"/>
                  <a:gd name="T27" fmla="*/ 424 h 432"/>
                  <a:gd name="T28" fmla="*/ 1664 w 2016"/>
                  <a:gd name="T29" fmla="*/ 398 h 432"/>
                  <a:gd name="T30" fmla="*/ 1762 w 2016"/>
                  <a:gd name="T31" fmla="*/ 358 h 432"/>
                  <a:gd name="T32" fmla="*/ 1848 w 2016"/>
                  <a:gd name="T33" fmla="*/ 306 h 432"/>
                  <a:gd name="T34" fmla="*/ 1918 w 2016"/>
                  <a:gd name="T35" fmla="*/ 242 h 432"/>
                  <a:gd name="T36" fmla="*/ 1946 w 2016"/>
                  <a:gd name="T37" fmla="*/ 206 h 432"/>
                  <a:gd name="T38" fmla="*/ 1970 w 2016"/>
                  <a:gd name="T39" fmla="*/ 168 h 432"/>
                  <a:gd name="T40" fmla="*/ 1990 w 2016"/>
                  <a:gd name="T41" fmla="*/ 128 h 432"/>
                  <a:gd name="T42" fmla="*/ 2004 w 2016"/>
                  <a:gd name="T43" fmla="*/ 88 h 432"/>
                  <a:gd name="T44" fmla="*/ 2014 w 2016"/>
                  <a:gd name="T45" fmla="*/ 44 h 432"/>
                  <a:gd name="T46" fmla="*/ 2016 w 2016"/>
                  <a:gd name="T47" fmla="*/ 0 h 432"/>
                  <a:gd name="T48" fmla="*/ 1728 w 2016"/>
                  <a:gd name="T49" fmla="*/ 0 h 432"/>
                  <a:gd name="T50" fmla="*/ 1722 w 2016"/>
                  <a:gd name="T51" fmla="*/ 44 h 432"/>
                  <a:gd name="T52" fmla="*/ 1706 w 2016"/>
                  <a:gd name="T53" fmla="*/ 84 h 432"/>
                  <a:gd name="T54" fmla="*/ 1678 w 2016"/>
                  <a:gd name="T55" fmla="*/ 120 h 432"/>
                  <a:gd name="T56" fmla="*/ 1644 w 2016"/>
                  <a:gd name="T57" fmla="*/ 152 h 432"/>
                  <a:gd name="T58" fmla="*/ 1602 w 2016"/>
                  <a:gd name="T59" fmla="*/ 180 h 432"/>
                  <a:gd name="T60" fmla="*/ 1552 w 2016"/>
                  <a:gd name="T61" fmla="*/ 200 h 432"/>
                  <a:gd name="T62" fmla="*/ 1498 w 2016"/>
                  <a:gd name="T63" fmla="*/ 212 h 432"/>
                  <a:gd name="T64" fmla="*/ 1440 w 2016"/>
                  <a:gd name="T65" fmla="*/ 216 h 432"/>
                  <a:gd name="T66" fmla="*/ 576 w 2016"/>
                  <a:gd name="T67" fmla="*/ 216 h 432"/>
                  <a:gd name="T68" fmla="*/ 518 w 2016"/>
                  <a:gd name="T69" fmla="*/ 212 h 432"/>
                  <a:gd name="T70" fmla="*/ 464 w 2016"/>
                  <a:gd name="T71" fmla="*/ 200 h 432"/>
                  <a:gd name="T72" fmla="*/ 414 w 2016"/>
                  <a:gd name="T73" fmla="*/ 180 h 432"/>
                  <a:gd name="T74" fmla="*/ 372 w 2016"/>
                  <a:gd name="T75" fmla="*/ 152 h 432"/>
                  <a:gd name="T76" fmla="*/ 338 w 2016"/>
                  <a:gd name="T77" fmla="*/ 120 h 432"/>
                  <a:gd name="T78" fmla="*/ 310 w 2016"/>
                  <a:gd name="T79" fmla="*/ 84 h 432"/>
                  <a:gd name="T80" fmla="*/ 294 w 2016"/>
                  <a:gd name="T81" fmla="*/ 44 h 432"/>
                  <a:gd name="T82" fmla="*/ 288 w 2016"/>
                  <a:gd name="T83" fmla="*/ 0 h 43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16"/>
                  <a:gd name="T127" fmla="*/ 0 h 432"/>
                  <a:gd name="T128" fmla="*/ 2016 w 2016"/>
                  <a:gd name="T129" fmla="*/ 432 h 43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16" h="432">
                    <a:moveTo>
                      <a:pt x="0" y="0"/>
                    </a:moveTo>
                    <a:lnTo>
                      <a:pt x="0" y="0"/>
                    </a:lnTo>
                    <a:lnTo>
                      <a:pt x="0" y="22"/>
                    </a:lnTo>
                    <a:lnTo>
                      <a:pt x="2" y="44"/>
                    </a:lnTo>
                    <a:lnTo>
                      <a:pt x="6" y="66"/>
                    </a:lnTo>
                    <a:lnTo>
                      <a:pt x="12" y="88"/>
                    </a:lnTo>
                    <a:lnTo>
                      <a:pt x="18" y="108"/>
                    </a:lnTo>
                    <a:lnTo>
                      <a:pt x="26" y="128"/>
                    </a:lnTo>
                    <a:lnTo>
                      <a:pt x="34" y="148"/>
                    </a:lnTo>
                    <a:lnTo>
                      <a:pt x="46" y="168"/>
                    </a:lnTo>
                    <a:lnTo>
                      <a:pt x="56" y="188"/>
                    </a:lnTo>
                    <a:lnTo>
                      <a:pt x="70" y="206"/>
                    </a:lnTo>
                    <a:lnTo>
                      <a:pt x="84" y="224"/>
                    </a:lnTo>
                    <a:lnTo>
                      <a:pt x="98" y="242"/>
                    </a:lnTo>
                    <a:lnTo>
                      <a:pt x="132" y="274"/>
                    </a:lnTo>
                    <a:lnTo>
                      <a:pt x="168" y="306"/>
                    </a:lnTo>
                    <a:lnTo>
                      <a:pt x="210" y="334"/>
                    </a:lnTo>
                    <a:lnTo>
                      <a:pt x="254" y="358"/>
                    </a:lnTo>
                    <a:lnTo>
                      <a:pt x="302" y="380"/>
                    </a:lnTo>
                    <a:lnTo>
                      <a:pt x="352" y="398"/>
                    </a:lnTo>
                    <a:lnTo>
                      <a:pt x="404" y="412"/>
                    </a:lnTo>
                    <a:lnTo>
                      <a:pt x="460" y="424"/>
                    </a:lnTo>
                    <a:lnTo>
                      <a:pt x="518" y="430"/>
                    </a:lnTo>
                    <a:lnTo>
                      <a:pt x="576" y="432"/>
                    </a:lnTo>
                    <a:lnTo>
                      <a:pt x="1440" y="432"/>
                    </a:lnTo>
                    <a:lnTo>
                      <a:pt x="1498" y="430"/>
                    </a:lnTo>
                    <a:lnTo>
                      <a:pt x="1556" y="424"/>
                    </a:lnTo>
                    <a:lnTo>
                      <a:pt x="1612" y="412"/>
                    </a:lnTo>
                    <a:lnTo>
                      <a:pt x="1664" y="398"/>
                    </a:lnTo>
                    <a:lnTo>
                      <a:pt x="1714" y="380"/>
                    </a:lnTo>
                    <a:lnTo>
                      <a:pt x="1762" y="358"/>
                    </a:lnTo>
                    <a:lnTo>
                      <a:pt x="1806" y="334"/>
                    </a:lnTo>
                    <a:lnTo>
                      <a:pt x="1848" y="306"/>
                    </a:lnTo>
                    <a:lnTo>
                      <a:pt x="1884" y="274"/>
                    </a:lnTo>
                    <a:lnTo>
                      <a:pt x="1918" y="242"/>
                    </a:lnTo>
                    <a:lnTo>
                      <a:pt x="1932" y="224"/>
                    </a:lnTo>
                    <a:lnTo>
                      <a:pt x="1946" y="206"/>
                    </a:lnTo>
                    <a:lnTo>
                      <a:pt x="1960" y="188"/>
                    </a:lnTo>
                    <a:lnTo>
                      <a:pt x="1970" y="168"/>
                    </a:lnTo>
                    <a:lnTo>
                      <a:pt x="1982" y="148"/>
                    </a:lnTo>
                    <a:lnTo>
                      <a:pt x="1990" y="128"/>
                    </a:lnTo>
                    <a:lnTo>
                      <a:pt x="1998" y="108"/>
                    </a:lnTo>
                    <a:lnTo>
                      <a:pt x="2004" y="88"/>
                    </a:lnTo>
                    <a:lnTo>
                      <a:pt x="2010" y="66"/>
                    </a:lnTo>
                    <a:lnTo>
                      <a:pt x="2014" y="44"/>
                    </a:lnTo>
                    <a:lnTo>
                      <a:pt x="2016" y="22"/>
                    </a:lnTo>
                    <a:lnTo>
                      <a:pt x="2016" y="0"/>
                    </a:lnTo>
                    <a:lnTo>
                      <a:pt x="1728" y="0"/>
                    </a:lnTo>
                    <a:lnTo>
                      <a:pt x="1726" y="22"/>
                    </a:lnTo>
                    <a:lnTo>
                      <a:pt x="1722" y="44"/>
                    </a:lnTo>
                    <a:lnTo>
                      <a:pt x="1716" y="64"/>
                    </a:lnTo>
                    <a:lnTo>
                      <a:pt x="1706" y="84"/>
                    </a:lnTo>
                    <a:lnTo>
                      <a:pt x="1694" y="102"/>
                    </a:lnTo>
                    <a:lnTo>
                      <a:pt x="1678" y="120"/>
                    </a:lnTo>
                    <a:lnTo>
                      <a:pt x="1662" y="138"/>
                    </a:lnTo>
                    <a:lnTo>
                      <a:pt x="1644" y="152"/>
                    </a:lnTo>
                    <a:lnTo>
                      <a:pt x="1624" y="166"/>
                    </a:lnTo>
                    <a:lnTo>
                      <a:pt x="1602" y="180"/>
                    </a:lnTo>
                    <a:lnTo>
                      <a:pt x="1578" y="190"/>
                    </a:lnTo>
                    <a:lnTo>
                      <a:pt x="1552" y="200"/>
                    </a:lnTo>
                    <a:lnTo>
                      <a:pt x="1526" y="206"/>
                    </a:lnTo>
                    <a:lnTo>
                      <a:pt x="1498" y="212"/>
                    </a:lnTo>
                    <a:lnTo>
                      <a:pt x="1470" y="214"/>
                    </a:lnTo>
                    <a:lnTo>
                      <a:pt x="1440" y="216"/>
                    </a:lnTo>
                    <a:lnTo>
                      <a:pt x="576" y="216"/>
                    </a:lnTo>
                    <a:lnTo>
                      <a:pt x="546" y="214"/>
                    </a:lnTo>
                    <a:lnTo>
                      <a:pt x="518" y="212"/>
                    </a:lnTo>
                    <a:lnTo>
                      <a:pt x="490" y="206"/>
                    </a:lnTo>
                    <a:lnTo>
                      <a:pt x="464" y="200"/>
                    </a:lnTo>
                    <a:lnTo>
                      <a:pt x="438" y="190"/>
                    </a:lnTo>
                    <a:lnTo>
                      <a:pt x="414" y="180"/>
                    </a:lnTo>
                    <a:lnTo>
                      <a:pt x="392" y="166"/>
                    </a:lnTo>
                    <a:lnTo>
                      <a:pt x="372" y="152"/>
                    </a:lnTo>
                    <a:lnTo>
                      <a:pt x="354" y="138"/>
                    </a:lnTo>
                    <a:lnTo>
                      <a:pt x="338" y="120"/>
                    </a:lnTo>
                    <a:lnTo>
                      <a:pt x="322" y="102"/>
                    </a:lnTo>
                    <a:lnTo>
                      <a:pt x="310" y="84"/>
                    </a:lnTo>
                    <a:lnTo>
                      <a:pt x="300" y="64"/>
                    </a:lnTo>
                    <a:lnTo>
                      <a:pt x="294" y="44"/>
                    </a:lnTo>
                    <a:lnTo>
                      <a:pt x="290" y="22"/>
                    </a:lnTo>
                    <a:lnTo>
                      <a:pt x="288" y="0"/>
                    </a:ln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wrap="none" anchor="ctr"/>
              <a:lstStyle/>
              <a:p>
                <a:endParaRPr lang="zh-CN" altLang="en-US"/>
              </a:p>
            </p:txBody>
          </p:sp>
          <p:sp>
            <p:nvSpPr>
              <p:cNvPr id="52" name="Rectangle 33"/>
              <p:cNvSpPr>
                <a:spLocks noChangeArrowheads="1"/>
              </p:cNvSpPr>
              <p:nvPr/>
            </p:nvSpPr>
            <p:spPr bwMode="auto">
              <a:xfrm>
                <a:off x="4022" y="3251"/>
                <a:ext cx="864" cy="216"/>
              </a:xfrm>
              <a:prstGeom prst="rect">
                <a:avLst/>
              </a:prstGeom>
              <a:solidFill>
                <a:srgbClr val="C0C0C0"/>
              </a:solidFill>
              <a:ln>
                <a:noFill/>
              </a:ln>
              <a:extLs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a:p>
            </p:txBody>
          </p:sp>
          <p:sp>
            <p:nvSpPr>
              <p:cNvPr id="53" name="Freeform 34"/>
              <p:cNvSpPr/>
              <p:nvPr/>
            </p:nvSpPr>
            <p:spPr bwMode="auto">
              <a:xfrm>
                <a:off x="4886" y="2819"/>
                <a:ext cx="576" cy="648"/>
              </a:xfrm>
              <a:custGeom>
                <a:avLst/>
                <a:gdLst>
                  <a:gd name="T0" fmla="*/ 0 w 576"/>
                  <a:gd name="T1" fmla="*/ 432 h 648"/>
                  <a:gd name="T2" fmla="*/ 0 w 576"/>
                  <a:gd name="T3" fmla="*/ 432 h 648"/>
                  <a:gd name="T4" fmla="*/ 58 w 576"/>
                  <a:gd name="T5" fmla="*/ 430 h 648"/>
                  <a:gd name="T6" fmla="*/ 116 w 576"/>
                  <a:gd name="T7" fmla="*/ 424 h 648"/>
                  <a:gd name="T8" fmla="*/ 172 w 576"/>
                  <a:gd name="T9" fmla="*/ 412 h 648"/>
                  <a:gd name="T10" fmla="*/ 224 w 576"/>
                  <a:gd name="T11" fmla="*/ 398 h 648"/>
                  <a:gd name="T12" fmla="*/ 274 w 576"/>
                  <a:gd name="T13" fmla="*/ 380 h 648"/>
                  <a:gd name="T14" fmla="*/ 322 w 576"/>
                  <a:gd name="T15" fmla="*/ 358 h 648"/>
                  <a:gd name="T16" fmla="*/ 366 w 576"/>
                  <a:gd name="T17" fmla="*/ 334 h 648"/>
                  <a:gd name="T18" fmla="*/ 408 w 576"/>
                  <a:gd name="T19" fmla="*/ 306 h 648"/>
                  <a:gd name="T20" fmla="*/ 444 w 576"/>
                  <a:gd name="T21" fmla="*/ 274 h 648"/>
                  <a:gd name="T22" fmla="*/ 478 w 576"/>
                  <a:gd name="T23" fmla="*/ 242 h 648"/>
                  <a:gd name="T24" fmla="*/ 492 w 576"/>
                  <a:gd name="T25" fmla="*/ 224 h 648"/>
                  <a:gd name="T26" fmla="*/ 506 w 576"/>
                  <a:gd name="T27" fmla="*/ 206 h 648"/>
                  <a:gd name="T28" fmla="*/ 520 w 576"/>
                  <a:gd name="T29" fmla="*/ 188 h 648"/>
                  <a:gd name="T30" fmla="*/ 530 w 576"/>
                  <a:gd name="T31" fmla="*/ 168 h 648"/>
                  <a:gd name="T32" fmla="*/ 542 w 576"/>
                  <a:gd name="T33" fmla="*/ 148 h 648"/>
                  <a:gd name="T34" fmla="*/ 550 w 576"/>
                  <a:gd name="T35" fmla="*/ 128 h 648"/>
                  <a:gd name="T36" fmla="*/ 558 w 576"/>
                  <a:gd name="T37" fmla="*/ 108 h 648"/>
                  <a:gd name="T38" fmla="*/ 564 w 576"/>
                  <a:gd name="T39" fmla="*/ 88 h 648"/>
                  <a:gd name="T40" fmla="*/ 570 w 576"/>
                  <a:gd name="T41" fmla="*/ 66 h 648"/>
                  <a:gd name="T42" fmla="*/ 574 w 576"/>
                  <a:gd name="T43" fmla="*/ 44 h 648"/>
                  <a:gd name="T44" fmla="*/ 576 w 576"/>
                  <a:gd name="T45" fmla="*/ 22 h 648"/>
                  <a:gd name="T46" fmla="*/ 576 w 576"/>
                  <a:gd name="T47" fmla="*/ 0 h 648"/>
                  <a:gd name="T48" fmla="*/ 576 w 576"/>
                  <a:gd name="T49" fmla="*/ 216 h 648"/>
                  <a:gd name="T50" fmla="*/ 576 w 576"/>
                  <a:gd name="T51" fmla="*/ 216 h 648"/>
                  <a:gd name="T52" fmla="*/ 576 w 576"/>
                  <a:gd name="T53" fmla="*/ 238 h 648"/>
                  <a:gd name="T54" fmla="*/ 574 w 576"/>
                  <a:gd name="T55" fmla="*/ 260 h 648"/>
                  <a:gd name="T56" fmla="*/ 570 w 576"/>
                  <a:gd name="T57" fmla="*/ 282 h 648"/>
                  <a:gd name="T58" fmla="*/ 564 w 576"/>
                  <a:gd name="T59" fmla="*/ 304 h 648"/>
                  <a:gd name="T60" fmla="*/ 558 w 576"/>
                  <a:gd name="T61" fmla="*/ 324 h 648"/>
                  <a:gd name="T62" fmla="*/ 550 w 576"/>
                  <a:gd name="T63" fmla="*/ 344 h 648"/>
                  <a:gd name="T64" fmla="*/ 542 w 576"/>
                  <a:gd name="T65" fmla="*/ 364 h 648"/>
                  <a:gd name="T66" fmla="*/ 530 w 576"/>
                  <a:gd name="T67" fmla="*/ 384 h 648"/>
                  <a:gd name="T68" fmla="*/ 520 w 576"/>
                  <a:gd name="T69" fmla="*/ 404 h 648"/>
                  <a:gd name="T70" fmla="*/ 506 w 576"/>
                  <a:gd name="T71" fmla="*/ 422 h 648"/>
                  <a:gd name="T72" fmla="*/ 492 w 576"/>
                  <a:gd name="T73" fmla="*/ 440 h 648"/>
                  <a:gd name="T74" fmla="*/ 478 w 576"/>
                  <a:gd name="T75" fmla="*/ 458 h 648"/>
                  <a:gd name="T76" fmla="*/ 444 w 576"/>
                  <a:gd name="T77" fmla="*/ 490 h 648"/>
                  <a:gd name="T78" fmla="*/ 408 w 576"/>
                  <a:gd name="T79" fmla="*/ 522 h 648"/>
                  <a:gd name="T80" fmla="*/ 366 w 576"/>
                  <a:gd name="T81" fmla="*/ 550 h 648"/>
                  <a:gd name="T82" fmla="*/ 322 w 576"/>
                  <a:gd name="T83" fmla="*/ 574 h 648"/>
                  <a:gd name="T84" fmla="*/ 274 w 576"/>
                  <a:gd name="T85" fmla="*/ 596 h 648"/>
                  <a:gd name="T86" fmla="*/ 224 w 576"/>
                  <a:gd name="T87" fmla="*/ 614 h 648"/>
                  <a:gd name="T88" fmla="*/ 172 w 576"/>
                  <a:gd name="T89" fmla="*/ 628 h 648"/>
                  <a:gd name="T90" fmla="*/ 116 w 576"/>
                  <a:gd name="T91" fmla="*/ 640 h 648"/>
                  <a:gd name="T92" fmla="*/ 58 w 576"/>
                  <a:gd name="T93" fmla="*/ 646 h 648"/>
                  <a:gd name="T94" fmla="*/ 0 w 576"/>
                  <a:gd name="T95" fmla="*/ 648 h 648"/>
                  <a:gd name="T96" fmla="*/ 0 w 576"/>
                  <a:gd name="T97" fmla="*/ 432 h 6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6"/>
                  <a:gd name="T148" fmla="*/ 0 h 648"/>
                  <a:gd name="T149" fmla="*/ 576 w 576"/>
                  <a:gd name="T150" fmla="*/ 648 h 6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6" h="648">
                    <a:moveTo>
                      <a:pt x="0" y="432"/>
                    </a:moveTo>
                    <a:lnTo>
                      <a:pt x="0" y="432"/>
                    </a:lnTo>
                    <a:lnTo>
                      <a:pt x="58" y="430"/>
                    </a:lnTo>
                    <a:lnTo>
                      <a:pt x="116" y="424"/>
                    </a:lnTo>
                    <a:lnTo>
                      <a:pt x="172" y="412"/>
                    </a:lnTo>
                    <a:lnTo>
                      <a:pt x="224" y="398"/>
                    </a:lnTo>
                    <a:lnTo>
                      <a:pt x="274" y="380"/>
                    </a:lnTo>
                    <a:lnTo>
                      <a:pt x="322" y="358"/>
                    </a:lnTo>
                    <a:lnTo>
                      <a:pt x="366" y="334"/>
                    </a:lnTo>
                    <a:lnTo>
                      <a:pt x="408" y="306"/>
                    </a:lnTo>
                    <a:lnTo>
                      <a:pt x="444" y="274"/>
                    </a:lnTo>
                    <a:lnTo>
                      <a:pt x="478" y="242"/>
                    </a:lnTo>
                    <a:lnTo>
                      <a:pt x="492" y="224"/>
                    </a:lnTo>
                    <a:lnTo>
                      <a:pt x="506" y="206"/>
                    </a:lnTo>
                    <a:lnTo>
                      <a:pt x="520" y="188"/>
                    </a:lnTo>
                    <a:lnTo>
                      <a:pt x="530" y="168"/>
                    </a:lnTo>
                    <a:lnTo>
                      <a:pt x="542" y="148"/>
                    </a:lnTo>
                    <a:lnTo>
                      <a:pt x="550" y="128"/>
                    </a:lnTo>
                    <a:lnTo>
                      <a:pt x="558" y="108"/>
                    </a:lnTo>
                    <a:lnTo>
                      <a:pt x="564" y="88"/>
                    </a:lnTo>
                    <a:lnTo>
                      <a:pt x="570" y="66"/>
                    </a:lnTo>
                    <a:lnTo>
                      <a:pt x="574" y="44"/>
                    </a:lnTo>
                    <a:lnTo>
                      <a:pt x="576" y="22"/>
                    </a:lnTo>
                    <a:lnTo>
                      <a:pt x="576" y="0"/>
                    </a:lnTo>
                    <a:lnTo>
                      <a:pt x="576" y="216"/>
                    </a:lnTo>
                    <a:lnTo>
                      <a:pt x="576" y="238"/>
                    </a:lnTo>
                    <a:lnTo>
                      <a:pt x="574" y="260"/>
                    </a:lnTo>
                    <a:lnTo>
                      <a:pt x="570" y="282"/>
                    </a:lnTo>
                    <a:lnTo>
                      <a:pt x="564" y="304"/>
                    </a:lnTo>
                    <a:lnTo>
                      <a:pt x="558" y="324"/>
                    </a:lnTo>
                    <a:lnTo>
                      <a:pt x="550" y="344"/>
                    </a:lnTo>
                    <a:lnTo>
                      <a:pt x="542" y="364"/>
                    </a:lnTo>
                    <a:lnTo>
                      <a:pt x="530" y="384"/>
                    </a:lnTo>
                    <a:lnTo>
                      <a:pt x="520" y="404"/>
                    </a:lnTo>
                    <a:lnTo>
                      <a:pt x="506" y="422"/>
                    </a:lnTo>
                    <a:lnTo>
                      <a:pt x="492" y="440"/>
                    </a:lnTo>
                    <a:lnTo>
                      <a:pt x="478" y="458"/>
                    </a:lnTo>
                    <a:lnTo>
                      <a:pt x="444" y="490"/>
                    </a:lnTo>
                    <a:lnTo>
                      <a:pt x="408" y="522"/>
                    </a:lnTo>
                    <a:lnTo>
                      <a:pt x="366" y="550"/>
                    </a:lnTo>
                    <a:lnTo>
                      <a:pt x="322" y="574"/>
                    </a:lnTo>
                    <a:lnTo>
                      <a:pt x="274" y="596"/>
                    </a:lnTo>
                    <a:lnTo>
                      <a:pt x="224" y="614"/>
                    </a:lnTo>
                    <a:lnTo>
                      <a:pt x="172" y="628"/>
                    </a:lnTo>
                    <a:lnTo>
                      <a:pt x="116" y="640"/>
                    </a:lnTo>
                    <a:lnTo>
                      <a:pt x="58" y="646"/>
                    </a:lnTo>
                    <a:lnTo>
                      <a:pt x="0" y="648"/>
                    </a:lnTo>
                    <a:lnTo>
                      <a:pt x="0" y="432"/>
                    </a:lnTo>
                    <a:close/>
                  </a:path>
                </a:pathLst>
              </a:custGeom>
              <a:gradFill rotWithShape="1">
                <a:gsLst>
                  <a:gs pos="0">
                    <a:srgbClr val="C0C0C0"/>
                  </a:gs>
                  <a:gs pos="100000">
                    <a:srgbClr val="777777"/>
                  </a:gs>
                </a:gsLst>
                <a:lin ang="0" scaled="1"/>
              </a:gra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a:p>
            </p:txBody>
          </p:sp>
          <p:sp>
            <p:nvSpPr>
              <p:cNvPr id="54" name="Freeform 35"/>
              <p:cNvSpPr/>
              <p:nvPr/>
            </p:nvSpPr>
            <p:spPr bwMode="auto">
              <a:xfrm>
                <a:off x="3446" y="2819"/>
                <a:ext cx="576" cy="648"/>
              </a:xfrm>
              <a:custGeom>
                <a:avLst/>
                <a:gdLst>
                  <a:gd name="T0" fmla="*/ 576 w 576"/>
                  <a:gd name="T1" fmla="*/ 648 h 648"/>
                  <a:gd name="T2" fmla="*/ 576 w 576"/>
                  <a:gd name="T3" fmla="*/ 648 h 648"/>
                  <a:gd name="T4" fmla="*/ 518 w 576"/>
                  <a:gd name="T5" fmla="*/ 646 h 648"/>
                  <a:gd name="T6" fmla="*/ 460 w 576"/>
                  <a:gd name="T7" fmla="*/ 640 h 648"/>
                  <a:gd name="T8" fmla="*/ 404 w 576"/>
                  <a:gd name="T9" fmla="*/ 628 h 648"/>
                  <a:gd name="T10" fmla="*/ 352 w 576"/>
                  <a:gd name="T11" fmla="*/ 614 h 648"/>
                  <a:gd name="T12" fmla="*/ 302 w 576"/>
                  <a:gd name="T13" fmla="*/ 596 h 648"/>
                  <a:gd name="T14" fmla="*/ 254 w 576"/>
                  <a:gd name="T15" fmla="*/ 574 h 648"/>
                  <a:gd name="T16" fmla="*/ 210 w 576"/>
                  <a:gd name="T17" fmla="*/ 550 h 648"/>
                  <a:gd name="T18" fmla="*/ 168 w 576"/>
                  <a:gd name="T19" fmla="*/ 522 h 648"/>
                  <a:gd name="T20" fmla="*/ 132 w 576"/>
                  <a:gd name="T21" fmla="*/ 490 h 648"/>
                  <a:gd name="T22" fmla="*/ 98 w 576"/>
                  <a:gd name="T23" fmla="*/ 458 h 648"/>
                  <a:gd name="T24" fmla="*/ 84 w 576"/>
                  <a:gd name="T25" fmla="*/ 440 h 648"/>
                  <a:gd name="T26" fmla="*/ 70 w 576"/>
                  <a:gd name="T27" fmla="*/ 422 h 648"/>
                  <a:gd name="T28" fmla="*/ 56 w 576"/>
                  <a:gd name="T29" fmla="*/ 404 h 648"/>
                  <a:gd name="T30" fmla="*/ 46 w 576"/>
                  <a:gd name="T31" fmla="*/ 384 h 648"/>
                  <a:gd name="T32" fmla="*/ 34 w 576"/>
                  <a:gd name="T33" fmla="*/ 364 h 648"/>
                  <a:gd name="T34" fmla="*/ 26 w 576"/>
                  <a:gd name="T35" fmla="*/ 344 h 648"/>
                  <a:gd name="T36" fmla="*/ 18 w 576"/>
                  <a:gd name="T37" fmla="*/ 324 h 648"/>
                  <a:gd name="T38" fmla="*/ 12 w 576"/>
                  <a:gd name="T39" fmla="*/ 304 h 648"/>
                  <a:gd name="T40" fmla="*/ 6 w 576"/>
                  <a:gd name="T41" fmla="*/ 282 h 648"/>
                  <a:gd name="T42" fmla="*/ 2 w 576"/>
                  <a:gd name="T43" fmla="*/ 260 h 648"/>
                  <a:gd name="T44" fmla="*/ 0 w 576"/>
                  <a:gd name="T45" fmla="*/ 238 h 648"/>
                  <a:gd name="T46" fmla="*/ 0 w 576"/>
                  <a:gd name="T47" fmla="*/ 216 h 648"/>
                  <a:gd name="T48" fmla="*/ 0 w 576"/>
                  <a:gd name="T49" fmla="*/ 0 h 648"/>
                  <a:gd name="T50" fmla="*/ 0 w 576"/>
                  <a:gd name="T51" fmla="*/ 0 h 648"/>
                  <a:gd name="T52" fmla="*/ 0 w 576"/>
                  <a:gd name="T53" fmla="*/ 22 h 648"/>
                  <a:gd name="T54" fmla="*/ 2 w 576"/>
                  <a:gd name="T55" fmla="*/ 44 h 648"/>
                  <a:gd name="T56" fmla="*/ 6 w 576"/>
                  <a:gd name="T57" fmla="*/ 66 h 648"/>
                  <a:gd name="T58" fmla="*/ 12 w 576"/>
                  <a:gd name="T59" fmla="*/ 88 h 648"/>
                  <a:gd name="T60" fmla="*/ 18 w 576"/>
                  <a:gd name="T61" fmla="*/ 108 h 648"/>
                  <a:gd name="T62" fmla="*/ 26 w 576"/>
                  <a:gd name="T63" fmla="*/ 128 h 648"/>
                  <a:gd name="T64" fmla="*/ 34 w 576"/>
                  <a:gd name="T65" fmla="*/ 148 h 648"/>
                  <a:gd name="T66" fmla="*/ 46 w 576"/>
                  <a:gd name="T67" fmla="*/ 168 h 648"/>
                  <a:gd name="T68" fmla="*/ 56 w 576"/>
                  <a:gd name="T69" fmla="*/ 188 h 648"/>
                  <a:gd name="T70" fmla="*/ 70 w 576"/>
                  <a:gd name="T71" fmla="*/ 206 h 648"/>
                  <a:gd name="T72" fmla="*/ 84 w 576"/>
                  <a:gd name="T73" fmla="*/ 224 h 648"/>
                  <a:gd name="T74" fmla="*/ 98 w 576"/>
                  <a:gd name="T75" fmla="*/ 242 h 648"/>
                  <a:gd name="T76" fmla="*/ 132 w 576"/>
                  <a:gd name="T77" fmla="*/ 274 h 648"/>
                  <a:gd name="T78" fmla="*/ 168 w 576"/>
                  <a:gd name="T79" fmla="*/ 306 h 648"/>
                  <a:gd name="T80" fmla="*/ 210 w 576"/>
                  <a:gd name="T81" fmla="*/ 334 h 648"/>
                  <a:gd name="T82" fmla="*/ 254 w 576"/>
                  <a:gd name="T83" fmla="*/ 358 h 648"/>
                  <a:gd name="T84" fmla="*/ 302 w 576"/>
                  <a:gd name="T85" fmla="*/ 380 h 648"/>
                  <a:gd name="T86" fmla="*/ 352 w 576"/>
                  <a:gd name="T87" fmla="*/ 398 h 648"/>
                  <a:gd name="T88" fmla="*/ 404 w 576"/>
                  <a:gd name="T89" fmla="*/ 412 h 648"/>
                  <a:gd name="T90" fmla="*/ 460 w 576"/>
                  <a:gd name="T91" fmla="*/ 424 h 648"/>
                  <a:gd name="T92" fmla="*/ 518 w 576"/>
                  <a:gd name="T93" fmla="*/ 430 h 648"/>
                  <a:gd name="T94" fmla="*/ 576 w 576"/>
                  <a:gd name="T95" fmla="*/ 432 h 648"/>
                  <a:gd name="T96" fmla="*/ 576 w 576"/>
                  <a:gd name="T97" fmla="*/ 648 h 6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6"/>
                  <a:gd name="T148" fmla="*/ 0 h 648"/>
                  <a:gd name="T149" fmla="*/ 576 w 576"/>
                  <a:gd name="T150" fmla="*/ 648 h 6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6" h="648">
                    <a:moveTo>
                      <a:pt x="576" y="648"/>
                    </a:moveTo>
                    <a:lnTo>
                      <a:pt x="576" y="648"/>
                    </a:lnTo>
                    <a:lnTo>
                      <a:pt x="518" y="646"/>
                    </a:lnTo>
                    <a:lnTo>
                      <a:pt x="460" y="640"/>
                    </a:lnTo>
                    <a:lnTo>
                      <a:pt x="404" y="628"/>
                    </a:lnTo>
                    <a:lnTo>
                      <a:pt x="352" y="614"/>
                    </a:lnTo>
                    <a:lnTo>
                      <a:pt x="302" y="596"/>
                    </a:lnTo>
                    <a:lnTo>
                      <a:pt x="254" y="574"/>
                    </a:lnTo>
                    <a:lnTo>
                      <a:pt x="210" y="550"/>
                    </a:lnTo>
                    <a:lnTo>
                      <a:pt x="168" y="522"/>
                    </a:lnTo>
                    <a:lnTo>
                      <a:pt x="132" y="490"/>
                    </a:lnTo>
                    <a:lnTo>
                      <a:pt x="98" y="458"/>
                    </a:lnTo>
                    <a:lnTo>
                      <a:pt x="84" y="440"/>
                    </a:lnTo>
                    <a:lnTo>
                      <a:pt x="70" y="422"/>
                    </a:lnTo>
                    <a:lnTo>
                      <a:pt x="56" y="404"/>
                    </a:lnTo>
                    <a:lnTo>
                      <a:pt x="46" y="384"/>
                    </a:lnTo>
                    <a:lnTo>
                      <a:pt x="34" y="364"/>
                    </a:lnTo>
                    <a:lnTo>
                      <a:pt x="26" y="344"/>
                    </a:lnTo>
                    <a:lnTo>
                      <a:pt x="18" y="324"/>
                    </a:lnTo>
                    <a:lnTo>
                      <a:pt x="12" y="304"/>
                    </a:lnTo>
                    <a:lnTo>
                      <a:pt x="6" y="282"/>
                    </a:lnTo>
                    <a:lnTo>
                      <a:pt x="2" y="260"/>
                    </a:lnTo>
                    <a:lnTo>
                      <a:pt x="0" y="238"/>
                    </a:lnTo>
                    <a:lnTo>
                      <a:pt x="0" y="216"/>
                    </a:lnTo>
                    <a:lnTo>
                      <a:pt x="0" y="0"/>
                    </a:lnTo>
                    <a:lnTo>
                      <a:pt x="0" y="22"/>
                    </a:lnTo>
                    <a:lnTo>
                      <a:pt x="2" y="44"/>
                    </a:lnTo>
                    <a:lnTo>
                      <a:pt x="6" y="66"/>
                    </a:lnTo>
                    <a:lnTo>
                      <a:pt x="12" y="88"/>
                    </a:lnTo>
                    <a:lnTo>
                      <a:pt x="18" y="108"/>
                    </a:lnTo>
                    <a:lnTo>
                      <a:pt x="26" y="128"/>
                    </a:lnTo>
                    <a:lnTo>
                      <a:pt x="34" y="148"/>
                    </a:lnTo>
                    <a:lnTo>
                      <a:pt x="46" y="168"/>
                    </a:lnTo>
                    <a:lnTo>
                      <a:pt x="56" y="188"/>
                    </a:lnTo>
                    <a:lnTo>
                      <a:pt x="70" y="206"/>
                    </a:lnTo>
                    <a:lnTo>
                      <a:pt x="84" y="224"/>
                    </a:lnTo>
                    <a:lnTo>
                      <a:pt x="98" y="242"/>
                    </a:lnTo>
                    <a:lnTo>
                      <a:pt x="132" y="274"/>
                    </a:lnTo>
                    <a:lnTo>
                      <a:pt x="168" y="306"/>
                    </a:lnTo>
                    <a:lnTo>
                      <a:pt x="210" y="334"/>
                    </a:lnTo>
                    <a:lnTo>
                      <a:pt x="254" y="358"/>
                    </a:lnTo>
                    <a:lnTo>
                      <a:pt x="302" y="380"/>
                    </a:lnTo>
                    <a:lnTo>
                      <a:pt x="352" y="398"/>
                    </a:lnTo>
                    <a:lnTo>
                      <a:pt x="404" y="412"/>
                    </a:lnTo>
                    <a:lnTo>
                      <a:pt x="460" y="424"/>
                    </a:lnTo>
                    <a:lnTo>
                      <a:pt x="518" y="430"/>
                    </a:lnTo>
                    <a:lnTo>
                      <a:pt x="576" y="432"/>
                    </a:lnTo>
                    <a:lnTo>
                      <a:pt x="576" y="648"/>
                    </a:lnTo>
                    <a:close/>
                  </a:path>
                </a:pathLst>
              </a:custGeom>
              <a:gradFill rotWithShape="1">
                <a:gsLst>
                  <a:gs pos="0">
                    <a:srgbClr val="DDDDDD"/>
                  </a:gs>
                  <a:gs pos="100000">
                    <a:srgbClr val="C0C0C0"/>
                  </a:gs>
                </a:gsLst>
                <a:lin ang="0" scaled="1"/>
              </a:gra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a:p>
            </p:txBody>
          </p:sp>
        </p:grpSp>
        <p:sp>
          <p:nvSpPr>
            <p:cNvPr id="34" name="Text Box 56"/>
            <p:cNvSpPr txBox="1">
              <a:spLocks noChangeArrowheads="1"/>
            </p:cNvSpPr>
            <p:nvPr/>
          </p:nvSpPr>
          <p:spPr bwMode="auto">
            <a:xfrm>
              <a:off x="3912743" y="1201737"/>
              <a:ext cx="13128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r>
                <a:rPr lang="en-US" altLang="en-US" sz="1000">
                  <a:solidFill>
                    <a:schemeClr val="bg1"/>
                  </a:solidFill>
                  <a:latin typeface="Arial Black" panose="020B0A04020102020204" pitchFamily="34" charset="0"/>
                </a:rPr>
                <a:t>Premium Design</a:t>
              </a:r>
              <a:endParaRPr lang="en-US" altLang="ko-KR">
                <a:solidFill>
                  <a:schemeClr val="bg1"/>
                </a:solidFill>
              </a:endParaRPr>
            </a:p>
          </p:txBody>
        </p:sp>
        <p:sp>
          <p:nvSpPr>
            <p:cNvPr id="35" name="Text Box 57"/>
            <p:cNvSpPr txBox="1">
              <a:spLocks noChangeArrowheads="1"/>
            </p:cNvSpPr>
            <p:nvPr/>
          </p:nvSpPr>
          <p:spPr bwMode="auto">
            <a:xfrm>
              <a:off x="2199831" y="2381250"/>
              <a:ext cx="11001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r>
                <a:rPr lang="en-US" altLang="en-US" sz="1000">
                  <a:solidFill>
                    <a:srgbClr val="9E9E9E"/>
                  </a:solidFill>
                  <a:latin typeface="Arial Black" panose="020B0A04020102020204" pitchFamily="34" charset="0"/>
                </a:rPr>
                <a:t>Subtle Touch</a:t>
              </a:r>
              <a:endParaRPr lang="en-US" altLang="ko-KR" sz="1000">
                <a:solidFill>
                  <a:srgbClr val="9E9E9E"/>
                </a:solidFill>
                <a:latin typeface="Arial Black" panose="020B0A04020102020204" pitchFamily="34" charset="0"/>
              </a:endParaRPr>
            </a:p>
          </p:txBody>
        </p:sp>
        <p:sp>
          <p:nvSpPr>
            <p:cNvPr id="36" name="Text Box 58"/>
            <p:cNvSpPr txBox="1">
              <a:spLocks noChangeArrowheads="1"/>
            </p:cNvSpPr>
            <p:nvPr/>
          </p:nvSpPr>
          <p:spPr bwMode="auto">
            <a:xfrm>
              <a:off x="5784406" y="2381250"/>
              <a:ext cx="11842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r>
                <a:rPr lang="en-US" altLang="ko-KR" sz="1000">
                  <a:solidFill>
                    <a:srgbClr val="9E9E9E"/>
                  </a:solidFill>
                  <a:latin typeface="Arial Black" panose="020B0A04020102020204" pitchFamily="34" charset="0"/>
                </a:rPr>
                <a:t>Manufacturing</a:t>
              </a:r>
              <a:endParaRPr lang="en-US" altLang="ko-KR" sz="1000">
                <a:solidFill>
                  <a:srgbClr val="9E9E9E"/>
                </a:solidFill>
                <a:latin typeface="Arial Black" panose="020B0A04020102020204" pitchFamily="34" charset="0"/>
              </a:endParaRPr>
            </a:p>
          </p:txBody>
        </p:sp>
      </p:grpSp>
      <p:sp>
        <p:nvSpPr>
          <p:cNvPr id="76" name="矩形 259"/>
          <p:cNvSpPr>
            <a:spLocks noChangeArrowheads="1"/>
          </p:cNvSpPr>
          <p:nvPr/>
        </p:nvSpPr>
        <p:spPr bwMode="auto">
          <a:xfrm>
            <a:off x="1496878" y="198815"/>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chemeClr val="bg1">
                    <a:lumMod val="85000"/>
                  </a:schemeClr>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在此輸入你的標題</a:t>
            </a:r>
            <a:endParaRPr lang="zh-CN" altLang="en-US" sz="2000" b="1" dirty="0">
              <a:solidFill>
                <a:schemeClr val="bg1">
                  <a:lumMod val="85000"/>
                </a:schemeClr>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wipe(left)">
                                      <p:cBhvr>
                                        <p:cTn id="11"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4"/>
          <p:cNvSpPr txBox="1">
            <a:spLocks noChangeArrowheads="1"/>
          </p:cNvSpPr>
          <p:nvPr/>
        </p:nvSpPr>
        <p:spPr bwMode="auto">
          <a:xfrm>
            <a:off x="4032002" y="2588419"/>
            <a:ext cx="4752975"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dirty="0">
                <a:latin typeface="微软雅黑" panose="020B0503020204020204" pitchFamily="34" charset="-122"/>
                <a:ea typeface="微软雅黑" panose="020B0503020204020204" pitchFamily="34" charset="-122"/>
              </a:rPr>
              <a:t>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a:t>
            </a:r>
            <a:endParaRPr lang="zh-CN" altLang="en-US" sz="1200" dirty="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en-US" altLang="zh-CN" sz="1200" dirty="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zh-CN" altLang="en-US" sz="1200" dirty="0">
                <a:latin typeface="微软雅黑" panose="020B0503020204020204" pitchFamily="34" charset="-122"/>
                <a:ea typeface="微软雅黑" panose="020B0503020204020204" pitchFamily="34" charset="-122"/>
              </a:rPr>
              <a:t>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在此输入文字内容</a:t>
            </a:r>
            <a:endParaRPr lang="zh-CN" altLang="en-US" sz="1200" dirty="0">
              <a:latin typeface="微软雅黑" panose="020B0503020204020204" pitchFamily="34" charset="-122"/>
              <a:ea typeface="微软雅黑" panose="020B0503020204020204" pitchFamily="34" charset="-122"/>
            </a:endParaRPr>
          </a:p>
        </p:txBody>
      </p:sp>
      <p:pic>
        <p:nvPicPr>
          <p:cNvPr id="3"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8560" y="784225"/>
            <a:ext cx="4773612"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 name="组合 3"/>
          <p:cNvGrpSpPr/>
          <p:nvPr/>
        </p:nvGrpSpPr>
        <p:grpSpPr bwMode="auto">
          <a:xfrm>
            <a:off x="3779912" y="854972"/>
            <a:ext cx="3063875" cy="1716087"/>
            <a:chOff x="4464050" y="876300"/>
            <a:chExt cx="3063875" cy="1716088"/>
          </a:xfrm>
        </p:grpSpPr>
        <p:pic>
          <p:nvPicPr>
            <p:cNvPr id="5"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4050" y="876300"/>
              <a:ext cx="3063875"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rot="19680184">
              <a:off x="4968577" y="1492200"/>
              <a:ext cx="1415772" cy="461665"/>
            </a:xfrm>
            <a:prstGeom prst="rect">
              <a:avLst/>
            </a:prstGeom>
            <a:noFill/>
          </p:spPr>
          <p:txBody>
            <a:bodyPr wrap="none">
              <a:spAutoFit/>
            </a:bodyPr>
            <a:lstStyle/>
            <a:p>
              <a:pPr>
                <a:defRPr/>
              </a:pPr>
              <a:r>
                <a:rPr lang="zh-CN" altLang="en-US" sz="2400" b="1" dirty="0">
                  <a:gradFill>
                    <a:gsLst>
                      <a:gs pos="0">
                        <a:srgbClr val="FFF200"/>
                      </a:gs>
                      <a:gs pos="45000">
                        <a:srgbClr val="FF7A00"/>
                      </a:gs>
                      <a:gs pos="70000">
                        <a:srgbClr val="FF0300"/>
                      </a:gs>
                      <a:gs pos="100000">
                        <a:srgbClr val="4D0808"/>
                      </a:gs>
                    </a:gsLst>
                    <a:lin ang="4800000" scaled="0"/>
                  </a:gradFill>
                  <a:latin typeface="微软雅黑" panose="020B0503020204020204" pitchFamily="34" charset="-122"/>
                  <a:ea typeface="微软雅黑" panose="020B0503020204020204" pitchFamily="34" charset="-122"/>
                </a:rPr>
                <a:t>输入标题</a:t>
              </a:r>
              <a:endParaRPr lang="zh-CN" altLang="en-US" sz="2400" b="1" dirty="0">
                <a:gradFill>
                  <a:gsLst>
                    <a:gs pos="0">
                      <a:srgbClr val="FFF200"/>
                    </a:gs>
                    <a:gs pos="45000">
                      <a:srgbClr val="FF7A00"/>
                    </a:gs>
                    <a:gs pos="70000">
                      <a:srgbClr val="FF0300"/>
                    </a:gs>
                    <a:gs pos="100000">
                      <a:srgbClr val="4D0808"/>
                    </a:gs>
                  </a:gsLst>
                  <a:lin ang="4800000" scaled="0"/>
                </a:gra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750"/>
                                        <p:tgtEl>
                                          <p:spTgt spid="4"/>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33"/>
          <p:cNvGrpSpPr/>
          <p:nvPr/>
        </p:nvGrpSpPr>
        <p:grpSpPr bwMode="gray">
          <a:xfrm>
            <a:off x="1149177" y="411510"/>
            <a:ext cx="3788109" cy="3742282"/>
            <a:chOff x="2255521" y="2068511"/>
            <a:chExt cx="3972356" cy="3924299"/>
          </a:xfrm>
          <a:scene3d>
            <a:camera prst="perspectiveRelaxed">
              <a:rot lat="18437077" lon="1557584" rev="19810781"/>
            </a:camera>
            <a:lightRig rig="balanced" dir="t">
              <a:rot lat="0" lon="0" rev="17400000"/>
            </a:lightRig>
          </a:scene3d>
        </p:grpSpPr>
        <p:sp>
          <p:nvSpPr>
            <p:cNvPr id="3" name="Rechteck 16"/>
            <p:cNvSpPr/>
            <p:nvPr/>
          </p:nvSpPr>
          <p:spPr bwMode="gray">
            <a:xfrm>
              <a:off x="2255521" y="2068511"/>
              <a:ext cx="1836420" cy="1836420"/>
            </a:xfrm>
            <a:prstGeom prst="rect">
              <a:avLst/>
            </a:prstGeom>
            <a:gradFill>
              <a:gsLst>
                <a:gs pos="0">
                  <a:srgbClr val="F2F2F2"/>
                </a:gs>
                <a:gs pos="100000">
                  <a:srgbClr val="D9D9D9"/>
                </a:gs>
              </a:gsLst>
              <a:lin ang="5400000" scaled="0"/>
            </a:gradFill>
            <a:ln w="12700">
              <a:noFill/>
              <a:round/>
            </a:ln>
            <a:effectLst>
              <a:outerShdw blurRad="317500" sx="102000" sy="102000" algn="ctr" rotWithShape="0">
                <a:prstClr val="black">
                  <a:alpha val="81000"/>
                </a:prstClr>
              </a:outerShdw>
            </a:effectLst>
            <a:sp3d extrusionH="762000">
              <a:bevelT w="381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de-DE" sz="2000" b="0" i="0" u="none" strike="noStrike" kern="0" cap="none" spc="0" normalizeH="0" baseline="0" noProof="0" dirty="0">
                <a:ln>
                  <a:noFill/>
                </a:ln>
                <a:solidFill>
                  <a:sysClr val="windowText" lastClr="000000"/>
                </a:solidFill>
                <a:effectLst/>
                <a:uLnTx/>
                <a:uFillTx/>
              </a:endParaRPr>
            </a:p>
          </p:txBody>
        </p:sp>
        <p:sp>
          <p:nvSpPr>
            <p:cNvPr id="4" name="Rechteck 17"/>
            <p:cNvSpPr/>
            <p:nvPr/>
          </p:nvSpPr>
          <p:spPr bwMode="gray">
            <a:xfrm>
              <a:off x="4351021" y="2068511"/>
              <a:ext cx="1836420" cy="1836420"/>
            </a:xfrm>
            <a:prstGeom prst="rect">
              <a:avLst/>
            </a:prstGeom>
            <a:solidFill>
              <a:schemeClr val="tx1">
                <a:lumMod val="85000"/>
                <a:lumOff val="15000"/>
              </a:schemeClr>
            </a:solidFill>
            <a:ln w="12700">
              <a:noFill/>
              <a:round/>
            </a:ln>
            <a:effectLst>
              <a:outerShdw blurRad="317500" sx="102000" sy="102000" algn="ctr" rotWithShape="0">
                <a:prstClr val="black">
                  <a:alpha val="81000"/>
                </a:prstClr>
              </a:outerShdw>
            </a:effectLst>
            <a:sp3d extrusionH="762000">
              <a:bevelT w="381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de-DE" sz="2000" b="0" i="0" u="none" strike="noStrike" kern="0" cap="none" spc="0" normalizeH="0" baseline="0" noProof="0" dirty="0">
                <a:ln>
                  <a:noFill/>
                </a:ln>
                <a:solidFill>
                  <a:sysClr val="windowText" lastClr="000000"/>
                </a:solidFill>
                <a:effectLst/>
                <a:uLnTx/>
                <a:uFillTx/>
              </a:endParaRPr>
            </a:p>
          </p:txBody>
        </p:sp>
        <p:sp>
          <p:nvSpPr>
            <p:cNvPr id="5" name="Rechteck 18"/>
            <p:cNvSpPr/>
            <p:nvPr/>
          </p:nvSpPr>
          <p:spPr bwMode="gray">
            <a:xfrm>
              <a:off x="2255521" y="4156390"/>
              <a:ext cx="1836421" cy="1836420"/>
            </a:xfrm>
            <a:prstGeom prst="rect">
              <a:avLst/>
            </a:prstGeom>
            <a:solidFill>
              <a:schemeClr val="tx1">
                <a:lumMod val="85000"/>
                <a:lumOff val="15000"/>
              </a:schemeClr>
            </a:solidFill>
            <a:ln w="12700">
              <a:noFill/>
              <a:round/>
            </a:ln>
            <a:effectLst>
              <a:outerShdw blurRad="317500" sx="102000" sy="102000" algn="ctr" rotWithShape="0">
                <a:prstClr val="black">
                  <a:alpha val="81000"/>
                </a:prstClr>
              </a:outerShdw>
            </a:effectLst>
            <a:sp3d extrusionH="762000">
              <a:bevelT w="38100" h="38100"/>
            </a:sp3d>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de-DE" sz="2000" b="0" i="0" u="none" strike="noStrike" kern="0" cap="none" spc="0" normalizeH="0" baseline="0" noProof="0" dirty="0">
                <a:ln>
                  <a:noFill/>
                </a:ln>
                <a:solidFill>
                  <a:sysClr val="windowText" lastClr="000000"/>
                </a:solidFill>
                <a:effectLst>
                  <a:outerShdw blurRad="50800" dist="38100" dir="2700000" algn="tl" rotWithShape="0">
                    <a:prstClr val="black">
                      <a:alpha val="40000"/>
                    </a:prstClr>
                  </a:outerShdw>
                </a:effectLst>
                <a:uLnTx/>
                <a:uFillTx/>
              </a:endParaRPr>
            </a:p>
          </p:txBody>
        </p:sp>
        <p:sp>
          <p:nvSpPr>
            <p:cNvPr id="6" name="Rechteck 19"/>
            <p:cNvSpPr/>
            <p:nvPr/>
          </p:nvSpPr>
          <p:spPr bwMode="gray">
            <a:xfrm>
              <a:off x="4351021" y="4156390"/>
              <a:ext cx="1836421" cy="1836420"/>
            </a:xfrm>
            <a:prstGeom prst="rect">
              <a:avLst/>
            </a:prstGeom>
            <a:gradFill>
              <a:gsLst>
                <a:gs pos="0">
                  <a:srgbClr val="F2F2F2"/>
                </a:gs>
                <a:gs pos="100000">
                  <a:srgbClr val="D9D9D9"/>
                </a:gs>
              </a:gsLst>
              <a:lin ang="5400000" scaled="0"/>
            </a:gradFill>
            <a:ln w="12700">
              <a:noFill/>
              <a:round/>
            </a:ln>
            <a:effectLst>
              <a:outerShdw blurRad="317500" sx="102000" sy="102000" algn="ctr" rotWithShape="0">
                <a:prstClr val="black">
                  <a:alpha val="81000"/>
                </a:prstClr>
              </a:outerShdw>
            </a:effectLst>
            <a:sp3d extrusionH="762000">
              <a:bevelT w="381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de-DE" sz="2000" b="0" i="0" u="none" strike="noStrike" kern="0" cap="none" spc="0" normalizeH="0" baseline="0" noProof="0" dirty="0">
                <a:ln>
                  <a:noFill/>
                </a:ln>
                <a:solidFill>
                  <a:sysClr val="windowText" lastClr="000000"/>
                </a:solidFill>
                <a:effectLst/>
                <a:uLnTx/>
                <a:uFillTx/>
              </a:endParaRPr>
            </a:p>
          </p:txBody>
        </p:sp>
        <p:grpSp>
          <p:nvGrpSpPr>
            <p:cNvPr id="7" name="Gruppieren 21"/>
            <p:cNvGrpSpPr/>
            <p:nvPr/>
          </p:nvGrpSpPr>
          <p:grpSpPr bwMode="gray">
            <a:xfrm>
              <a:off x="2400301" y="2323068"/>
              <a:ext cx="1501240" cy="1336635"/>
              <a:chOff x="541020" y="1877870"/>
              <a:chExt cx="1501240" cy="1336635"/>
            </a:xfrm>
          </p:grpSpPr>
          <p:sp>
            <p:nvSpPr>
              <p:cNvPr id="17" name="Rechteck 22"/>
              <p:cNvSpPr/>
              <p:nvPr/>
            </p:nvSpPr>
            <p:spPr bwMode="gray">
              <a:xfrm>
                <a:off x="918260" y="1877870"/>
                <a:ext cx="746760" cy="1258711"/>
              </a:xfrm>
              <a:prstGeom prst="rect">
                <a:avLst/>
              </a:prstGeom>
              <a:sp3d/>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de-DE" sz="7200" b="1" i="0" u="none" strike="noStrike" kern="0" cap="none" spc="0" normalizeH="0" baseline="0" noProof="1" smtClean="0">
                    <a:ln>
                      <a:noFill/>
                    </a:ln>
                    <a:solidFill>
                      <a:srgbClr val="FF6400"/>
                    </a:solidFill>
                    <a:effectLst>
                      <a:innerShdw blurRad="63500" dist="50800" dir="10800000">
                        <a:prstClr val="black">
                          <a:alpha val="50000"/>
                        </a:prstClr>
                      </a:innerShdw>
                    </a:effectLst>
                    <a:uLnTx/>
                    <a:uFillTx/>
                  </a:rPr>
                  <a:t>S</a:t>
                </a:r>
                <a:endParaRPr kumimoji="0" lang="de-DE" sz="4400" b="1" i="0" u="none" strike="noStrike" kern="0" cap="none" spc="0" normalizeH="0" baseline="0" noProof="0" dirty="0">
                  <a:ln>
                    <a:noFill/>
                  </a:ln>
                  <a:solidFill>
                    <a:srgbClr val="FF6400"/>
                  </a:solidFill>
                  <a:effectLst>
                    <a:innerShdw blurRad="63500" dist="50800" dir="10800000">
                      <a:prstClr val="black">
                        <a:alpha val="50000"/>
                      </a:prstClr>
                    </a:innerShdw>
                  </a:effectLst>
                  <a:uLnTx/>
                  <a:uFillTx/>
                </a:endParaRPr>
              </a:p>
            </p:txBody>
          </p:sp>
          <p:sp>
            <p:nvSpPr>
              <p:cNvPr id="18" name="Rechteck 23"/>
              <p:cNvSpPr/>
              <p:nvPr/>
            </p:nvSpPr>
            <p:spPr bwMode="gray">
              <a:xfrm>
                <a:off x="541020" y="2730386"/>
                <a:ext cx="1501240" cy="484119"/>
              </a:xfrm>
              <a:prstGeom prst="rect">
                <a:avLst/>
              </a:prstGeom>
              <a:sp3d/>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de-DE" sz="2400" b="1" i="0" u="none" strike="noStrike" kern="0" cap="none" spc="0" normalizeH="0" baseline="0" noProof="1" smtClean="0">
                    <a:ln>
                      <a:noFill/>
                    </a:ln>
                    <a:solidFill>
                      <a:srgbClr val="FF6400"/>
                    </a:solidFill>
                    <a:effectLst>
                      <a:innerShdw blurRad="63500" dist="50800" dir="10800000">
                        <a:prstClr val="black">
                          <a:alpha val="50000"/>
                        </a:prstClr>
                      </a:innerShdw>
                    </a:effectLst>
                    <a:uLnTx/>
                    <a:uFillTx/>
                  </a:rPr>
                  <a:t>Strength</a:t>
                </a:r>
                <a:endParaRPr kumimoji="0" lang="de-DE" sz="1600" b="1" i="0" u="none" strike="noStrike" kern="0" cap="none" spc="0" normalizeH="0" baseline="0" noProof="0" dirty="0">
                  <a:ln>
                    <a:noFill/>
                  </a:ln>
                  <a:solidFill>
                    <a:srgbClr val="FF6400"/>
                  </a:solidFill>
                  <a:effectLst>
                    <a:innerShdw blurRad="63500" dist="50800" dir="10800000">
                      <a:prstClr val="black">
                        <a:alpha val="50000"/>
                      </a:prstClr>
                    </a:innerShdw>
                  </a:effectLst>
                  <a:uLnTx/>
                  <a:uFillTx/>
                </a:endParaRPr>
              </a:p>
            </p:txBody>
          </p:sp>
        </p:grpSp>
        <p:grpSp>
          <p:nvGrpSpPr>
            <p:cNvPr id="8" name="Gruppieren 24"/>
            <p:cNvGrpSpPr/>
            <p:nvPr/>
          </p:nvGrpSpPr>
          <p:grpSpPr bwMode="gray">
            <a:xfrm>
              <a:off x="4302966" y="2323069"/>
              <a:ext cx="1924911" cy="1269154"/>
              <a:chOff x="329185" y="1877870"/>
              <a:chExt cx="1924910" cy="1269154"/>
            </a:xfrm>
          </p:grpSpPr>
          <p:sp>
            <p:nvSpPr>
              <p:cNvPr id="15" name="Rechteck 25"/>
              <p:cNvSpPr/>
              <p:nvPr/>
            </p:nvSpPr>
            <p:spPr bwMode="gray">
              <a:xfrm>
                <a:off x="918260" y="1877870"/>
                <a:ext cx="746760" cy="1083256"/>
              </a:xfrm>
              <a:prstGeom prst="rect">
                <a:avLst/>
              </a:prstGeom>
              <a:sp3d/>
            </p:spPr>
            <p:txBody>
              <a:bodyPr wrap="square">
                <a:spAutoFit/>
                <a:sp3d extrusionH="25400">
                  <a:bevelT w="0" h="0"/>
                </a:sp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de-DE" sz="7200" b="1" i="0" u="none" strike="noStrike" kern="0" cap="none" spc="0" normalizeH="0" baseline="0" noProof="1">
                    <a:ln>
                      <a:noFill/>
                    </a:ln>
                    <a:solidFill>
                      <a:srgbClr val="FFFFFF"/>
                    </a:solidFill>
                    <a:effectLst>
                      <a:outerShdw blurRad="50800" dist="38100" dir="2700000" algn="tl" rotWithShape="0">
                        <a:prstClr val="black">
                          <a:alpha val="40000"/>
                        </a:prstClr>
                      </a:outerShdw>
                    </a:effectLst>
                    <a:uLnTx/>
                    <a:uFillTx/>
                  </a:rPr>
                  <a:t>W</a:t>
                </a:r>
                <a:endParaRPr kumimoji="0" lang="de-DE" sz="7200" b="1" i="0" u="none" strike="noStrike" kern="0" cap="none" spc="0" normalizeH="0" baseline="0" noProof="0" dirty="0">
                  <a:ln>
                    <a:noFill/>
                  </a:ln>
                  <a:solidFill>
                    <a:srgbClr val="FFFFFF"/>
                  </a:solidFill>
                  <a:effectLst>
                    <a:outerShdw blurRad="50800" dist="38100" dir="2700000" algn="tl" rotWithShape="0">
                      <a:prstClr val="black">
                        <a:alpha val="40000"/>
                      </a:prstClr>
                    </a:outerShdw>
                  </a:effectLst>
                  <a:uLnTx/>
                  <a:uFillTx/>
                </a:endParaRPr>
              </a:p>
            </p:txBody>
          </p:sp>
          <p:sp>
            <p:nvSpPr>
              <p:cNvPr id="16" name="Rechteck 26"/>
              <p:cNvSpPr/>
              <p:nvPr/>
            </p:nvSpPr>
            <p:spPr bwMode="gray">
              <a:xfrm>
                <a:off x="329185" y="2730387"/>
                <a:ext cx="1924910" cy="416637"/>
              </a:xfrm>
              <a:prstGeom prst="rect">
                <a:avLst/>
              </a:prstGeom>
              <a:sp3d/>
            </p:spPr>
            <p:txBody>
              <a:bodyPr wrap="square">
                <a:spAutoFit/>
                <a:sp3d extrusionH="12700">
                  <a:bevelT w="6350" h="6350"/>
                </a:sp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de-DE" sz="2400" b="1" i="0" u="none" strike="noStrike" kern="0" cap="none" spc="0" normalizeH="0" baseline="0" noProof="1" smtClean="0">
                    <a:ln>
                      <a:noFill/>
                    </a:ln>
                    <a:solidFill>
                      <a:srgbClr val="FFFFFF"/>
                    </a:solidFill>
                    <a:effectLst/>
                    <a:uLnTx/>
                    <a:uFillTx/>
                  </a:rPr>
                  <a:t>Weaknesses</a:t>
                </a:r>
                <a:endParaRPr kumimoji="0" lang="de-DE" sz="2400" b="1" i="0" u="none" strike="noStrike" kern="0" cap="none" spc="0" normalizeH="0" baseline="0" noProof="0" dirty="0">
                  <a:ln>
                    <a:noFill/>
                  </a:ln>
                  <a:solidFill>
                    <a:srgbClr val="FFFFFF"/>
                  </a:solidFill>
                  <a:effectLst/>
                  <a:uLnTx/>
                  <a:uFillTx/>
                </a:endParaRPr>
              </a:p>
            </p:txBody>
          </p:sp>
        </p:grpSp>
        <p:grpSp>
          <p:nvGrpSpPr>
            <p:cNvPr id="9" name="Gruppieren 27"/>
            <p:cNvGrpSpPr/>
            <p:nvPr/>
          </p:nvGrpSpPr>
          <p:grpSpPr bwMode="gray">
            <a:xfrm>
              <a:off x="2423111" y="4450624"/>
              <a:ext cx="1501240" cy="1241378"/>
              <a:chOff x="541020" y="1877870"/>
              <a:chExt cx="1501240" cy="1241378"/>
            </a:xfrm>
          </p:grpSpPr>
          <p:sp>
            <p:nvSpPr>
              <p:cNvPr id="13" name="Rechteck 28"/>
              <p:cNvSpPr/>
              <p:nvPr/>
            </p:nvSpPr>
            <p:spPr bwMode="gray">
              <a:xfrm>
                <a:off x="918260" y="1877870"/>
                <a:ext cx="746760" cy="1083256"/>
              </a:xfrm>
              <a:prstGeom prst="rect">
                <a:avLst/>
              </a:prstGeom>
              <a:sp3d/>
            </p:spPr>
            <p:txBody>
              <a:bodyPr wrap="square">
                <a:spAutoFit/>
                <a:sp3d extrusionH="25400">
                  <a:bevelT w="0" h="0"/>
                </a:sp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de-DE" sz="7200" b="1" i="0" u="none" strike="noStrike" kern="0" cap="none" spc="0" normalizeH="0" baseline="0" noProof="1" smtClean="0">
                    <a:ln>
                      <a:noFill/>
                    </a:ln>
                    <a:solidFill>
                      <a:srgbClr val="FFFFFF"/>
                    </a:solidFill>
                    <a:effectLst>
                      <a:outerShdw blurRad="50800" dist="38100" dir="2700000" algn="tl" rotWithShape="0">
                        <a:prstClr val="black">
                          <a:alpha val="40000"/>
                        </a:prstClr>
                      </a:outerShdw>
                    </a:effectLst>
                    <a:uLnTx/>
                    <a:uFillTx/>
                  </a:rPr>
                  <a:t>O</a:t>
                </a:r>
                <a:endParaRPr kumimoji="0" lang="de-DE" sz="4400" b="1" i="0" u="none" strike="noStrike" kern="0" cap="none" spc="0" normalizeH="0" baseline="0" noProof="0" dirty="0">
                  <a:ln>
                    <a:noFill/>
                  </a:ln>
                  <a:solidFill>
                    <a:srgbClr val="FFFFFF"/>
                  </a:solidFill>
                  <a:effectLst>
                    <a:outerShdw blurRad="50800" dist="38100" dir="2700000" algn="tl" rotWithShape="0">
                      <a:prstClr val="black">
                        <a:alpha val="40000"/>
                      </a:prstClr>
                    </a:outerShdw>
                  </a:effectLst>
                  <a:uLnTx/>
                  <a:uFillTx/>
                </a:endParaRPr>
              </a:p>
            </p:txBody>
          </p:sp>
          <p:sp>
            <p:nvSpPr>
              <p:cNvPr id="14" name="Rechteck 29"/>
              <p:cNvSpPr/>
              <p:nvPr/>
            </p:nvSpPr>
            <p:spPr bwMode="gray">
              <a:xfrm>
                <a:off x="541020" y="2730387"/>
                <a:ext cx="1501240" cy="388861"/>
              </a:xfrm>
              <a:prstGeom prst="rect">
                <a:avLst/>
              </a:prstGeom>
              <a:sp3d/>
            </p:spPr>
            <p:txBody>
              <a:bodyPr wrap="square" lIns="0" rIns="0">
                <a:spAutoFit/>
                <a:sp3d extrusionH="12700">
                  <a:bevelT w="6350" h="6350"/>
                </a:sp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de-DE" sz="2200" b="1" i="0" u="none" strike="noStrike" kern="0" cap="none" spc="0" normalizeH="0" baseline="0" noProof="1" smtClean="0">
                    <a:ln>
                      <a:noFill/>
                    </a:ln>
                    <a:solidFill>
                      <a:srgbClr val="FFFFFF"/>
                    </a:solidFill>
                    <a:effectLst/>
                    <a:uLnTx/>
                    <a:uFillTx/>
                  </a:rPr>
                  <a:t>Opportunities</a:t>
                </a:r>
                <a:endParaRPr kumimoji="0" lang="de-DE" sz="2200" b="1" i="0" u="none" strike="noStrike" kern="0" cap="none" spc="0" normalizeH="0" baseline="0" noProof="0" dirty="0">
                  <a:ln>
                    <a:noFill/>
                  </a:ln>
                  <a:solidFill>
                    <a:srgbClr val="FFFFFF"/>
                  </a:solidFill>
                  <a:effectLst/>
                  <a:uLnTx/>
                  <a:uFillTx/>
                </a:endParaRPr>
              </a:p>
            </p:txBody>
          </p:sp>
        </p:grpSp>
        <p:grpSp>
          <p:nvGrpSpPr>
            <p:cNvPr id="10" name="Gruppieren 30"/>
            <p:cNvGrpSpPr/>
            <p:nvPr/>
          </p:nvGrpSpPr>
          <p:grpSpPr bwMode="gray">
            <a:xfrm>
              <a:off x="4518610" y="4450625"/>
              <a:ext cx="1501240" cy="1320498"/>
              <a:chOff x="541020" y="1877870"/>
              <a:chExt cx="1501240" cy="1320498"/>
            </a:xfrm>
          </p:grpSpPr>
          <p:sp>
            <p:nvSpPr>
              <p:cNvPr id="11" name="Rechteck 31"/>
              <p:cNvSpPr/>
              <p:nvPr/>
            </p:nvSpPr>
            <p:spPr bwMode="gray">
              <a:xfrm>
                <a:off x="918260" y="1877870"/>
                <a:ext cx="746760" cy="1258711"/>
              </a:xfrm>
              <a:prstGeom prst="rect">
                <a:avLst/>
              </a:prstGeom>
              <a:sp3d/>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de-DE" sz="7200" b="1" i="0" u="none" strike="noStrike" kern="0" cap="none" spc="0" normalizeH="0" baseline="0" noProof="1" smtClean="0">
                    <a:ln>
                      <a:noFill/>
                    </a:ln>
                    <a:solidFill>
                      <a:srgbClr val="FF6400"/>
                    </a:solidFill>
                    <a:effectLst>
                      <a:innerShdw blurRad="63500" dist="50800" dir="10800000">
                        <a:prstClr val="black">
                          <a:alpha val="50000"/>
                        </a:prstClr>
                      </a:innerShdw>
                    </a:effectLst>
                    <a:uLnTx/>
                    <a:uFillTx/>
                  </a:rPr>
                  <a:t>T</a:t>
                </a:r>
                <a:endParaRPr kumimoji="0" lang="de-DE" sz="4400" b="1" i="0" u="none" strike="noStrike" kern="0" cap="none" spc="0" normalizeH="0" baseline="0" noProof="0" dirty="0">
                  <a:ln>
                    <a:noFill/>
                  </a:ln>
                  <a:solidFill>
                    <a:srgbClr val="FF6400"/>
                  </a:solidFill>
                  <a:effectLst>
                    <a:innerShdw blurRad="63500" dist="50800" dir="10800000">
                      <a:prstClr val="black">
                        <a:alpha val="50000"/>
                      </a:prstClr>
                    </a:innerShdw>
                  </a:effectLst>
                  <a:uLnTx/>
                  <a:uFillTx/>
                </a:endParaRPr>
              </a:p>
            </p:txBody>
          </p:sp>
          <p:sp>
            <p:nvSpPr>
              <p:cNvPr id="12" name="Rechteck 32"/>
              <p:cNvSpPr/>
              <p:nvPr/>
            </p:nvSpPr>
            <p:spPr bwMode="gray">
              <a:xfrm>
                <a:off x="541020" y="2730386"/>
                <a:ext cx="1501240" cy="467982"/>
              </a:xfrm>
              <a:prstGeom prst="rect">
                <a:avLst/>
              </a:prstGeom>
              <a:sp3d/>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de-DE" sz="2300" b="1" i="0" u="none" strike="noStrike" kern="0" cap="none" spc="0" normalizeH="0" baseline="0" noProof="1" smtClean="0">
                    <a:ln>
                      <a:noFill/>
                    </a:ln>
                    <a:solidFill>
                      <a:srgbClr val="FF6400"/>
                    </a:solidFill>
                    <a:effectLst>
                      <a:innerShdw blurRad="63500" dist="50800" dir="10800000">
                        <a:prstClr val="black">
                          <a:alpha val="50000"/>
                        </a:prstClr>
                      </a:innerShdw>
                    </a:effectLst>
                    <a:uLnTx/>
                    <a:uFillTx/>
                  </a:rPr>
                  <a:t>Threats</a:t>
                </a:r>
                <a:endParaRPr kumimoji="0" lang="de-DE" sz="2300" b="1" i="0" u="none" strike="noStrike" kern="0" cap="none" spc="0" normalizeH="0" baseline="0" noProof="0" dirty="0">
                  <a:ln>
                    <a:noFill/>
                  </a:ln>
                  <a:solidFill>
                    <a:srgbClr val="FF6400"/>
                  </a:solidFill>
                  <a:effectLst>
                    <a:innerShdw blurRad="63500" dist="50800" dir="10800000">
                      <a:prstClr val="black">
                        <a:alpha val="50000"/>
                      </a:prstClr>
                    </a:innerShdw>
                  </a:effectLst>
                  <a:uLnTx/>
                  <a:uFillTx/>
                </a:endParaRPr>
              </a:p>
            </p:txBody>
          </p:sp>
        </p:grpSp>
      </p:grpSp>
      <p:grpSp>
        <p:nvGrpSpPr>
          <p:cNvPr id="35" name="组合 34"/>
          <p:cNvGrpSpPr/>
          <p:nvPr/>
        </p:nvGrpSpPr>
        <p:grpSpPr>
          <a:xfrm>
            <a:off x="5623596" y="1433003"/>
            <a:ext cx="3101246" cy="515526"/>
            <a:chOff x="5623596" y="1433003"/>
            <a:chExt cx="3101246" cy="515526"/>
          </a:xfrm>
        </p:grpSpPr>
        <p:sp>
          <p:nvSpPr>
            <p:cNvPr id="27" name="椭圆 26"/>
            <p:cNvSpPr>
              <a:spLocks noChangeAspect="1"/>
            </p:cNvSpPr>
            <p:nvPr/>
          </p:nvSpPr>
          <p:spPr>
            <a:xfrm>
              <a:off x="5623596" y="1511418"/>
              <a:ext cx="351000" cy="3510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400" b="1" dirty="0">
                  <a:solidFill>
                    <a:schemeClr val="bg1"/>
                  </a:solidFill>
                </a:rPr>
                <a:t>1</a:t>
              </a:r>
              <a:endParaRPr lang="zh-CN" altLang="en-US" sz="2400" b="1" dirty="0">
                <a:solidFill>
                  <a:schemeClr val="bg1"/>
                </a:solidFill>
              </a:endParaRPr>
            </a:p>
          </p:txBody>
        </p:sp>
        <p:sp>
          <p:nvSpPr>
            <p:cNvPr id="31" name="文本框 8"/>
            <p:cNvSpPr txBox="1"/>
            <p:nvPr/>
          </p:nvSpPr>
          <p:spPr>
            <a:xfrm>
              <a:off x="6084168" y="1433003"/>
              <a:ext cx="2640674"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b="1" dirty="0">
                  <a:solidFill>
                    <a:srgbClr val="1B2831"/>
                  </a:solidFill>
                </a:rPr>
                <a:t>EXAMPLE TEXT</a:t>
              </a:r>
              <a:endParaRPr lang="en-US" altLang="zh-CN" sz="1100" b="1" dirty="0">
                <a:solidFill>
                  <a:srgbClr val="1B2831"/>
                </a:solidFill>
              </a:endParaRPr>
            </a:p>
            <a:p>
              <a:r>
                <a:rPr lang="en-US" altLang="zh-CN" sz="900" dirty="0">
                  <a:solidFill>
                    <a:srgbClr val="1B2831"/>
                  </a:solidFill>
                </a:rPr>
                <a:t>Lorem ipsum dolor sit amet, consectetuer adipiscing elit. Maecenas porttitor congue massa. </a:t>
              </a:r>
              <a:endParaRPr lang="en-US" altLang="zh-CN" sz="900" dirty="0">
                <a:solidFill>
                  <a:srgbClr val="1B2831"/>
                </a:solidFill>
              </a:endParaRPr>
            </a:p>
          </p:txBody>
        </p:sp>
      </p:grpSp>
      <p:grpSp>
        <p:nvGrpSpPr>
          <p:cNvPr id="36" name="组合 35"/>
          <p:cNvGrpSpPr/>
          <p:nvPr/>
        </p:nvGrpSpPr>
        <p:grpSpPr>
          <a:xfrm>
            <a:off x="5623596" y="2116748"/>
            <a:ext cx="3101246" cy="515526"/>
            <a:chOff x="5623596" y="2116748"/>
            <a:chExt cx="3101246" cy="515526"/>
          </a:xfrm>
        </p:grpSpPr>
        <p:sp>
          <p:nvSpPr>
            <p:cNvPr id="28" name="椭圆 27"/>
            <p:cNvSpPr>
              <a:spLocks noChangeAspect="1"/>
            </p:cNvSpPr>
            <p:nvPr/>
          </p:nvSpPr>
          <p:spPr>
            <a:xfrm>
              <a:off x="5623596" y="2195163"/>
              <a:ext cx="351000" cy="3510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400" b="1" dirty="0">
                  <a:solidFill>
                    <a:schemeClr val="bg1"/>
                  </a:solidFill>
                </a:rPr>
                <a:t>2</a:t>
              </a:r>
              <a:endParaRPr lang="zh-CN" altLang="en-US" sz="2400" b="1" dirty="0">
                <a:solidFill>
                  <a:schemeClr val="bg1"/>
                </a:solidFill>
              </a:endParaRPr>
            </a:p>
          </p:txBody>
        </p:sp>
        <p:sp>
          <p:nvSpPr>
            <p:cNvPr id="32" name="文本框 18"/>
            <p:cNvSpPr txBox="1"/>
            <p:nvPr/>
          </p:nvSpPr>
          <p:spPr>
            <a:xfrm>
              <a:off x="6084168" y="2116748"/>
              <a:ext cx="2640674"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b="1" dirty="0">
                  <a:solidFill>
                    <a:srgbClr val="1B2831"/>
                  </a:solidFill>
                </a:rPr>
                <a:t>EXAMPLE TEXT</a:t>
              </a:r>
              <a:endParaRPr lang="en-US" altLang="zh-CN" sz="1100" b="1" dirty="0">
                <a:solidFill>
                  <a:srgbClr val="1B2831"/>
                </a:solidFill>
              </a:endParaRPr>
            </a:p>
            <a:p>
              <a:r>
                <a:rPr lang="en-US" altLang="zh-CN" sz="900" dirty="0">
                  <a:solidFill>
                    <a:srgbClr val="1B2831"/>
                  </a:solidFill>
                </a:rPr>
                <a:t>Lorem ipsum dolor sit amet, consectetuer adipiscing elit. Maecenas porttitor congue massa. </a:t>
              </a:r>
              <a:endParaRPr lang="en-US" altLang="zh-CN" sz="900" dirty="0">
                <a:solidFill>
                  <a:srgbClr val="1B2831"/>
                </a:solidFill>
              </a:endParaRPr>
            </a:p>
          </p:txBody>
        </p:sp>
      </p:grpSp>
      <p:grpSp>
        <p:nvGrpSpPr>
          <p:cNvPr id="37" name="组合 36"/>
          <p:cNvGrpSpPr/>
          <p:nvPr/>
        </p:nvGrpSpPr>
        <p:grpSpPr>
          <a:xfrm>
            <a:off x="5623596" y="2803469"/>
            <a:ext cx="3101246" cy="515526"/>
            <a:chOff x="5623596" y="2803469"/>
            <a:chExt cx="3101246" cy="515526"/>
          </a:xfrm>
        </p:grpSpPr>
        <p:sp>
          <p:nvSpPr>
            <p:cNvPr id="29" name="椭圆 28"/>
            <p:cNvSpPr>
              <a:spLocks noChangeAspect="1"/>
            </p:cNvSpPr>
            <p:nvPr/>
          </p:nvSpPr>
          <p:spPr>
            <a:xfrm>
              <a:off x="5623596" y="2881885"/>
              <a:ext cx="351000" cy="3510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400" b="1" dirty="0">
                  <a:solidFill>
                    <a:schemeClr val="bg1"/>
                  </a:solidFill>
                </a:rPr>
                <a:t>3</a:t>
              </a:r>
              <a:endParaRPr lang="zh-CN" altLang="en-US" sz="2400" b="1" dirty="0">
                <a:solidFill>
                  <a:schemeClr val="bg1"/>
                </a:solidFill>
              </a:endParaRPr>
            </a:p>
          </p:txBody>
        </p:sp>
        <p:sp>
          <p:nvSpPr>
            <p:cNvPr id="33" name="文本框 8"/>
            <p:cNvSpPr txBox="1"/>
            <p:nvPr/>
          </p:nvSpPr>
          <p:spPr>
            <a:xfrm>
              <a:off x="6084168" y="2803469"/>
              <a:ext cx="2640674"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b="1" dirty="0">
                  <a:solidFill>
                    <a:srgbClr val="1B2831"/>
                  </a:solidFill>
                </a:rPr>
                <a:t>EXAMPLE TEXT</a:t>
              </a:r>
              <a:endParaRPr lang="en-US" altLang="zh-CN" sz="1100" b="1" dirty="0">
                <a:solidFill>
                  <a:srgbClr val="1B2831"/>
                </a:solidFill>
              </a:endParaRPr>
            </a:p>
            <a:p>
              <a:r>
                <a:rPr lang="en-US" altLang="zh-CN" sz="900" dirty="0">
                  <a:solidFill>
                    <a:srgbClr val="1B2831"/>
                  </a:solidFill>
                </a:rPr>
                <a:t>Lorem ipsum dolor sit amet, consectetuer adipiscing elit. Maecenas porttitor congue massa. </a:t>
              </a:r>
              <a:endParaRPr lang="en-US" altLang="zh-CN" sz="900" dirty="0">
                <a:solidFill>
                  <a:srgbClr val="1B2831"/>
                </a:solidFill>
              </a:endParaRPr>
            </a:p>
          </p:txBody>
        </p:sp>
      </p:grpSp>
      <p:grpSp>
        <p:nvGrpSpPr>
          <p:cNvPr id="38" name="组合 37"/>
          <p:cNvGrpSpPr/>
          <p:nvPr/>
        </p:nvGrpSpPr>
        <p:grpSpPr>
          <a:xfrm>
            <a:off x="5623596" y="3487214"/>
            <a:ext cx="3101246" cy="515526"/>
            <a:chOff x="5623596" y="3487214"/>
            <a:chExt cx="3101246" cy="515526"/>
          </a:xfrm>
        </p:grpSpPr>
        <p:sp>
          <p:nvSpPr>
            <p:cNvPr id="30" name="椭圆 29"/>
            <p:cNvSpPr>
              <a:spLocks noChangeAspect="1"/>
            </p:cNvSpPr>
            <p:nvPr/>
          </p:nvSpPr>
          <p:spPr>
            <a:xfrm>
              <a:off x="5623596" y="3565630"/>
              <a:ext cx="351000" cy="3510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400" b="1" dirty="0">
                  <a:solidFill>
                    <a:schemeClr val="bg1"/>
                  </a:solidFill>
                </a:rPr>
                <a:t>4</a:t>
              </a:r>
              <a:endParaRPr lang="zh-CN" altLang="en-US" sz="2400" b="1" dirty="0">
                <a:solidFill>
                  <a:schemeClr val="bg1"/>
                </a:solidFill>
              </a:endParaRPr>
            </a:p>
          </p:txBody>
        </p:sp>
        <p:sp>
          <p:nvSpPr>
            <p:cNvPr id="34" name="文本框 8"/>
            <p:cNvSpPr txBox="1"/>
            <p:nvPr/>
          </p:nvSpPr>
          <p:spPr>
            <a:xfrm>
              <a:off x="6084168" y="3487214"/>
              <a:ext cx="2640674"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b="1" dirty="0">
                  <a:solidFill>
                    <a:srgbClr val="1B2831"/>
                  </a:solidFill>
                </a:rPr>
                <a:t>EXAMPLE TEXT</a:t>
              </a:r>
              <a:endParaRPr lang="en-US" altLang="zh-CN" sz="1100" b="1" dirty="0">
                <a:solidFill>
                  <a:srgbClr val="1B2831"/>
                </a:solidFill>
              </a:endParaRPr>
            </a:p>
            <a:p>
              <a:r>
                <a:rPr lang="en-US" altLang="zh-CN" sz="900" dirty="0">
                  <a:solidFill>
                    <a:srgbClr val="1B2831"/>
                  </a:solidFill>
                </a:rPr>
                <a:t>Lorem ipsum dolor sit amet, consectetuer adipiscing elit. Maecenas porttitor congue massa. </a:t>
              </a:r>
              <a:endParaRPr lang="en-US" altLang="zh-CN" sz="900" dirty="0">
                <a:solidFill>
                  <a:srgbClr val="1B2831"/>
                </a:solidFill>
              </a:endParaRPr>
            </a:p>
          </p:txBody>
        </p:sp>
      </p:grpSp>
      <p:sp>
        <p:nvSpPr>
          <p:cNvPr id="39" name="矩形 259"/>
          <p:cNvSpPr>
            <a:spLocks noChangeArrowheads="1"/>
          </p:cNvSpPr>
          <p:nvPr/>
        </p:nvSpPr>
        <p:spPr bwMode="auto">
          <a:xfrm>
            <a:off x="1170164" y="195486"/>
            <a:ext cx="360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rPr>
              <a:t>PLEASE ADD SLIDE SUBTITLE HERE</a:t>
            </a:r>
            <a:endParaRPr lang="zh-CN" altLang="en-US" sz="2000" dirty="0">
              <a:solidFill>
                <a:srgbClr val="FFFFFF"/>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1250" fill="hold"/>
                                        <p:tgtEl>
                                          <p:spTgt spid="35"/>
                                        </p:tgtEl>
                                        <p:attrNameLst>
                                          <p:attrName>ppt_x</p:attrName>
                                        </p:attrNameLst>
                                      </p:cBhvr>
                                      <p:tavLst>
                                        <p:tav tm="0">
                                          <p:val>
                                            <p:strVal val="#ppt_x"/>
                                          </p:val>
                                        </p:tav>
                                        <p:tav tm="100000">
                                          <p:val>
                                            <p:strVal val="#ppt_x"/>
                                          </p:val>
                                        </p:tav>
                                      </p:tavLst>
                                    </p:anim>
                                    <p:anim calcmode="lin" valueType="num">
                                      <p:cBhvr additive="base">
                                        <p:cTn id="13" dur="1250" fill="hold"/>
                                        <p:tgtEl>
                                          <p:spTgt spid="3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1250" fill="hold"/>
                                        <p:tgtEl>
                                          <p:spTgt spid="36"/>
                                        </p:tgtEl>
                                        <p:attrNameLst>
                                          <p:attrName>ppt_x</p:attrName>
                                        </p:attrNameLst>
                                      </p:cBhvr>
                                      <p:tavLst>
                                        <p:tav tm="0">
                                          <p:val>
                                            <p:strVal val="#ppt_x"/>
                                          </p:val>
                                        </p:tav>
                                        <p:tav tm="100000">
                                          <p:val>
                                            <p:strVal val="#ppt_x"/>
                                          </p:val>
                                        </p:tav>
                                      </p:tavLst>
                                    </p:anim>
                                    <p:anim calcmode="lin" valueType="num">
                                      <p:cBhvr additive="base">
                                        <p:cTn id="17" dur="1250" fill="hold"/>
                                        <p:tgtEl>
                                          <p:spTgt spid="3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1250" fill="hold"/>
                                        <p:tgtEl>
                                          <p:spTgt spid="37"/>
                                        </p:tgtEl>
                                        <p:attrNameLst>
                                          <p:attrName>ppt_x</p:attrName>
                                        </p:attrNameLst>
                                      </p:cBhvr>
                                      <p:tavLst>
                                        <p:tav tm="0">
                                          <p:val>
                                            <p:strVal val="#ppt_x"/>
                                          </p:val>
                                        </p:tav>
                                        <p:tav tm="100000">
                                          <p:val>
                                            <p:strVal val="#ppt_x"/>
                                          </p:val>
                                        </p:tav>
                                      </p:tavLst>
                                    </p:anim>
                                    <p:anim calcmode="lin" valueType="num">
                                      <p:cBhvr additive="base">
                                        <p:cTn id="21" dur="1250" fill="hold"/>
                                        <p:tgtEl>
                                          <p:spTgt spid="3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1250" fill="hold"/>
                                        <p:tgtEl>
                                          <p:spTgt spid="38"/>
                                        </p:tgtEl>
                                        <p:attrNameLst>
                                          <p:attrName>ppt_x</p:attrName>
                                        </p:attrNameLst>
                                      </p:cBhvr>
                                      <p:tavLst>
                                        <p:tav tm="0">
                                          <p:val>
                                            <p:strVal val="#ppt_x"/>
                                          </p:val>
                                        </p:tav>
                                        <p:tav tm="100000">
                                          <p:val>
                                            <p:strVal val="#ppt_x"/>
                                          </p:val>
                                        </p:tav>
                                      </p:tavLst>
                                    </p:anim>
                                    <p:anim calcmode="lin" valueType="num">
                                      <p:cBhvr additive="base">
                                        <p:cTn id="25" dur="125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Standard">
    <a:dk1>
      <a:sysClr val="windowText" lastClr="000000"/>
    </a:dk1>
    <a:lt1>
      <a:sysClr val="window" lastClr="FFFFFF"/>
    </a:lt1>
    <a:dk2>
      <a:srgbClr val="000000"/>
    </a:dk2>
    <a:lt2>
      <a:srgbClr val="F8F8F8"/>
    </a:lt2>
    <a:accent1>
      <a:srgbClr val="2A79FF"/>
    </a:accent1>
    <a:accent2>
      <a:srgbClr val="B2B2B2"/>
    </a:accent2>
    <a:accent3>
      <a:srgbClr val="969696"/>
    </a:accent3>
    <a:accent4>
      <a:srgbClr val="808080"/>
    </a:accent4>
    <a:accent5>
      <a:srgbClr val="5F5F5F"/>
    </a:accent5>
    <a:accent6>
      <a:srgbClr val="474747"/>
    </a:accent6>
    <a:hlink>
      <a:srgbClr val="C00000"/>
    </a:hlink>
    <a:folHlink>
      <a:srgbClr val="FFC0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7840</Words>
  <Application>WPS 演示</Application>
  <PresentationFormat>全屏显示(16:9)</PresentationFormat>
  <Paragraphs>682</Paragraphs>
  <Slides>37</Slides>
  <Notes>36</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37</vt:i4>
      </vt:variant>
    </vt:vector>
  </HeadingPairs>
  <TitlesOfParts>
    <vt:vector size="64" baseType="lpstr">
      <vt:lpstr>Arial</vt:lpstr>
      <vt:lpstr>宋体</vt:lpstr>
      <vt:lpstr>Wingdings</vt:lpstr>
      <vt:lpstr>微软雅黑</vt:lpstr>
      <vt:lpstr>Impact</vt:lpstr>
      <vt:lpstr>MS PGothic</vt:lpstr>
      <vt:lpstr>Gulim</vt:lpstr>
      <vt:lpstr>Arial Black</vt:lpstr>
      <vt:lpstr>Calibri</vt:lpstr>
      <vt:lpstr>造字工房悦黑体验版常规体</vt:lpstr>
      <vt:lpstr>方正姚体</vt:lpstr>
      <vt:lpstr>Arial Black</vt:lpstr>
      <vt:lpstr>Arial</vt:lpstr>
      <vt:lpstr>HY헤드라인M</vt:lpstr>
      <vt:lpstr>Times New Roman</vt:lpstr>
      <vt:lpstr>Arial Unicode MS</vt:lpstr>
      <vt:lpstr>仿宋_GB2312</vt:lpstr>
      <vt:lpstr>Arial Narrow</vt:lpstr>
      <vt:lpstr>Times</vt:lpstr>
      <vt:lpstr>黑体</vt:lpstr>
      <vt:lpstr>Calibri</vt:lpstr>
      <vt:lpstr>Arial Rounded MT Bold</vt:lpstr>
      <vt:lpstr>Aharoni</vt:lpstr>
      <vt:lpstr>Malgun Gothic</vt:lpstr>
      <vt:lpstr>仿宋</vt:lpstr>
      <vt:lpstr>方正清刻本悦宋简体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35</cp:revision>
  <dcterms:created xsi:type="dcterms:W3CDTF">2015-01-03T09:48:00Z</dcterms:created>
  <dcterms:modified xsi:type="dcterms:W3CDTF">2017-04-01T08:36:26Z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