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85" r:id="rId5"/>
    <p:sldId id="288" r:id="rId6"/>
    <p:sldId id="283" r:id="rId7"/>
    <p:sldId id="258" r:id="rId8"/>
    <p:sldId id="260" r:id="rId9"/>
    <p:sldId id="263" r:id="rId10"/>
    <p:sldId id="262" r:id="rId11"/>
    <p:sldId id="261" r:id="rId12"/>
    <p:sldId id="266" r:id="rId13"/>
    <p:sldId id="265" r:id="rId14"/>
    <p:sldId id="264" r:id="rId15"/>
    <p:sldId id="273" r:id="rId16"/>
    <p:sldId id="272" r:id="rId17"/>
    <p:sldId id="271" r:id="rId18"/>
    <p:sldId id="270" r:id="rId19"/>
    <p:sldId id="269" r:id="rId20"/>
    <p:sldId id="268" r:id="rId21"/>
    <p:sldId id="267" r:id="rId22"/>
    <p:sldId id="274" r:id="rId23"/>
    <p:sldId id="275" r:id="rId24"/>
    <p:sldId id="276" r:id="rId25"/>
    <p:sldId id="277" r:id="rId26"/>
    <p:sldId id="279" r:id="rId27"/>
    <p:sldId id="278" r:id="rId28"/>
    <p:sldId id="282" r:id="rId29"/>
    <p:sldId id="281" r:id="rId30"/>
    <p:sldId id="287" r:id="rId31"/>
    <p:sldId id="280" r:id="rId32"/>
    <p:sldId id="284" r:id="rId33"/>
    <p:sldId id="316" r:id="rId3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77" autoAdjust="0"/>
    <p:restoredTop sz="94660"/>
  </p:normalViewPr>
  <p:slideViewPr>
    <p:cSldViewPr>
      <p:cViewPr>
        <p:scale>
          <a:sx n="80" d="100"/>
          <a:sy n="80" d="100"/>
        </p:scale>
        <p:origin x="-1344" y="-648"/>
      </p:cViewPr>
      <p:guideLst>
        <p:guide orient="horz" pos="1594"/>
        <p:guide pos="2880"/>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91DB73-0988-4960-A402-9EDAC95F001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6E0F77-BB68-4777-A5A2-0E918FF3DFC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6E0F77-BB68-4777-A5A2-0E918FF3DFC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alphaModFix amt="20000"/>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0" y="-1172666"/>
            <a:ext cx="3850666" cy="2633477"/>
          </a:xfrm>
          <a:prstGeom prst="rect">
            <a:avLst/>
          </a:prstGeom>
        </p:spPr>
      </p:pic>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442" y="4167977"/>
            <a:ext cx="1636543" cy="10041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png"/><Relationship Id="rId2" Type="http://schemas.openxmlformats.org/officeDocument/2006/relationships/image" Target="../media/image30.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py3249.wav">
            <a:hlinkClick r:id="" action="ppaction://media"/>
          </p:cNvPr>
          <p:cNvPicPr>
            <a:picLocks noRot="1" noChangeAspect="1"/>
          </p:cNvPicPr>
          <p:nvPr>
            <a:wavAudioFile r:embed="rId1" name="copy.wav"/>
          </p:nvPr>
        </p:nvPicPr>
        <p:blipFill>
          <a:blip r:embed="rId2">
            <a:extLst>
              <a:ext uri="{28A0092B-C50C-407E-A947-70E740481C1C}">
                <a14:useLocalDpi xmlns:a14="http://schemas.microsoft.com/office/drawing/2010/main" val="0"/>
              </a:ext>
            </a:extLst>
          </a:blip>
          <a:srcRect/>
          <a:stretch>
            <a:fillRect/>
          </a:stretch>
        </p:blipFill>
        <p:spPr bwMode="auto">
          <a:xfrm>
            <a:off x="69592" y="-436897"/>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2267744" y="1779662"/>
            <a:ext cx="4608512" cy="523220"/>
          </a:xfrm>
          <a:prstGeom prst="rect">
            <a:avLst/>
          </a:prstGeom>
          <a:noFill/>
        </p:spPr>
        <p:txBody>
          <a:bodyPr wrap="square" rtlCol="0">
            <a:spAutoFit/>
          </a:bodyPr>
          <a:lstStyle/>
          <a:p>
            <a:pPr algn="ctr"/>
            <a:r>
              <a:rPr lang="zh-CN" altLang="en-US" sz="2800" b="1" dirty="0" smtClean="0">
                <a:latin typeface="微软雅黑" panose="020B0503020204020204" pitchFamily="34" charset="-122"/>
                <a:ea typeface="微软雅黑" panose="020B0503020204020204" pitchFamily="34" charset="-122"/>
              </a:rPr>
              <a:t>水墨中国风</a:t>
            </a:r>
            <a:r>
              <a:rPr lang="en-US" altLang="zh-CN" sz="2800" b="1" dirty="0" smtClean="0">
                <a:latin typeface="微软雅黑" panose="020B0503020204020204" pitchFamily="34" charset="-122"/>
                <a:ea typeface="微软雅黑" panose="020B0503020204020204" pitchFamily="34" charset="-122"/>
              </a:rPr>
              <a:t>PPT</a:t>
            </a:r>
            <a:r>
              <a:rPr lang="zh-CN" altLang="en-US" sz="2800" b="1" dirty="0" smtClean="0">
                <a:latin typeface="微软雅黑" panose="020B0503020204020204" pitchFamily="34" charset="-122"/>
                <a:ea typeface="微软雅黑" panose="020B0503020204020204" pitchFamily="34" charset="-122"/>
              </a:rPr>
              <a:t>模版</a:t>
            </a:r>
            <a:endParaRPr lang="zh-CN" altLang="en-US" sz="2800" b="1" dirty="0">
              <a:latin typeface="微软雅黑" panose="020B0503020204020204" pitchFamily="34" charset="-122"/>
              <a:ea typeface="微软雅黑" panose="020B0503020204020204" pitchFamily="34" charset="-122"/>
            </a:endParaRPr>
          </a:p>
        </p:txBody>
      </p:sp>
      <p:sp>
        <p:nvSpPr>
          <p:cNvPr id="13" name="TextBox 12"/>
          <p:cNvSpPr txBox="1"/>
          <p:nvPr/>
        </p:nvSpPr>
        <p:spPr>
          <a:xfrm>
            <a:off x="2447764" y="2376862"/>
            <a:ext cx="4248472" cy="307777"/>
          </a:xfrm>
          <a:prstGeom prst="rect">
            <a:avLst/>
          </a:prstGeom>
          <a:noFill/>
        </p:spPr>
        <p:txBody>
          <a:bodyPr wrap="square" rtlCol="0">
            <a:spAutoFit/>
          </a:bodyPr>
          <a:lstStyle/>
          <a:p>
            <a:pPr algn="ctr"/>
            <a:r>
              <a:rPr lang="en-US" altLang="zh-CN" sz="1400" b="1" dirty="0" smtClean="0"/>
              <a:t>——</a:t>
            </a:r>
            <a:r>
              <a:rPr lang="zh-CN" altLang="en-US" sz="1400" b="1" dirty="0" smtClean="0"/>
              <a:t>单击此处添加您的副标题</a:t>
            </a:r>
            <a:r>
              <a:rPr lang="en-US" altLang="zh-CN" sz="1400" b="1" dirty="0" smtClean="0"/>
              <a:t>——</a:t>
            </a:r>
            <a:endParaRPr lang="zh-CN" altLang="en-US" sz="1400" b="1" dirty="0"/>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3906" y="-590283"/>
            <a:ext cx="2990094" cy="2633477"/>
          </a:xfrm>
          <a:prstGeom prst="rect">
            <a:avLst/>
          </a:prstGeom>
        </p:spPr>
      </p:pic>
      <p:sp>
        <p:nvSpPr>
          <p:cNvPr id="31" name="矩形 30"/>
          <p:cNvSpPr/>
          <p:nvPr/>
        </p:nvSpPr>
        <p:spPr>
          <a:xfrm>
            <a:off x="2908027" y="1207135"/>
            <a:ext cx="3121025" cy="342900"/>
          </a:xfrm>
          <a:prstGeom prst="rect">
            <a:avLst/>
          </a:prstGeom>
        </p:spPr>
        <p:txBody>
          <a:bodyPr wrap="none">
            <a:spAutoFit/>
          </a:bodyPr>
          <a:p>
            <a:pPr marL="342900" lvl="0" indent="-342900" fontAlgn="base">
              <a:lnSpc>
                <a:spcPct val="110000"/>
              </a:lnSpc>
              <a:spcBef>
                <a:spcPct val="0"/>
              </a:spcBef>
              <a:spcAft>
                <a:spcPct val="0"/>
              </a:spcAft>
            </a:pPr>
            <a:r>
              <a:rPr lang="zh-CN" altLang="en-US"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中国风</a:t>
            </a:r>
            <a:r>
              <a:rPr lang="en-US" altLang="zh-CN"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-www.zhongguofeng.com</a:t>
            </a:r>
            <a:endParaRPr lang="en-US" altLang="zh-CN" sz="15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2" presetClass="entr" presetSubtype="2"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1000" fill="hold"/>
                                        <p:tgtEl>
                                          <p:spTgt spid="3"/>
                                        </p:tgtEl>
                                        <p:attrNameLst>
                                          <p:attrName>ppt_x</p:attrName>
                                        </p:attrNameLst>
                                      </p:cBhvr>
                                      <p:tavLst>
                                        <p:tav tm="0">
                                          <p:val>
                                            <p:strVal val="1+#ppt_w/2"/>
                                          </p:val>
                                        </p:tav>
                                        <p:tav tm="100000">
                                          <p:val>
                                            <p:strVal val="#ppt_x"/>
                                          </p:val>
                                        </p:tav>
                                      </p:tavLst>
                                    </p:anim>
                                    <p:anim calcmode="lin" valueType="num">
                                      <p:cBhvr additive="base">
                                        <p:cTn id="10" dur="1000" fill="hold"/>
                                        <p:tgtEl>
                                          <p:spTgt spid="3"/>
                                        </p:tgtEl>
                                        <p:attrNameLst>
                                          <p:attrName>ppt_y</p:attrName>
                                        </p:attrNameLst>
                                      </p:cBhvr>
                                      <p:tavLst>
                                        <p:tav tm="0">
                                          <p:val>
                                            <p:strVal val="#ppt_y"/>
                                          </p:val>
                                        </p:tav>
                                        <p:tav tm="100000">
                                          <p:val>
                                            <p:strVal val="#ppt_y"/>
                                          </p:val>
                                        </p:tav>
                                      </p:tavLst>
                                    </p:anim>
                                  </p:childTnLst>
                                </p:cTn>
                              </p:par>
                            </p:childTnLst>
                          </p:cTn>
                        </p:par>
                        <p:par>
                          <p:cTn id="11" fill="hold">
                            <p:stCondLst>
                              <p:cond delay="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30">
                <p:cTn id="21" repeatCount="indefinite"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07704" y="2691039"/>
            <a:ext cx="507678" cy="524055"/>
          </a:xfrm>
          <a:prstGeom prst="rect">
            <a:avLst/>
          </a:prstGeom>
        </p:spPr>
      </p:pic>
      <p:cxnSp>
        <p:nvCxnSpPr>
          <p:cNvPr id="5" name="直接连接符 4"/>
          <p:cNvCxnSpPr/>
          <p:nvPr/>
        </p:nvCxnSpPr>
        <p:spPr>
          <a:xfrm flipV="1">
            <a:off x="3628999" y="2087171"/>
            <a:ext cx="679431" cy="57786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28999" y="2953067"/>
            <a:ext cx="67943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628999" y="3241099"/>
            <a:ext cx="679431" cy="64807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755576" y="2304995"/>
            <a:ext cx="1152127" cy="1296144"/>
            <a:chOff x="1187624" y="2258908"/>
            <a:chExt cx="1152127" cy="1296144"/>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2258908"/>
              <a:ext cx="1152127" cy="1296144"/>
            </a:xfrm>
            <a:prstGeom prst="rect">
              <a:avLst/>
            </a:prstGeom>
          </p:spPr>
        </p:pic>
        <p:sp>
          <p:nvSpPr>
            <p:cNvPr id="10" name="TextBox 9"/>
            <p:cNvSpPr txBox="1"/>
            <p:nvPr/>
          </p:nvSpPr>
          <p:spPr>
            <a:xfrm>
              <a:off x="1440521" y="2583814"/>
              <a:ext cx="646331" cy="646331"/>
            </a:xfrm>
            <a:prstGeom prst="rect">
              <a:avLst/>
            </a:prstGeom>
            <a:noFill/>
          </p:spPr>
          <p:txBody>
            <a:bodyPr wrap="none" rtlCol="0">
              <a:spAutoFit/>
            </a:bodyPr>
            <a:lstStyle/>
            <a:p>
              <a:pPr algn="ctr"/>
              <a:r>
                <a:rPr lang="zh-CN" altLang="en-US" b="1" dirty="0" smtClean="0">
                  <a:latin typeface="微软雅黑" panose="020B0503020204020204" pitchFamily="34" charset="-122"/>
                  <a:ea typeface="微软雅黑" panose="020B0503020204020204" pitchFamily="34" charset="-122"/>
                </a:rPr>
                <a:t>标题</a:t>
              </a:r>
              <a:endParaRPr lang="en-US" altLang="zh-CN" b="1" dirty="0" smtClean="0">
                <a:latin typeface="微软雅黑" panose="020B0503020204020204" pitchFamily="34" charset="-122"/>
                <a:ea typeface="微软雅黑" panose="020B0503020204020204" pitchFamily="34" charset="-122"/>
              </a:endParaRPr>
            </a:p>
            <a:p>
              <a:pPr algn="ctr"/>
              <a:r>
                <a:rPr lang="zh-CN" altLang="en-US" b="1" dirty="0" smtClean="0">
                  <a:latin typeface="微软雅黑" panose="020B0503020204020204" pitchFamily="34" charset="-122"/>
                  <a:ea typeface="微软雅黑" panose="020B0503020204020204" pitchFamily="34" charset="-122"/>
                </a:rPr>
                <a:t>文字</a:t>
              </a:r>
              <a:endParaRPr lang="zh-CN" altLang="en-US" b="1"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483768" y="2304995"/>
            <a:ext cx="1152127" cy="1296144"/>
            <a:chOff x="2846201" y="2258908"/>
            <a:chExt cx="1152127" cy="1296144"/>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6201" y="2258908"/>
              <a:ext cx="1152127" cy="1296144"/>
            </a:xfrm>
            <a:prstGeom prst="rect">
              <a:avLst/>
            </a:prstGeom>
          </p:spPr>
        </p:pic>
        <p:sp>
          <p:nvSpPr>
            <p:cNvPr id="13" name="TextBox 12"/>
            <p:cNvSpPr txBox="1"/>
            <p:nvPr/>
          </p:nvSpPr>
          <p:spPr>
            <a:xfrm>
              <a:off x="3131840" y="2583813"/>
              <a:ext cx="646331" cy="646331"/>
            </a:xfrm>
            <a:prstGeom prst="rect">
              <a:avLst/>
            </a:prstGeom>
            <a:noFill/>
          </p:spPr>
          <p:txBody>
            <a:bodyPr wrap="none" rtlCol="0">
              <a:spAutoFit/>
            </a:bodyPr>
            <a:lstStyle/>
            <a:p>
              <a:pPr algn="ctr"/>
              <a:r>
                <a:rPr lang="zh-CN" altLang="en-US" b="1" dirty="0" smtClean="0">
                  <a:latin typeface="微软雅黑" panose="020B0503020204020204" pitchFamily="34" charset="-122"/>
                  <a:ea typeface="微软雅黑" panose="020B0503020204020204" pitchFamily="34" charset="-122"/>
                </a:rPr>
                <a:t>标题</a:t>
              </a:r>
              <a:endParaRPr lang="en-US" altLang="zh-CN" b="1" dirty="0" smtClean="0">
                <a:latin typeface="微软雅黑" panose="020B0503020204020204" pitchFamily="34" charset="-122"/>
                <a:ea typeface="微软雅黑" panose="020B0503020204020204" pitchFamily="34" charset="-122"/>
              </a:endParaRPr>
            </a:p>
            <a:p>
              <a:pPr algn="ctr"/>
              <a:r>
                <a:rPr lang="zh-CN" altLang="en-US" b="1" dirty="0" smtClean="0">
                  <a:latin typeface="微软雅黑" panose="020B0503020204020204" pitchFamily="34" charset="-122"/>
                  <a:ea typeface="微软雅黑" panose="020B0503020204020204" pitchFamily="34" charset="-122"/>
                </a:rPr>
                <a:t>文字</a:t>
              </a:r>
              <a:endParaRPr lang="zh-CN" altLang="en-US" b="1"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308430" y="1131590"/>
            <a:ext cx="1264785" cy="1205126"/>
            <a:chOff x="4596462" y="1085503"/>
            <a:chExt cx="1264785" cy="1205126"/>
          </a:xfrm>
        </p:grpSpPr>
        <p:pic>
          <p:nvPicPr>
            <p:cNvPr id="15" name="图片 14"/>
            <p:cNvPicPr>
              <a:picLocks noChangeAspect="1"/>
            </p:cNvPicPr>
            <p:nvPr/>
          </p:nvPicPr>
          <p:blipFill>
            <a:blip r:embed="rId3" cstate="print">
              <a:biLevel thresh="75000"/>
              <a:extLst>
                <a:ext uri="{28A0092B-C50C-407E-A947-70E740481C1C}">
                  <a14:useLocalDpi xmlns:a14="http://schemas.microsoft.com/office/drawing/2010/main" val="0"/>
                </a:ext>
              </a:extLst>
            </a:blip>
            <a:stretch>
              <a:fillRect/>
            </a:stretch>
          </p:blipFill>
          <p:spPr>
            <a:xfrm>
              <a:off x="4596462" y="1085503"/>
              <a:ext cx="1264785" cy="1205126"/>
            </a:xfrm>
            <a:prstGeom prst="rect">
              <a:avLst/>
            </a:prstGeom>
          </p:spPr>
        </p:pic>
        <p:sp>
          <p:nvSpPr>
            <p:cNvPr id="16" name="TextBox 15"/>
            <p:cNvSpPr txBox="1"/>
            <p:nvPr/>
          </p:nvSpPr>
          <p:spPr>
            <a:xfrm>
              <a:off x="4788024" y="1491630"/>
              <a:ext cx="864096"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308430" y="2396013"/>
            <a:ext cx="1264785" cy="1205126"/>
            <a:chOff x="4596462" y="2349926"/>
            <a:chExt cx="1264785" cy="1205126"/>
          </a:xfrm>
        </p:grpSpPr>
        <p:pic>
          <p:nvPicPr>
            <p:cNvPr id="18" name="图片 17"/>
            <p:cNvPicPr>
              <a:picLocks noChangeAspect="1"/>
            </p:cNvPicPr>
            <p:nvPr/>
          </p:nvPicPr>
          <p:blipFill>
            <a:blip r:embed="rId3" cstate="print">
              <a:biLevel thresh="75000"/>
              <a:extLst>
                <a:ext uri="{28A0092B-C50C-407E-A947-70E740481C1C}">
                  <a14:useLocalDpi xmlns:a14="http://schemas.microsoft.com/office/drawing/2010/main" val="0"/>
                </a:ext>
              </a:extLst>
            </a:blip>
            <a:stretch>
              <a:fillRect/>
            </a:stretch>
          </p:blipFill>
          <p:spPr>
            <a:xfrm>
              <a:off x="4596462" y="2349926"/>
              <a:ext cx="1264785" cy="1205126"/>
            </a:xfrm>
            <a:prstGeom prst="rect">
              <a:avLst/>
            </a:prstGeom>
          </p:spPr>
        </p:pic>
        <p:sp>
          <p:nvSpPr>
            <p:cNvPr id="19" name="TextBox 18"/>
            <p:cNvSpPr txBox="1"/>
            <p:nvPr/>
          </p:nvSpPr>
          <p:spPr>
            <a:xfrm>
              <a:off x="4796806" y="2767823"/>
              <a:ext cx="864096"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308429" y="3644959"/>
            <a:ext cx="1264785" cy="1205126"/>
            <a:chOff x="4596461" y="3598872"/>
            <a:chExt cx="1264785" cy="1205126"/>
          </a:xfrm>
        </p:grpSpPr>
        <p:pic>
          <p:nvPicPr>
            <p:cNvPr id="21" name="图片 20"/>
            <p:cNvPicPr>
              <a:picLocks noChangeAspect="1"/>
            </p:cNvPicPr>
            <p:nvPr/>
          </p:nvPicPr>
          <p:blipFill>
            <a:blip r:embed="rId3" cstate="print">
              <a:biLevel thresh="75000"/>
              <a:extLst>
                <a:ext uri="{28A0092B-C50C-407E-A947-70E740481C1C}">
                  <a14:useLocalDpi xmlns:a14="http://schemas.microsoft.com/office/drawing/2010/main" val="0"/>
                </a:ext>
              </a:extLst>
            </a:blip>
            <a:stretch>
              <a:fillRect/>
            </a:stretch>
          </p:blipFill>
          <p:spPr>
            <a:xfrm>
              <a:off x="4596461" y="3598872"/>
              <a:ext cx="1264785" cy="1205126"/>
            </a:xfrm>
            <a:prstGeom prst="rect">
              <a:avLst/>
            </a:prstGeom>
          </p:spPr>
        </p:pic>
        <p:sp>
          <p:nvSpPr>
            <p:cNvPr id="22" name="TextBox 21"/>
            <p:cNvSpPr txBox="1"/>
            <p:nvPr/>
          </p:nvSpPr>
          <p:spPr>
            <a:xfrm>
              <a:off x="4788024" y="4016769"/>
              <a:ext cx="864096"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23" name="TextBox 22"/>
          <p:cNvSpPr txBox="1"/>
          <p:nvPr/>
        </p:nvSpPr>
        <p:spPr>
          <a:xfrm>
            <a:off x="5661636" y="1318654"/>
            <a:ext cx="2376264" cy="830997"/>
          </a:xfrm>
          <a:prstGeom prst="rect">
            <a:avLst/>
          </a:prstGeom>
          <a:noFill/>
        </p:spPr>
        <p:txBody>
          <a:bodyPr wrap="square" rtlCol="0">
            <a:spAutoFit/>
          </a:bodyPr>
          <a:lstStyle/>
          <a:p>
            <a:pPr algn="ctr"/>
            <a:r>
              <a:rPr lang="zh-CN" altLang="en-US" sz="1600" dirty="0" smtClean="0"/>
              <a:t>单击此处添加文本内容</a:t>
            </a:r>
            <a:endParaRPr lang="en-US" altLang="zh-CN" sz="1600" dirty="0" smtClean="0"/>
          </a:p>
          <a:p>
            <a:pPr algn="ctr"/>
            <a:r>
              <a:rPr lang="zh-CN" altLang="en-US" sz="1600" dirty="0"/>
              <a:t>单击此处添加文本</a:t>
            </a:r>
            <a:r>
              <a:rPr lang="zh-CN" altLang="en-US" sz="1600" dirty="0" smtClean="0"/>
              <a:t>内容</a:t>
            </a:r>
            <a:endParaRPr lang="en-US" altLang="zh-CN" sz="1600" dirty="0" smtClean="0"/>
          </a:p>
          <a:p>
            <a:pPr algn="ctr"/>
            <a:r>
              <a:rPr lang="zh-CN" altLang="en-US" sz="1600" dirty="0" smtClean="0"/>
              <a:t>单击此处添加文本内容</a:t>
            </a:r>
            <a:endParaRPr lang="zh-CN" altLang="en-US" sz="1600" dirty="0"/>
          </a:p>
        </p:txBody>
      </p:sp>
      <p:sp>
        <p:nvSpPr>
          <p:cNvPr id="24" name="TextBox 23"/>
          <p:cNvSpPr txBox="1"/>
          <p:nvPr/>
        </p:nvSpPr>
        <p:spPr>
          <a:xfrm>
            <a:off x="5661636" y="2537566"/>
            <a:ext cx="2376264" cy="830997"/>
          </a:xfrm>
          <a:prstGeom prst="rect">
            <a:avLst/>
          </a:prstGeom>
          <a:noFill/>
        </p:spPr>
        <p:txBody>
          <a:bodyPr wrap="square" rtlCol="0">
            <a:spAutoFit/>
          </a:bodyPr>
          <a:lstStyle/>
          <a:p>
            <a:pPr algn="ctr"/>
            <a:r>
              <a:rPr lang="zh-CN" altLang="en-US" sz="1600" dirty="0" smtClean="0"/>
              <a:t>单击此处添加文本内容</a:t>
            </a:r>
            <a:endParaRPr lang="en-US" altLang="zh-CN" sz="1600" dirty="0" smtClean="0"/>
          </a:p>
          <a:p>
            <a:pPr algn="ctr"/>
            <a:r>
              <a:rPr lang="zh-CN" altLang="en-US" sz="1600" dirty="0"/>
              <a:t>单击此处添加文本</a:t>
            </a:r>
            <a:r>
              <a:rPr lang="zh-CN" altLang="en-US" sz="1600" dirty="0" smtClean="0"/>
              <a:t>内容</a:t>
            </a:r>
            <a:endParaRPr lang="en-US" altLang="zh-CN" sz="1600" dirty="0" smtClean="0"/>
          </a:p>
          <a:p>
            <a:pPr algn="ctr"/>
            <a:r>
              <a:rPr lang="zh-CN" altLang="en-US" sz="1600" dirty="0" smtClean="0"/>
              <a:t>单击此处添加文本内容</a:t>
            </a:r>
            <a:endParaRPr lang="zh-CN" altLang="en-US" sz="1600" dirty="0"/>
          </a:p>
        </p:txBody>
      </p:sp>
      <p:sp>
        <p:nvSpPr>
          <p:cNvPr id="25" name="TextBox 24"/>
          <p:cNvSpPr txBox="1"/>
          <p:nvPr/>
        </p:nvSpPr>
        <p:spPr>
          <a:xfrm>
            <a:off x="5661636" y="3832023"/>
            <a:ext cx="2376264" cy="830997"/>
          </a:xfrm>
          <a:prstGeom prst="rect">
            <a:avLst/>
          </a:prstGeom>
          <a:noFill/>
        </p:spPr>
        <p:txBody>
          <a:bodyPr wrap="square" rtlCol="0">
            <a:spAutoFit/>
          </a:bodyPr>
          <a:lstStyle/>
          <a:p>
            <a:pPr algn="ctr"/>
            <a:r>
              <a:rPr lang="zh-CN" altLang="en-US" sz="1600" dirty="0" smtClean="0"/>
              <a:t>单击此处添加文本内容</a:t>
            </a:r>
            <a:endParaRPr lang="en-US" altLang="zh-CN" sz="1600" dirty="0" smtClean="0"/>
          </a:p>
          <a:p>
            <a:pPr algn="ctr"/>
            <a:r>
              <a:rPr lang="zh-CN" altLang="en-US" sz="1600" dirty="0"/>
              <a:t>单击此处添加文本</a:t>
            </a:r>
            <a:r>
              <a:rPr lang="zh-CN" altLang="en-US" sz="1600" dirty="0" smtClean="0"/>
              <a:t>内容</a:t>
            </a:r>
            <a:endParaRPr lang="en-US" altLang="zh-CN" sz="1600" dirty="0" smtClean="0"/>
          </a:p>
          <a:p>
            <a:pPr algn="ctr"/>
            <a:r>
              <a:rPr lang="zh-CN" altLang="en-US" sz="1600" dirty="0" smtClean="0"/>
              <a:t>单击此处添加文本内容</a:t>
            </a:r>
            <a:endParaRPr lang="zh-CN" altLang="en-US" sz="1600" dirty="0"/>
          </a:p>
        </p:txBody>
      </p:sp>
      <p:sp>
        <p:nvSpPr>
          <p:cNvPr id="26" name="TextBox 25"/>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left)">
                                      <p:cBhvr>
                                        <p:cTn id="8" dur="500"/>
                                        <p:tgtEl>
                                          <p:spTgt spid="26"/>
                                        </p:tgtEl>
                                      </p:cBhvr>
                                    </p:animEffect>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30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3"/>
                                        </p:tgtEl>
                                        <p:attrNameLst>
                                          <p:attrName>ppt_y</p:attrName>
                                        </p:attrNameLst>
                                      </p:cBhvr>
                                      <p:tavLst>
                                        <p:tav tm="0">
                                          <p:val>
                                            <p:strVal val="#ppt_y"/>
                                          </p:val>
                                        </p:tav>
                                        <p:tav tm="100000">
                                          <p:val>
                                            <p:strVal val="#ppt_y"/>
                                          </p:val>
                                        </p:tav>
                                      </p:tavLst>
                                    </p:anim>
                                    <p:anim calcmode="lin" valueType="num">
                                      <p:cBhvr>
                                        <p:cTn id="3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23"/>
                                        </p:tgtEl>
                                      </p:cBhvr>
                                    </p:animEffect>
                                  </p:childTnLst>
                                </p:cTn>
                              </p:par>
                            </p:childTnLst>
                          </p:cTn>
                        </p:par>
                        <p:par>
                          <p:cTn id="42" fill="hold">
                            <p:stCondLst>
                              <p:cond delay="4949"/>
                            </p:stCondLst>
                            <p:childTnLst>
                              <p:par>
                                <p:cTn id="43" presetID="22" presetClass="entr" presetSubtype="8"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childTnLst>
                          </p:cTn>
                        </p:par>
                        <p:par>
                          <p:cTn id="46" fill="hold">
                            <p:stCondLst>
                              <p:cond delay="5449"/>
                            </p:stCondLst>
                            <p:childTnLst>
                              <p:par>
                                <p:cTn id="47" presetID="53" presetClass="entr" presetSubtype="16"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5949"/>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4"/>
                                        </p:tgtEl>
                                        <p:attrNameLst>
                                          <p:attrName>ppt_y</p:attrName>
                                        </p:attrNameLst>
                                      </p:cBhvr>
                                      <p:tavLst>
                                        <p:tav tm="0">
                                          <p:val>
                                            <p:strVal val="#ppt_y"/>
                                          </p:val>
                                        </p:tav>
                                        <p:tav tm="100000">
                                          <p:val>
                                            <p:strVal val="#ppt_y"/>
                                          </p:val>
                                        </p:tav>
                                      </p:tavLst>
                                    </p:anim>
                                    <p:anim calcmode="lin" valueType="num">
                                      <p:cBhvr>
                                        <p:cTn id="5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4"/>
                                        </p:tgtEl>
                                      </p:cBhvr>
                                    </p:animEffect>
                                  </p:childTnLst>
                                </p:cTn>
                              </p:par>
                            </p:childTnLst>
                          </p:cTn>
                        </p:par>
                        <p:par>
                          <p:cTn id="60" fill="hold">
                            <p:stCondLst>
                              <p:cond delay="7900"/>
                            </p:stCondLst>
                            <p:childTnLst>
                              <p:par>
                                <p:cTn id="61" presetID="22" presetClass="entr" presetSubtype="8" fill="hold"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500"/>
                                        <p:tgtEl>
                                          <p:spTgt spid="7"/>
                                        </p:tgtEl>
                                      </p:cBhvr>
                                    </p:animEffect>
                                  </p:childTnLst>
                                </p:cTn>
                              </p:par>
                            </p:childTnLst>
                          </p:cTn>
                        </p:par>
                        <p:par>
                          <p:cTn id="64" fill="hold">
                            <p:stCondLst>
                              <p:cond delay="8400"/>
                            </p:stCondLst>
                            <p:childTnLst>
                              <p:par>
                                <p:cTn id="65" presetID="53" presetClass="entr" presetSubtype="16"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par>
                          <p:cTn id="70" fill="hold">
                            <p:stCondLst>
                              <p:cond delay="89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25"/>
                                        </p:tgtEl>
                                        <p:attrNameLst>
                                          <p:attrName>ppt_y</p:attrName>
                                        </p:attrNameLst>
                                      </p:cBhvr>
                                      <p:tavLst>
                                        <p:tav tm="0">
                                          <p:val>
                                            <p:strVal val="#ppt_y"/>
                                          </p:val>
                                        </p:tav>
                                        <p:tav tm="100000">
                                          <p:val>
                                            <p:strVal val="#ppt_y"/>
                                          </p:val>
                                        </p:tav>
                                      </p:tavLst>
                                    </p:anim>
                                    <p:anim calcmode="lin" valueType="num">
                                      <p:cBhvr>
                                        <p:cTn id="7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5292080" y="1993886"/>
            <a:ext cx="679431" cy="57786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292080" y="2787774"/>
            <a:ext cx="67943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292080" y="2978988"/>
            <a:ext cx="679431" cy="64807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47864" y="1948488"/>
            <a:ext cx="679431" cy="69527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347864" y="2859782"/>
            <a:ext cx="67943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347864" y="3075806"/>
            <a:ext cx="713927" cy="57606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4109610" y="2078360"/>
            <a:ext cx="1085850" cy="1600200"/>
            <a:chOff x="4109610" y="2294384"/>
            <a:chExt cx="1085850" cy="160020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09610" y="2294384"/>
              <a:ext cx="1085850" cy="1600200"/>
            </a:xfrm>
            <a:prstGeom prst="rect">
              <a:avLst/>
            </a:prstGeom>
          </p:spPr>
        </p:pic>
        <p:sp>
          <p:nvSpPr>
            <p:cNvPr id="12" name="TextBox 11"/>
            <p:cNvSpPr txBox="1"/>
            <p:nvPr/>
          </p:nvSpPr>
          <p:spPr>
            <a:xfrm>
              <a:off x="4427984" y="2400439"/>
              <a:ext cx="648072" cy="1323439"/>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标题文字</a:t>
              </a:r>
              <a:endParaRPr lang="zh-CN" altLang="en-US" sz="2000" b="1"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043608" y="1131590"/>
            <a:ext cx="2466975" cy="1333500"/>
            <a:chOff x="1043608" y="1347614"/>
            <a:chExt cx="2466975" cy="133350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1347614"/>
              <a:ext cx="2466975" cy="1333500"/>
            </a:xfrm>
            <a:prstGeom prst="rect">
              <a:avLst/>
            </a:prstGeom>
          </p:spPr>
        </p:pic>
        <p:sp>
          <p:nvSpPr>
            <p:cNvPr id="15" name="TextBox 14"/>
            <p:cNvSpPr txBox="1"/>
            <p:nvPr/>
          </p:nvSpPr>
          <p:spPr>
            <a:xfrm>
              <a:off x="1250429" y="1692318"/>
              <a:ext cx="2088232" cy="523220"/>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单击此处添加文本内容</a:t>
              </a:r>
              <a:endParaRPr lang="zh-CN" altLang="en-US" sz="1400" dirty="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796136" y="1131590"/>
            <a:ext cx="2466975" cy="1333500"/>
            <a:chOff x="5796136" y="1347614"/>
            <a:chExt cx="2466975" cy="1333500"/>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1347614"/>
              <a:ext cx="2466975" cy="1333500"/>
            </a:xfrm>
            <a:prstGeom prst="rect">
              <a:avLst/>
            </a:prstGeom>
          </p:spPr>
        </p:pic>
        <p:sp>
          <p:nvSpPr>
            <p:cNvPr id="18" name="TextBox 17"/>
            <p:cNvSpPr txBox="1"/>
            <p:nvPr/>
          </p:nvSpPr>
          <p:spPr>
            <a:xfrm>
              <a:off x="5985507" y="1752754"/>
              <a:ext cx="2088232" cy="523220"/>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单击此处添加文本内容</a:t>
              </a:r>
              <a:endParaRPr lang="zh-CN" altLang="en-US" sz="1400" dirty="0">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043608" y="2211710"/>
            <a:ext cx="2466975" cy="1333500"/>
            <a:chOff x="1043608" y="2427734"/>
            <a:chExt cx="2466975" cy="1333500"/>
          </a:xfrm>
        </p:grpSpPr>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2427734"/>
              <a:ext cx="2466975" cy="1333500"/>
            </a:xfrm>
            <a:prstGeom prst="rect">
              <a:avLst/>
            </a:prstGeom>
          </p:spPr>
        </p:pic>
        <p:sp>
          <p:nvSpPr>
            <p:cNvPr id="21" name="TextBox 20"/>
            <p:cNvSpPr txBox="1"/>
            <p:nvPr/>
          </p:nvSpPr>
          <p:spPr>
            <a:xfrm>
              <a:off x="1250429" y="2742188"/>
              <a:ext cx="2088232" cy="523220"/>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单击此处添加文本内容</a:t>
              </a:r>
              <a:endParaRPr lang="zh-CN" altLang="en-US" sz="1400" dirty="0">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796136" y="2211710"/>
            <a:ext cx="2466975" cy="1333500"/>
            <a:chOff x="5796136" y="2427734"/>
            <a:chExt cx="2466975" cy="1333500"/>
          </a:xfrm>
        </p:grpSpPr>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2427734"/>
              <a:ext cx="2466975" cy="1333500"/>
            </a:xfrm>
            <a:prstGeom prst="rect">
              <a:avLst/>
            </a:prstGeom>
          </p:spPr>
        </p:pic>
        <p:sp>
          <p:nvSpPr>
            <p:cNvPr id="24" name="TextBox 23"/>
            <p:cNvSpPr txBox="1"/>
            <p:nvPr/>
          </p:nvSpPr>
          <p:spPr>
            <a:xfrm>
              <a:off x="5985507" y="2742188"/>
              <a:ext cx="2088232" cy="523220"/>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单击此处添加文本内容</a:t>
              </a:r>
              <a:endParaRPr lang="zh-CN" altLang="en-US" sz="1400"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1043607" y="3291830"/>
            <a:ext cx="2466975" cy="1333500"/>
            <a:chOff x="1043607" y="3507854"/>
            <a:chExt cx="2466975" cy="1333500"/>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7" y="3507854"/>
              <a:ext cx="2466975" cy="1333500"/>
            </a:xfrm>
            <a:prstGeom prst="rect">
              <a:avLst/>
            </a:prstGeom>
          </p:spPr>
        </p:pic>
        <p:sp>
          <p:nvSpPr>
            <p:cNvPr id="27" name="TextBox 26"/>
            <p:cNvSpPr txBox="1"/>
            <p:nvPr/>
          </p:nvSpPr>
          <p:spPr>
            <a:xfrm>
              <a:off x="1232978" y="3912994"/>
              <a:ext cx="2088232" cy="523220"/>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单击此处添加文本内容</a:t>
              </a:r>
              <a:endParaRPr lang="zh-CN" altLang="en-US" sz="1400" dirty="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796136" y="3291830"/>
            <a:ext cx="2466975" cy="1333500"/>
            <a:chOff x="5796136" y="3507854"/>
            <a:chExt cx="2466975" cy="1333500"/>
          </a:xfrm>
        </p:grpSpPr>
        <p:pic>
          <p:nvPicPr>
            <p:cNvPr id="29" name="图片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3507854"/>
              <a:ext cx="2466975" cy="1333500"/>
            </a:xfrm>
            <a:prstGeom prst="rect">
              <a:avLst/>
            </a:prstGeom>
          </p:spPr>
        </p:pic>
        <p:sp>
          <p:nvSpPr>
            <p:cNvPr id="30" name="TextBox 29"/>
            <p:cNvSpPr txBox="1"/>
            <p:nvPr/>
          </p:nvSpPr>
          <p:spPr>
            <a:xfrm>
              <a:off x="5992754" y="3843084"/>
              <a:ext cx="2088232" cy="523220"/>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单击此处添加文本内容</a:t>
              </a:r>
              <a:endParaRPr lang="zh-CN" altLang="en-US" sz="1400" dirty="0">
                <a:latin typeface="微软雅黑" panose="020B0503020204020204" pitchFamily="34" charset="-122"/>
                <a:ea typeface="微软雅黑" panose="020B0503020204020204" pitchFamily="34" charset="-122"/>
              </a:endParaRPr>
            </a:p>
          </p:txBody>
        </p:sp>
      </p:grpSp>
      <p:sp>
        <p:nvSpPr>
          <p:cNvPr id="31" name="TextBox 30"/>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left)">
                                      <p:cBhvr>
                                        <p:cTn id="8" dur="500"/>
                                        <p:tgtEl>
                                          <p:spTgt spid="31"/>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22" presetClass="entr" presetSubtype="8"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8"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2"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right)">
                                      <p:cBhvr>
                                        <p:cTn id="27" dur="500"/>
                                        <p:tgtEl>
                                          <p:spTgt spid="7"/>
                                        </p:tgtEl>
                                      </p:cBhvr>
                                    </p:animEffect>
                                  </p:childTnLst>
                                </p:cTn>
                              </p:par>
                              <p:par>
                                <p:cTn id="28" presetID="22" presetClass="entr" presetSubtype="2"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2" presetClass="entr" presetSubtype="2"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right)">
                                      <p:cBhvr>
                                        <p:cTn id="33" dur="500"/>
                                        <p:tgtEl>
                                          <p:spTgt spid="9"/>
                                        </p:tgtEl>
                                      </p:cBhvr>
                                    </p:animEffect>
                                  </p:childTnLst>
                                </p:cTn>
                              </p:par>
                            </p:childTnLst>
                          </p:cTn>
                        </p:par>
                        <p:par>
                          <p:cTn id="34" fill="hold">
                            <p:stCondLst>
                              <p:cond delay="1500"/>
                            </p:stCondLst>
                            <p:childTnLst>
                              <p:par>
                                <p:cTn id="35" presetID="2" presetClass="entr" presetSubtype="8"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0-#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fill="hold"/>
                                        <p:tgtEl>
                                          <p:spTgt spid="25"/>
                                        </p:tgtEl>
                                        <p:attrNameLst>
                                          <p:attrName>ppt_x</p:attrName>
                                        </p:attrNameLst>
                                      </p:cBhvr>
                                      <p:tavLst>
                                        <p:tav tm="0">
                                          <p:val>
                                            <p:strVal val="0-#ppt_w/2"/>
                                          </p:val>
                                        </p:tav>
                                        <p:tav tm="100000">
                                          <p:val>
                                            <p:strVal val="#ppt_x"/>
                                          </p:val>
                                        </p:tav>
                                      </p:tavLst>
                                    </p:anim>
                                    <p:anim calcmode="lin" valueType="num">
                                      <p:cBhvr additive="base">
                                        <p:cTn id="46" dur="500" fill="hold"/>
                                        <p:tgtEl>
                                          <p:spTgt spid="25"/>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1+#ppt_w/2"/>
                                          </p:val>
                                        </p:tav>
                                        <p:tav tm="100000">
                                          <p:val>
                                            <p:strVal val="#ppt_x"/>
                                          </p:val>
                                        </p:tav>
                                      </p:tavLst>
                                    </p:anim>
                                    <p:anim calcmode="lin" valueType="num">
                                      <p:cBhvr additive="base">
                                        <p:cTn id="54" dur="500" fill="hold"/>
                                        <p:tgtEl>
                                          <p:spTgt spid="22"/>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1+#ppt_w/2"/>
                                          </p:val>
                                        </p:tav>
                                        <p:tav tm="100000">
                                          <p:val>
                                            <p:strVal val="#ppt_x"/>
                                          </p:val>
                                        </p:tav>
                                      </p:tavLst>
                                    </p:anim>
                                    <p:anim calcmode="lin" valueType="num">
                                      <p:cBhvr additive="base">
                                        <p:cTn id="5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bwMode="gray">
          <a:xfrm>
            <a:off x="2394397" y="2421202"/>
            <a:ext cx="1900237" cy="1376362"/>
          </a:xfrm>
          <a:custGeom>
            <a:avLst/>
            <a:gdLst>
              <a:gd name="T0" fmla="*/ 0 w 735"/>
              <a:gd name="T1" fmla="*/ 0 h 532"/>
              <a:gd name="T2" fmla="*/ 987606 w 735"/>
              <a:gd name="T3" fmla="*/ 522604 h 532"/>
              <a:gd name="T4" fmla="*/ 1491751 w 735"/>
              <a:gd name="T5" fmla="*/ 522604 h 532"/>
              <a:gd name="T6" fmla="*/ 1646872 w 735"/>
              <a:gd name="T7" fmla="*/ 644199 h 532"/>
              <a:gd name="T8" fmla="*/ 1652043 w 735"/>
              <a:gd name="T9" fmla="*/ 1040033 h 532"/>
              <a:gd name="T10" fmla="*/ 1546043 w 735"/>
              <a:gd name="T11" fmla="*/ 1034858 h 532"/>
              <a:gd name="T12" fmla="*/ 1729604 w 735"/>
              <a:gd name="T13" fmla="*/ 1376362 h 532"/>
              <a:gd name="T14" fmla="*/ 1900237 w 735"/>
              <a:gd name="T15" fmla="*/ 1040033 h 532"/>
              <a:gd name="T16" fmla="*/ 1799408 w 735"/>
              <a:gd name="T17" fmla="*/ 1040033 h 532"/>
              <a:gd name="T18" fmla="*/ 1794237 w 735"/>
              <a:gd name="T19" fmla="*/ 584695 h 532"/>
              <a:gd name="T20" fmla="*/ 1592580 w 735"/>
              <a:gd name="T21" fmla="*/ 388072 h 532"/>
              <a:gd name="T22" fmla="*/ 866094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sp>
        <p:nvSpPr>
          <p:cNvPr id="5" name="Freeform 4"/>
          <p:cNvSpPr/>
          <p:nvPr/>
        </p:nvSpPr>
        <p:spPr bwMode="gray">
          <a:xfrm>
            <a:off x="4313684" y="2356114"/>
            <a:ext cx="366713" cy="1562100"/>
          </a:xfrm>
          <a:custGeom>
            <a:avLst/>
            <a:gdLst>
              <a:gd name="T0" fmla="*/ 95552 w 142"/>
              <a:gd name="T1" fmla="*/ 2586 h 604"/>
              <a:gd name="T2" fmla="*/ 116212 w 142"/>
              <a:gd name="T3" fmla="*/ 1220714 h 604"/>
              <a:gd name="T4" fmla="*/ 0 w 142"/>
              <a:gd name="T5" fmla="*/ 1225886 h 604"/>
              <a:gd name="T6" fmla="*/ 185939 w 142"/>
              <a:gd name="T7" fmla="*/ 1562100 h 604"/>
              <a:gd name="T8" fmla="*/ 366713 w 142"/>
              <a:gd name="T9" fmla="*/ 1225886 h 604"/>
              <a:gd name="T10" fmla="*/ 258249 w 142"/>
              <a:gd name="T11" fmla="*/ 1225886 h 604"/>
              <a:gd name="T12" fmla="*/ 255666 w 142"/>
              <a:gd name="T13" fmla="*/ 0 h 604"/>
              <a:gd name="T14" fmla="*/ 95552 w 142"/>
              <a:gd name="T15" fmla="*/ 2586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sp>
        <p:nvSpPr>
          <p:cNvPr id="6" name="Freeform 5"/>
          <p:cNvSpPr/>
          <p:nvPr/>
        </p:nvSpPr>
        <p:spPr bwMode="gray">
          <a:xfrm flipH="1">
            <a:off x="4713734" y="2421202"/>
            <a:ext cx="1900238" cy="1376362"/>
          </a:xfrm>
          <a:custGeom>
            <a:avLst/>
            <a:gdLst>
              <a:gd name="T0" fmla="*/ 0 w 735"/>
              <a:gd name="T1" fmla="*/ 0 h 532"/>
              <a:gd name="T2" fmla="*/ 987607 w 735"/>
              <a:gd name="T3" fmla="*/ 522604 h 532"/>
              <a:gd name="T4" fmla="*/ 1491752 w 735"/>
              <a:gd name="T5" fmla="*/ 522604 h 532"/>
              <a:gd name="T6" fmla="*/ 1646873 w 735"/>
              <a:gd name="T7" fmla="*/ 644199 h 532"/>
              <a:gd name="T8" fmla="*/ 1652044 w 735"/>
              <a:gd name="T9" fmla="*/ 1040033 h 532"/>
              <a:gd name="T10" fmla="*/ 1546044 w 735"/>
              <a:gd name="T11" fmla="*/ 1034858 h 532"/>
              <a:gd name="T12" fmla="*/ 1729604 w 735"/>
              <a:gd name="T13" fmla="*/ 1376362 h 532"/>
              <a:gd name="T14" fmla="*/ 1900238 w 735"/>
              <a:gd name="T15" fmla="*/ 1040033 h 532"/>
              <a:gd name="T16" fmla="*/ 1799409 w 735"/>
              <a:gd name="T17" fmla="*/ 1040033 h 532"/>
              <a:gd name="T18" fmla="*/ 1794238 w 735"/>
              <a:gd name="T19" fmla="*/ 584695 h 532"/>
              <a:gd name="T20" fmla="*/ 1592581 w 735"/>
              <a:gd name="T21" fmla="*/ 388072 h 532"/>
              <a:gd name="T22" fmla="*/ 866095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grpSp>
        <p:nvGrpSpPr>
          <p:cNvPr id="7" name="组合 6"/>
          <p:cNvGrpSpPr/>
          <p:nvPr/>
        </p:nvGrpSpPr>
        <p:grpSpPr>
          <a:xfrm>
            <a:off x="1694308" y="1166243"/>
            <a:ext cx="1650207" cy="1612271"/>
            <a:chOff x="1838324" y="987575"/>
            <a:chExt cx="1650207" cy="1612271"/>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838324" y="987575"/>
              <a:ext cx="1650207" cy="1612271"/>
            </a:xfrm>
            <a:prstGeom prst="rect">
              <a:avLst/>
            </a:prstGeom>
          </p:spPr>
        </p:pic>
        <p:sp>
          <p:nvSpPr>
            <p:cNvPr id="9" name="TextBox 8"/>
            <p:cNvSpPr txBox="1"/>
            <p:nvPr/>
          </p:nvSpPr>
          <p:spPr>
            <a:xfrm>
              <a:off x="2123728" y="1419622"/>
              <a:ext cx="1008112" cy="646331"/>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此处添加文本</a:t>
              </a:r>
              <a:endParaRPr lang="zh-CN" altLang="en-US" b="1" dirty="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671936" y="1166243"/>
            <a:ext cx="1650207" cy="1612271"/>
            <a:chOff x="3815952" y="987575"/>
            <a:chExt cx="1650207" cy="1612271"/>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5952" y="987575"/>
              <a:ext cx="1650207" cy="1612271"/>
            </a:xfrm>
            <a:prstGeom prst="rect">
              <a:avLst/>
            </a:prstGeom>
          </p:spPr>
        </p:pic>
        <p:sp>
          <p:nvSpPr>
            <p:cNvPr id="12" name="TextBox 11"/>
            <p:cNvSpPr txBox="1"/>
            <p:nvPr/>
          </p:nvSpPr>
          <p:spPr>
            <a:xfrm>
              <a:off x="4136999" y="1395521"/>
              <a:ext cx="1008112" cy="646331"/>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此处添加文本</a:t>
              </a:r>
              <a:endParaRPr lang="zh-CN" altLang="en-US" b="1"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5663853" y="1166242"/>
            <a:ext cx="1650207" cy="1612271"/>
            <a:chOff x="5807869" y="987574"/>
            <a:chExt cx="1650207" cy="1612271"/>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807869" y="987574"/>
              <a:ext cx="1650207" cy="1612271"/>
            </a:xfrm>
            <a:prstGeom prst="rect">
              <a:avLst/>
            </a:prstGeom>
          </p:spPr>
        </p:pic>
        <p:sp>
          <p:nvSpPr>
            <p:cNvPr id="15" name="TextBox 14"/>
            <p:cNvSpPr txBox="1"/>
            <p:nvPr/>
          </p:nvSpPr>
          <p:spPr>
            <a:xfrm>
              <a:off x="6153315" y="1395520"/>
              <a:ext cx="1008112" cy="646331"/>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此处添加文本</a:t>
              </a:r>
              <a:endParaRPr lang="zh-CN" altLang="en-US" b="1" dirty="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331640" y="3686522"/>
            <a:ext cx="6480719" cy="1333500"/>
            <a:chOff x="1475656" y="3507854"/>
            <a:chExt cx="6480719" cy="1333500"/>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3507854"/>
              <a:ext cx="6480719" cy="1333500"/>
            </a:xfrm>
            <a:prstGeom prst="rect">
              <a:avLst/>
            </a:prstGeom>
          </p:spPr>
        </p:pic>
        <p:sp>
          <p:nvSpPr>
            <p:cNvPr id="18" name="TextBox 17"/>
            <p:cNvSpPr txBox="1"/>
            <p:nvPr/>
          </p:nvSpPr>
          <p:spPr>
            <a:xfrm>
              <a:off x="2288016" y="3862419"/>
              <a:ext cx="4896544" cy="584775"/>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a:t>
              </a:r>
              <a:endParaRPr lang="zh-CN" altLang="en-US" sz="1600" dirty="0">
                <a:latin typeface="微软雅黑" panose="020B0503020204020204" pitchFamily="34" charset="-122"/>
                <a:ea typeface="微软雅黑" panose="020B0503020204020204" pitchFamily="34" charset="-122"/>
              </a:endParaRPr>
            </a:p>
          </p:txBody>
        </p:sp>
      </p:grpSp>
      <p:sp>
        <p:nvSpPr>
          <p:cNvPr id="19" name="TextBox 18"/>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left)">
                                      <p:cBhvr>
                                        <p:cTn id="8" dur="500"/>
                                        <p:tgtEl>
                                          <p:spTgt spid="19"/>
                                        </p:tgtEl>
                                      </p:cBhvr>
                                    </p:animEffect>
                                  </p:childTnLst>
                                </p:cTn>
                              </p:par>
                              <p:par>
                                <p:cTn id="9" presetID="47" presetClass="entr" presetSubtype="0" fill="hold" nodeType="with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10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1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500"/>
                            </p:stCondLst>
                            <p:childTnLst>
                              <p:par>
                                <p:cTn id="25" presetID="22" presetClass="entr" presetSubtype="1"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par>
                          <p:cTn id="34" fill="hold">
                            <p:stCondLst>
                              <p:cond delay="1000"/>
                            </p:stCondLst>
                            <p:childTnLst>
                              <p:par>
                                <p:cTn id="35" presetID="42"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biLevel thresh="75000"/>
            <a:extLst>
              <a:ext uri="{28A0092B-C50C-407E-A947-70E740481C1C}">
                <a14:useLocalDpi xmlns:a14="http://schemas.microsoft.com/office/drawing/2010/main" val="0"/>
              </a:ext>
            </a:extLst>
          </a:blip>
          <a:stretch>
            <a:fillRect/>
          </a:stretch>
        </p:blipFill>
        <p:spPr>
          <a:xfrm>
            <a:off x="4608004" y="2614914"/>
            <a:ext cx="2220069" cy="2117076"/>
          </a:xfrm>
          <a:prstGeom prst="rect">
            <a:avLst/>
          </a:prstGeom>
        </p:spPr>
      </p:pic>
      <p:pic>
        <p:nvPicPr>
          <p:cNvPr id="5" name="图片 4"/>
          <p:cNvPicPr>
            <a:picLocks noChangeAspect="1"/>
          </p:cNvPicPr>
          <p:nvPr/>
        </p:nvPicPr>
        <p:blipFill>
          <a:blip r:embed="rId1">
            <a:biLevel thresh="75000"/>
            <a:extLst>
              <a:ext uri="{28A0092B-C50C-407E-A947-70E740481C1C}">
                <a14:useLocalDpi xmlns:a14="http://schemas.microsoft.com/office/drawing/2010/main" val="0"/>
              </a:ext>
            </a:extLst>
          </a:blip>
          <a:stretch>
            <a:fillRect/>
          </a:stretch>
        </p:blipFill>
        <p:spPr>
          <a:xfrm>
            <a:off x="2400163" y="1386886"/>
            <a:ext cx="2220069" cy="2117076"/>
          </a:xfrm>
          <a:prstGeom prst="rect">
            <a:avLst/>
          </a:prstGeom>
        </p:spPr>
      </p:pic>
      <p:pic>
        <p:nvPicPr>
          <p:cNvPr id="6" name="图片 5"/>
          <p:cNvPicPr>
            <a:picLocks noChangeAspect="1"/>
          </p:cNvPicPr>
          <p:nvPr/>
        </p:nvPicPr>
        <p:blipFill>
          <a:blip r:embed="rId2">
            <a:biLevel thresh="75000"/>
            <a:extLst>
              <a:ext uri="{28A0092B-C50C-407E-A947-70E740481C1C}">
                <a14:useLocalDpi xmlns:a14="http://schemas.microsoft.com/office/drawing/2010/main" val="0"/>
              </a:ext>
            </a:extLst>
          </a:blip>
          <a:stretch>
            <a:fillRect/>
          </a:stretch>
        </p:blipFill>
        <p:spPr>
          <a:xfrm>
            <a:off x="4227858" y="1363615"/>
            <a:ext cx="2406479" cy="1358245"/>
          </a:xfrm>
          <a:prstGeom prst="rect">
            <a:avLst/>
          </a:prstGeom>
        </p:spPr>
      </p:pic>
      <p:pic>
        <p:nvPicPr>
          <p:cNvPr id="7" name="图片 6"/>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2751218" y="3324538"/>
            <a:ext cx="2223370" cy="1237701"/>
          </a:xfrm>
          <a:prstGeom prst="rect">
            <a:avLst/>
          </a:prstGeom>
        </p:spPr>
      </p:pic>
      <p:sp>
        <p:nvSpPr>
          <p:cNvPr id="8" name="TextBox 7"/>
          <p:cNvSpPr txBox="1"/>
          <p:nvPr/>
        </p:nvSpPr>
        <p:spPr>
          <a:xfrm>
            <a:off x="2751218" y="2153249"/>
            <a:ext cx="1517957"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文本内容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959059" y="3473397"/>
            <a:ext cx="1517957"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文本内容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6634337" y="3594459"/>
            <a:ext cx="2088232" cy="954107"/>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zh-CN" altLang="en-US" sz="1400" dirty="0" smtClean="0">
              <a:latin typeface="微软雅黑" panose="020B0503020204020204" pitchFamily="34" charset="-122"/>
              <a:ea typeface="微软雅黑" panose="020B0503020204020204" pitchFamily="34" charset="-122"/>
            </a:endParaRPr>
          </a:p>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zh-CN" altLang="en-US" sz="1400" dirty="0" smtClean="0">
              <a:latin typeface="微软雅黑" panose="020B0503020204020204" pitchFamily="34" charset="-122"/>
              <a:ea typeface="微软雅黑" panose="020B0503020204020204" pitchFamily="34" charset="-122"/>
            </a:endParaRPr>
          </a:p>
        </p:txBody>
      </p:sp>
      <p:sp>
        <p:nvSpPr>
          <p:cNvPr id="11" name="TextBox 10"/>
          <p:cNvSpPr txBox="1"/>
          <p:nvPr/>
        </p:nvSpPr>
        <p:spPr>
          <a:xfrm>
            <a:off x="506291" y="1484492"/>
            <a:ext cx="2088232" cy="954107"/>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zh-CN" altLang="en-US" sz="1400" dirty="0" smtClean="0">
              <a:latin typeface="微软雅黑" panose="020B0503020204020204" pitchFamily="34" charset="-122"/>
              <a:ea typeface="微软雅黑" panose="020B0503020204020204" pitchFamily="34" charset="-122"/>
            </a:endParaRPr>
          </a:p>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zh-CN" altLang="en-US" sz="1400" dirty="0" smtClean="0">
              <a:latin typeface="微软雅黑" panose="020B0503020204020204" pitchFamily="34" charset="-122"/>
              <a:ea typeface="微软雅黑" panose="020B0503020204020204" pitchFamily="34" charset="-122"/>
            </a:endParaRPr>
          </a:p>
        </p:txBody>
      </p:sp>
      <p:sp>
        <p:nvSpPr>
          <p:cNvPr id="12" name="TextBox 11"/>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left)">
                                      <p:cBhvr>
                                        <p:cTn id="8" dur="500"/>
                                        <p:tgtEl>
                                          <p:spTgt spid="12"/>
                                        </p:tgtEl>
                                      </p:cBhvr>
                                    </p:animEffect>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 calcmode="lin" valueType="num">
                                      <p:cBhvr>
                                        <p:cTn id="31" dur="500" fill="hold"/>
                                        <p:tgtEl>
                                          <p:spTgt spid="4"/>
                                        </p:tgtEl>
                                        <p:attrNameLst>
                                          <p:attrName>style.rotation</p:attrName>
                                        </p:attrNameLst>
                                      </p:cBhvr>
                                      <p:tavLst>
                                        <p:tav tm="0">
                                          <p:val>
                                            <p:fltVal val="360"/>
                                          </p:val>
                                        </p:tav>
                                        <p:tav tm="100000">
                                          <p:val>
                                            <p:fltVal val="0"/>
                                          </p:val>
                                        </p:tav>
                                      </p:tavLst>
                                    </p:anim>
                                    <p:animEffect transition="in" filter="fade">
                                      <p:cBhvr>
                                        <p:cTn id="32" dur="500"/>
                                        <p:tgtEl>
                                          <p:spTgt spid="4"/>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3000"/>
                            </p:stCondLst>
                            <p:childTnLst>
                              <p:par>
                                <p:cTn id="40" presetID="22" presetClass="entr" presetSubtype="2"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500"/>
                                        <p:tgtEl>
                                          <p:spTgt spid="6"/>
                                        </p:tgtEl>
                                      </p:cBhvr>
                                    </p:animEffect>
                                  </p:childTnLst>
                                </p:cTn>
                              </p:par>
                            </p:childTnLst>
                          </p:cTn>
                        </p:par>
                        <p:par>
                          <p:cTn id="43" fill="hold">
                            <p:stCondLst>
                              <p:cond delay="3500"/>
                            </p:stCondLst>
                            <p:childTnLst>
                              <p:par>
                                <p:cTn id="44" presetID="47"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1000"/>
                                        <p:tgtEl>
                                          <p:spTgt spid="10"/>
                                        </p:tgtEl>
                                      </p:cBhvr>
                                    </p:animEffect>
                                    <p:anim calcmode="lin" valueType="num">
                                      <p:cBhvr>
                                        <p:cTn id="47" dur="1000" fill="hold"/>
                                        <p:tgtEl>
                                          <p:spTgt spid="10"/>
                                        </p:tgtEl>
                                        <p:attrNameLst>
                                          <p:attrName>ppt_x</p:attrName>
                                        </p:attrNameLst>
                                      </p:cBhvr>
                                      <p:tavLst>
                                        <p:tav tm="0">
                                          <p:val>
                                            <p:strVal val="#ppt_x"/>
                                          </p:val>
                                        </p:tav>
                                        <p:tav tm="100000">
                                          <p:val>
                                            <p:strVal val="#ppt_x"/>
                                          </p:val>
                                        </p:tav>
                                      </p:tavLst>
                                    </p:anim>
                                    <p:anim calcmode="lin" valueType="num">
                                      <p:cBhvr>
                                        <p:cTn id="48" dur="1000" fill="hold"/>
                                        <p:tgtEl>
                                          <p:spTgt spid="1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63688" y="1167044"/>
            <a:ext cx="1643145" cy="3399378"/>
            <a:chOff x="3186113" y="692150"/>
            <a:chExt cx="3060700" cy="5905500"/>
          </a:xfrm>
        </p:grpSpPr>
        <p:pic>
          <p:nvPicPr>
            <p:cNvPr id="5" name="Picture 2" descr="1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86113" y="692150"/>
              <a:ext cx="3060700"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3"/>
            <p:cNvSpPr txBox="1">
              <a:spLocks noChangeArrowheads="1"/>
            </p:cNvSpPr>
            <p:nvPr/>
          </p:nvSpPr>
          <p:spPr bwMode="auto">
            <a:xfrm>
              <a:off x="3492497" y="1737403"/>
              <a:ext cx="1973821" cy="641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ea typeface="宋体" panose="02010600030101010101" pitchFamily="2" charset="-122"/>
                </a:rPr>
                <a:t>标题</a:t>
              </a:r>
              <a:r>
                <a:rPr lang="zh-CN" altLang="en-US" sz="1600" b="1" dirty="0" smtClean="0">
                  <a:ea typeface="宋体" panose="02010600030101010101" pitchFamily="2" charset="-122"/>
                </a:rPr>
                <a:t>内容</a:t>
              </a:r>
              <a:endParaRPr lang="zh-CN" altLang="zh-CN" sz="1600" b="1" dirty="0">
                <a:ea typeface="宋体" panose="02010600030101010101" pitchFamily="2" charset="-122"/>
              </a:endParaRPr>
            </a:p>
          </p:txBody>
        </p:sp>
        <p:sp>
          <p:nvSpPr>
            <p:cNvPr id="7" name="Text Box 4"/>
            <p:cNvSpPr txBox="1">
              <a:spLocks noChangeArrowheads="1"/>
            </p:cNvSpPr>
            <p:nvPr/>
          </p:nvSpPr>
          <p:spPr bwMode="auto">
            <a:xfrm>
              <a:off x="3563664" y="2882258"/>
              <a:ext cx="2305597" cy="1764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200" b="1" dirty="0" smtClean="0">
                  <a:ea typeface="宋体" panose="02010600030101010101" pitchFamily="2" charset="-122"/>
                </a:rPr>
                <a:t>点击此处添加文本单击此处添加文本内容单击此处添加文本内容</a:t>
              </a:r>
              <a:endParaRPr lang="zh-CN" altLang="en-US" sz="1200" b="1" dirty="0">
                <a:ea typeface="宋体" panose="02010600030101010101" pitchFamily="2" charset="-122"/>
              </a:endParaRPr>
            </a:p>
          </p:txBody>
        </p:sp>
      </p:grpSp>
      <p:grpSp>
        <p:nvGrpSpPr>
          <p:cNvPr id="8" name="组合 7"/>
          <p:cNvGrpSpPr/>
          <p:nvPr/>
        </p:nvGrpSpPr>
        <p:grpSpPr>
          <a:xfrm>
            <a:off x="3779912" y="1167044"/>
            <a:ext cx="1643145" cy="3399378"/>
            <a:chOff x="3186113" y="692150"/>
            <a:chExt cx="3060700" cy="5905500"/>
          </a:xfrm>
        </p:grpSpPr>
        <p:pic>
          <p:nvPicPr>
            <p:cNvPr id="9" name="Picture 2" descr="1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86113" y="692150"/>
              <a:ext cx="3060700"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3"/>
            <p:cNvSpPr txBox="1">
              <a:spLocks noChangeArrowheads="1"/>
            </p:cNvSpPr>
            <p:nvPr/>
          </p:nvSpPr>
          <p:spPr bwMode="auto">
            <a:xfrm>
              <a:off x="3492497" y="1737403"/>
              <a:ext cx="1973821" cy="641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ea typeface="宋体" panose="02010600030101010101" pitchFamily="2" charset="-122"/>
                </a:rPr>
                <a:t>标题</a:t>
              </a:r>
              <a:r>
                <a:rPr lang="zh-CN" altLang="en-US" sz="1600" b="1" dirty="0" smtClean="0">
                  <a:ea typeface="宋体" panose="02010600030101010101" pitchFamily="2" charset="-122"/>
                </a:rPr>
                <a:t>内容</a:t>
              </a:r>
              <a:endParaRPr lang="zh-CN" altLang="zh-CN" sz="1600" b="1" dirty="0">
                <a:ea typeface="宋体" panose="02010600030101010101" pitchFamily="2" charset="-122"/>
              </a:endParaRPr>
            </a:p>
          </p:txBody>
        </p:sp>
        <p:sp>
          <p:nvSpPr>
            <p:cNvPr id="11" name="Text Box 4"/>
            <p:cNvSpPr txBox="1">
              <a:spLocks noChangeArrowheads="1"/>
            </p:cNvSpPr>
            <p:nvPr/>
          </p:nvSpPr>
          <p:spPr bwMode="auto">
            <a:xfrm>
              <a:off x="3563664" y="2882258"/>
              <a:ext cx="2305597" cy="1764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200" b="1" dirty="0" smtClean="0">
                  <a:ea typeface="宋体" panose="02010600030101010101" pitchFamily="2" charset="-122"/>
                </a:rPr>
                <a:t>点击此处添加文本单击此处添加文本内容单击此处添加文本内容</a:t>
              </a:r>
              <a:endParaRPr lang="zh-CN" altLang="en-US" sz="1200" b="1" dirty="0">
                <a:ea typeface="宋体" panose="02010600030101010101" pitchFamily="2" charset="-122"/>
              </a:endParaRPr>
            </a:p>
          </p:txBody>
        </p:sp>
      </p:grpSp>
      <p:grpSp>
        <p:nvGrpSpPr>
          <p:cNvPr id="12" name="组合 11"/>
          <p:cNvGrpSpPr/>
          <p:nvPr/>
        </p:nvGrpSpPr>
        <p:grpSpPr>
          <a:xfrm>
            <a:off x="5703594" y="1167044"/>
            <a:ext cx="1643145" cy="3399378"/>
            <a:chOff x="3186113" y="692150"/>
            <a:chExt cx="3060700" cy="5905500"/>
          </a:xfrm>
        </p:grpSpPr>
        <p:pic>
          <p:nvPicPr>
            <p:cNvPr id="13" name="Picture 2" descr="1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86113" y="692150"/>
              <a:ext cx="3060700"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3"/>
            <p:cNvSpPr txBox="1">
              <a:spLocks noChangeArrowheads="1"/>
            </p:cNvSpPr>
            <p:nvPr/>
          </p:nvSpPr>
          <p:spPr bwMode="auto">
            <a:xfrm>
              <a:off x="3492497" y="1737403"/>
              <a:ext cx="1973821" cy="641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smtClean="0">
                  <a:ea typeface="宋体" panose="02010600030101010101" pitchFamily="2" charset="-122"/>
                </a:rPr>
                <a:t>标题</a:t>
              </a:r>
              <a:r>
                <a:rPr lang="zh-CN" altLang="en-US" sz="1600" b="1" dirty="0" smtClean="0">
                  <a:ea typeface="宋体" panose="02010600030101010101" pitchFamily="2" charset="-122"/>
                </a:rPr>
                <a:t>内容</a:t>
              </a:r>
              <a:endParaRPr lang="zh-CN" altLang="zh-CN" sz="1600" b="1" dirty="0">
                <a:ea typeface="宋体" panose="02010600030101010101" pitchFamily="2" charset="-122"/>
              </a:endParaRPr>
            </a:p>
          </p:txBody>
        </p:sp>
        <p:sp>
          <p:nvSpPr>
            <p:cNvPr id="15" name="Text Box 4"/>
            <p:cNvSpPr txBox="1">
              <a:spLocks noChangeArrowheads="1"/>
            </p:cNvSpPr>
            <p:nvPr/>
          </p:nvSpPr>
          <p:spPr bwMode="auto">
            <a:xfrm>
              <a:off x="3563664" y="2882258"/>
              <a:ext cx="2305597" cy="1764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200" b="1" dirty="0" smtClean="0">
                  <a:ea typeface="宋体" panose="02010600030101010101" pitchFamily="2" charset="-122"/>
                </a:rPr>
                <a:t>点击此处添加文本单击此处添加文本内容单击此处添加文本内容</a:t>
              </a:r>
              <a:endParaRPr lang="zh-CN" altLang="en-US" sz="1200" b="1" dirty="0">
                <a:ea typeface="宋体" panose="02010600030101010101" pitchFamily="2" charset="-122"/>
              </a:endParaRPr>
            </a:p>
          </p:txBody>
        </p:sp>
      </p:grpSp>
      <p:sp>
        <p:nvSpPr>
          <p:cNvPr id="16" name="TextBox 15"/>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ppt_x</p:attrName>
                                        </p:attrNameLst>
                                      </p:cBhvr>
                                      <p:tavLst>
                                        <p:tav tm="0">
                                          <p:val>
                                            <p:strVal val="#ppt_x+#ppt_w*1.125000"/>
                                          </p:val>
                                        </p:tav>
                                        <p:tav tm="100000">
                                          <p:val>
                                            <p:strVal val="#ppt_x"/>
                                          </p:val>
                                        </p:tav>
                                      </p:tavLst>
                                    </p:anim>
                                    <p:animEffect transition="in" filter="wipe(left)">
                                      <p:cBhvr>
                                        <p:cTn id="8" dur="500"/>
                                        <p:tgtEl>
                                          <p:spTgt spid="16"/>
                                        </p:tgtEl>
                                      </p:cBhvr>
                                    </p:animEffect>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0-#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1000" fill="hold"/>
                                        <p:tgtEl>
                                          <p:spTgt spid="12"/>
                                        </p:tgtEl>
                                        <p:attrNameLst>
                                          <p:attrName>ppt_x</p:attrName>
                                        </p:attrNameLst>
                                      </p:cBhvr>
                                      <p:tavLst>
                                        <p:tav tm="0">
                                          <p:val>
                                            <p:strVal val="1+#ppt_w/2"/>
                                          </p:val>
                                        </p:tav>
                                        <p:tav tm="100000">
                                          <p:val>
                                            <p:strVal val="#ppt_x"/>
                                          </p:val>
                                        </p:tav>
                                      </p:tavLst>
                                    </p:anim>
                                    <p:anim calcmode="lin" valueType="num">
                                      <p:cBhvr additive="base">
                                        <p:cTn id="18" dur="10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ppt_x"/>
                                          </p:val>
                                        </p:tav>
                                        <p:tav tm="100000">
                                          <p:val>
                                            <p:strVal val="#ppt_x"/>
                                          </p:val>
                                        </p:tav>
                                      </p:tavLst>
                                    </p:anim>
                                    <p:anim calcmode="lin" valueType="num">
                                      <p:cBhvr additive="base">
                                        <p:cTn id="23"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407824" y="2552596"/>
            <a:ext cx="4527141" cy="545610"/>
            <a:chOff x="2218401" y="3008663"/>
            <a:chExt cx="4527141" cy="545610"/>
          </a:xfrm>
        </p:grpSpPr>
        <p:cxnSp>
          <p:nvCxnSpPr>
            <p:cNvPr id="5" name="AutoShape 12"/>
            <p:cNvCxnSpPr>
              <a:cxnSpLocks noChangeAspect="1" noChangeShapeType="1"/>
            </p:cNvCxnSpPr>
            <p:nvPr/>
          </p:nvCxnSpPr>
          <p:spPr bwMode="auto">
            <a:xfrm rot="5400000">
              <a:off x="4336888" y="3281637"/>
              <a:ext cx="545271" cy="0"/>
            </a:xfrm>
            <a:prstGeom prst="straightConnector1">
              <a:avLst/>
            </a:prstGeom>
            <a:noFill/>
            <a:ln w="28575" cap="flat" cmpd="sng">
              <a:solidFill>
                <a:schemeClr val="tx1">
                  <a:lumMod val="65000"/>
                  <a:lumOff val="35000"/>
                </a:schemeClr>
              </a:solidFill>
              <a:round/>
            </a:ln>
            <a:effectLst/>
          </p:spPr>
        </p:cxnSp>
        <p:cxnSp>
          <p:nvCxnSpPr>
            <p:cNvPr id="6" name="AutoShape 13"/>
            <p:cNvCxnSpPr>
              <a:cxnSpLocks noChangeAspect="1" noChangeShapeType="1"/>
            </p:cNvCxnSpPr>
            <p:nvPr/>
          </p:nvCxnSpPr>
          <p:spPr bwMode="auto">
            <a:xfrm rot="5400000">
              <a:off x="3141327" y="2086076"/>
              <a:ext cx="545271" cy="2391123"/>
            </a:xfrm>
            <a:prstGeom prst="bentConnector3">
              <a:avLst>
                <a:gd name="adj1" fmla="val 50000"/>
              </a:avLst>
            </a:prstGeom>
            <a:noFill/>
            <a:ln w="28575" cap="flat" cmpd="sng">
              <a:solidFill>
                <a:schemeClr val="tx1">
                  <a:lumMod val="65000"/>
                  <a:lumOff val="35000"/>
                </a:schemeClr>
              </a:solidFill>
              <a:round/>
            </a:ln>
            <a:effectLst/>
          </p:spPr>
        </p:cxnSp>
        <p:cxnSp>
          <p:nvCxnSpPr>
            <p:cNvPr id="7" name="AutoShape 14"/>
            <p:cNvCxnSpPr>
              <a:cxnSpLocks noChangeAspect="1" noChangeShapeType="1"/>
            </p:cNvCxnSpPr>
            <p:nvPr/>
          </p:nvCxnSpPr>
          <p:spPr bwMode="auto">
            <a:xfrm rot="16200000" flipH="1">
              <a:off x="5405024" y="2213416"/>
              <a:ext cx="545271" cy="2135765"/>
            </a:xfrm>
            <a:prstGeom prst="bentConnector3">
              <a:avLst>
                <a:gd name="adj1" fmla="val 50000"/>
              </a:avLst>
            </a:prstGeom>
            <a:noFill/>
            <a:ln w="28575" cap="flat" cmpd="sng">
              <a:solidFill>
                <a:schemeClr val="tx1">
                  <a:lumMod val="65000"/>
                  <a:lumOff val="35000"/>
                </a:schemeClr>
              </a:solidFill>
              <a:round/>
            </a:ln>
            <a:effectLst/>
          </p:spPr>
        </p:cxnSp>
      </p:grpSp>
      <p:grpSp>
        <p:nvGrpSpPr>
          <p:cNvPr id="8" name="组合 7"/>
          <p:cNvGrpSpPr/>
          <p:nvPr/>
        </p:nvGrpSpPr>
        <p:grpSpPr>
          <a:xfrm>
            <a:off x="3647072" y="1123206"/>
            <a:ext cx="2304256" cy="1728192"/>
            <a:chOff x="1050793" y="1203598"/>
            <a:chExt cx="2304256" cy="1728192"/>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0793" y="1646416"/>
              <a:ext cx="2304256" cy="1285374"/>
            </a:xfrm>
            <a:prstGeom prst="rect">
              <a:avLst/>
            </a:prstGeom>
          </p:spPr>
        </p:pic>
        <p:grpSp>
          <p:nvGrpSpPr>
            <p:cNvPr id="10" name="组合 9"/>
            <p:cNvGrpSpPr/>
            <p:nvPr/>
          </p:nvGrpSpPr>
          <p:grpSpPr>
            <a:xfrm>
              <a:off x="1050793" y="1203598"/>
              <a:ext cx="2304256" cy="720080"/>
              <a:chOff x="1050793" y="1203598"/>
              <a:chExt cx="2304256" cy="720080"/>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0793" y="1203598"/>
                <a:ext cx="2304256" cy="720080"/>
              </a:xfrm>
              <a:prstGeom prst="rect">
                <a:avLst/>
              </a:prstGeom>
            </p:spPr>
          </p:pic>
          <p:sp>
            <p:nvSpPr>
              <p:cNvPr id="13" name="矩形 12"/>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anose="020B0503020204020204" pitchFamily="34" charset="-122"/>
                    <a:ea typeface="微软雅黑" panose="020B0503020204020204" pitchFamily="34" charset="-122"/>
                  </a:rPr>
                  <a:t>添加标题</a:t>
                </a:r>
                <a:endParaRPr lang="zh-CN" altLang="en-US" sz="1600" dirty="0">
                  <a:effectLst/>
                  <a:latin typeface="微软雅黑" panose="020B0503020204020204" pitchFamily="34" charset="-122"/>
                  <a:ea typeface="微软雅黑" panose="020B0503020204020204" pitchFamily="34" charset="-122"/>
                </a:endParaRPr>
              </a:p>
            </p:txBody>
          </p:sp>
        </p:grpSp>
        <p:sp>
          <p:nvSpPr>
            <p:cNvPr id="11" name="矩形 10"/>
            <p:cNvSpPr/>
            <p:nvPr/>
          </p:nvSpPr>
          <p:spPr>
            <a:xfrm>
              <a:off x="1354298" y="1991718"/>
              <a:ext cx="1732320" cy="461665"/>
            </a:xfrm>
            <a:prstGeom prst="rect">
              <a:avLst/>
            </a:prstGeom>
          </p:spPr>
          <p:txBody>
            <a:bodyPr wrap="square">
              <a:spAutoFit/>
            </a:bodyPr>
            <a:lstStyle/>
            <a:p>
              <a:pPr algn="ctr"/>
              <a:r>
                <a:rPr lang="zh-CN" altLang="en-US" sz="1200" dirty="0" smtClean="0"/>
                <a:t>单击此处添加文本内容单击此处添加文本内容</a:t>
              </a:r>
              <a:endParaRPr lang="zh-CN" altLang="en-US" sz="1200" dirty="0"/>
            </a:p>
          </p:txBody>
        </p:sp>
      </p:grpSp>
      <p:grpSp>
        <p:nvGrpSpPr>
          <p:cNvPr id="14" name="组合 13"/>
          <p:cNvGrpSpPr/>
          <p:nvPr/>
        </p:nvGrpSpPr>
        <p:grpSpPr>
          <a:xfrm>
            <a:off x="1331640" y="3003798"/>
            <a:ext cx="2304256" cy="1728192"/>
            <a:chOff x="1050793" y="1203598"/>
            <a:chExt cx="2304256" cy="1728192"/>
          </a:xfrm>
        </p:grpSpPr>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0793" y="1646416"/>
              <a:ext cx="2304256" cy="1285374"/>
            </a:xfrm>
            <a:prstGeom prst="rect">
              <a:avLst/>
            </a:prstGeom>
          </p:spPr>
        </p:pic>
        <p:grpSp>
          <p:nvGrpSpPr>
            <p:cNvPr id="16" name="组合 15"/>
            <p:cNvGrpSpPr/>
            <p:nvPr/>
          </p:nvGrpSpPr>
          <p:grpSpPr>
            <a:xfrm>
              <a:off x="1050793" y="1203598"/>
              <a:ext cx="2304256" cy="720080"/>
              <a:chOff x="1050793" y="1203598"/>
              <a:chExt cx="2304256" cy="720080"/>
            </a:xfrm>
          </p:grpSpPr>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0793" y="1203598"/>
                <a:ext cx="2304256" cy="720080"/>
              </a:xfrm>
              <a:prstGeom prst="rect">
                <a:avLst/>
              </a:prstGeom>
            </p:spPr>
          </p:pic>
          <p:sp>
            <p:nvSpPr>
              <p:cNvPr id="19" name="矩形 18"/>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anose="020B0503020204020204" pitchFamily="34" charset="-122"/>
                    <a:ea typeface="微软雅黑" panose="020B0503020204020204" pitchFamily="34" charset="-122"/>
                  </a:rPr>
                  <a:t>添加标题</a:t>
                </a:r>
                <a:endParaRPr lang="zh-CN" altLang="en-US" sz="1600" dirty="0">
                  <a:effectLst/>
                  <a:latin typeface="微软雅黑" panose="020B0503020204020204" pitchFamily="34" charset="-122"/>
                  <a:ea typeface="微软雅黑" panose="020B0503020204020204" pitchFamily="34" charset="-122"/>
                </a:endParaRPr>
              </a:p>
            </p:txBody>
          </p:sp>
        </p:grpSp>
        <p:sp>
          <p:nvSpPr>
            <p:cNvPr id="17" name="矩形 16"/>
            <p:cNvSpPr/>
            <p:nvPr/>
          </p:nvSpPr>
          <p:spPr>
            <a:xfrm>
              <a:off x="1354298" y="1991718"/>
              <a:ext cx="1732320" cy="461665"/>
            </a:xfrm>
            <a:prstGeom prst="rect">
              <a:avLst/>
            </a:prstGeom>
          </p:spPr>
          <p:txBody>
            <a:bodyPr wrap="square">
              <a:spAutoFit/>
            </a:bodyPr>
            <a:lstStyle/>
            <a:p>
              <a:pPr algn="ctr"/>
              <a:r>
                <a:rPr lang="zh-CN" altLang="en-US" sz="1200" dirty="0" smtClean="0"/>
                <a:t>单击此处添加文本内容单击此处添加文本内容</a:t>
              </a:r>
              <a:endParaRPr lang="zh-CN" altLang="en-US" sz="1200" dirty="0"/>
            </a:p>
          </p:txBody>
        </p:sp>
      </p:grpSp>
      <p:grpSp>
        <p:nvGrpSpPr>
          <p:cNvPr id="20" name="组合 19"/>
          <p:cNvGrpSpPr/>
          <p:nvPr/>
        </p:nvGrpSpPr>
        <p:grpSpPr>
          <a:xfrm>
            <a:off x="3635896" y="3003798"/>
            <a:ext cx="2304256" cy="1728192"/>
            <a:chOff x="1050793" y="1203598"/>
            <a:chExt cx="2304256" cy="1728192"/>
          </a:xfrm>
        </p:grpSpPr>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0793" y="1646416"/>
              <a:ext cx="2304256" cy="1285374"/>
            </a:xfrm>
            <a:prstGeom prst="rect">
              <a:avLst/>
            </a:prstGeom>
          </p:spPr>
        </p:pic>
        <p:grpSp>
          <p:nvGrpSpPr>
            <p:cNvPr id="22" name="组合 21"/>
            <p:cNvGrpSpPr/>
            <p:nvPr/>
          </p:nvGrpSpPr>
          <p:grpSpPr>
            <a:xfrm>
              <a:off x="1050793" y="1203598"/>
              <a:ext cx="2304256" cy="720080"/>
              <a:chOff x="1050793" y="1203598"/>
              <a:chExt cx="2304256" cy="720080"/>
            </a:xfrm>
          </p:grpSpPr>
          <p:pic>
            <p:nvPicPr>
              <p:cNvPr id="24" name="图片 2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0793" y="1203598"/>
                <a:ext cx="2304256" cy="720080"/>
              </a:xfrm>
              <a:prstGeom prst="rect">
                <a:avLst/>
              </a:prstGeom>
            </p:spPr>
          </p:pic>
          <p:sp>
            <p:nvSpPr>
              <p:cNvPr id="25" name="矩形 24"/>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anose="020B0503020204020204" pitchFamily="34" charset="-122"/>
                    <a:ea typeface="微软雅黑" panose="020B0503020204020204" pitchFamily="34" charset="-122"/>
                  </a:rPr>
                  <a:t>添加标题</a:t>
                </a:r>
                <a:endParaRPr lang="zh-CN" altLang="en-US" sz="1600" dirty="0">
                  <a:effectLst/>
                  <a:latin typeface="微软雅黑" panose="020B0503020204020204" pitchFamily="34" charset="-122"/>
                  <a:ea typeface="微软雅黑" panose="020B0503020204020204" pitchFamily="34" charset="-122"/>
                </a:endParaRPr>
              </a:p>
            </p:txBody>
          </p:sp>
        </p:grpSp>
        <p:sp>
          <p:nvSpPr>
            <p:cNvPr id="23" name="矩形 22"/>
            <p:cNvSpPr/>
            <p:nvPr/>
          </p:nvSpPr>
          <p:spPr>
            <a:xfrm>
              <a:off x="1354298" y="1991718"/>
              <a:ext cx="1732320" cy="461665"/>
            </a:xfrm>
            <a:prstGeom prst="rect">
              <a:avLst/>
            </a:prstGeom>
          </p:spPr>
          <p:txBody>
            <a:bodyPr wrap="square">
              <a:spAutoFit/>
            </a:bodyPr>
            <a:lstStyle/>
            <a:p>
              <a:pPr algn="ctr"/>
              <a:r>
                <a:rPr lang="zh-CN" altLang="en-US" sz="1200" dirty="0" smtClean="0"/>
                <a:t>单击此处添加文本内容单击此处添加文本内容</a:t>
              </a:r>
              <a:endParaRPr lang="zh-CN" altLang="en-US" sz="1200" dirty="0"/>
            </a:p>
          </p:txBody>
        </p:sp>
      </p:grpSp>
      <p:grpSp>
        <p:nvGrpSpPr>
          <p:cNvPr id="26" name="组合 25"/>
          <p:cNvGrpSpPr/>
          <p:nvPr/>
        </p:nvGrpSpPr>
        <p:grpSpPr>
          <a:xfrm>
            <a:off x="5782986" y="3003798"/>
            <a:ext cx="2304256" cy="1728192"/>
            <a:chOff x="1050793" y="1203598"/>
            <a:chExt cx="2304256" cy="1728192"/>
          </a:xfrm>
        </p:grpSpPr>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0793" y="1646416"/>
              <a:ext cx="2304256" cy="1285374"/>
            </a:xfrm>
            <a:prstGeom prst="rect">
              <a:avLst/>
            </a:prstGeom>
          </p:spPr>
        </p:pic>
        <p:grpSp>
          <p:nvGrpSpPr>
            <p:cNvPr id="28" name="组合 27"/>
            <p:cNvGrpSpPr/>
            <p:nvPr/>
          </p:nvGrpSpPr>
          <p:grpSpPr>
            <a:xfrm>
              <a:off x="1050793" y="1203598"/>
              <a:ext cx="2304256" cy="720080"/>
              <a:chOff x="1050793" y="1203598"/>
              <a:chExt cx="2304256" cy="720080"/>
            </a:xfrm>
          </p:grpSpPr>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0793" y="1203598"/>
                <a:ext cx="2304256" cy="720080"/>
              </a:xfrm>
              <a:prstGeom prst="rect">
                <a:avLst/>
              </a:prstGeom>
            </p:spPr>
          </p:pic>
          <p:sp>
            <p:nvSpPr>
              <p:cNvPr id="31" name="矩形 30"/>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anose="020B0503020204020204" pitchFamily="34" charset="-122"/>
                    <a:ea typeface="微软雅黑" panose="020B0503020204020204" pitchFamily="34" charset="-122"/>
                  </a:rPr>
                  <a:t>添加标题</a:t>
                </a:r>
                <a:endParaRPr lang="zh-CN" altLang="en-US" sz="1600" dirty="0">
                  <a:effectLst/>
                  <a:latin typeface="微软雅黑" panose="020B0503020204020204" pitchFamily="34" charset="-122"/>
                  <a:ea typeface="微软雅黑" panose="020B0503020204020204" pitchFamily="34" charset="-122"/>
                </a:endParaRPr>
              </a:p>
            </p:txBody>
          </p:sp>
        </p:grpSp>
        <p:sp>
          <p:nvSpPr>
            <p:cNvPr id="29" name="矩形 28"/>
            <p:cNvSpPr/>
            <p:nvPr/>
          </p:nvSpPr>
          <p:spPr>
            <a:xfrm>
              <a:off x="1354298" y="1991718"/>
              <a:ext cx="1732320" cy="461665"/>
            </a:xfrm>
            <a:prstGeom prst="rect">
              <a:avLst/>
            </a:prstGeom>
          </p:spPr>
          <p:txBody>
            <a:bodyPr wrap="square">
              <a:spAutoFit/>
            </a:bodyPr>
            <a:lstStyle/>
            <a:p>
              <a:pPr algn="ctr"/>
              <a:r>
                <a:rPr lang="zh-CN" altLang="en-US" sz="1200" dirty="0" smtClean="0"/>
                <a:t>单击此处添加文本内容单击此处添加文本内容</a:t>
              </a:r>
              <a:endParaRPr lang="zh-CN" altLang="en-US" sz="1200" dirty="0"/>
            </a:p>
          </p:txBody>
        </p:sp>
      </p:grpSp>
      <p:sp>
        <p:nvSpPr>
          <p:cNvPr id="32" name="TextBox 31"/>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ppt_x</p:attrName>
                                        </p:attrNameLst>
                                      </p:cBhvr>
                                      <p:tavLst>
                                        <p:tav tm="0">
                                          <p:val>
                                            <p:strVal val="#ppt_x+#ppt_w*1.125000"/>
                                          </p:val>
                                        </p:tav>
                                        <p:tav tm="100000">
                                          <p:val>
                                            <p:strVal val="#ppt_x"/>
                                          </p:val>
                                        </p:tav>
                                      </p:tavLst>
                                    </p:anim>
                                    <p:animEffect transition="in" filter="wipe(left)">
                                      <p:cBhvr>
                                        <p:cTn id="8" dur="500"/>
                                        <p:tgtEl>
                                          <p:spTgt spid="32"/>
                                        </p:tgtEl>
                                      </p:cBhvr>
                                    </p:animEffect>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par>
                                <p:cTn id="19" presetID="42"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50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00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anim calcmode="lin" valueType="num">
                                      <p:cBhvr>
                                        <p:cTn id="32" dur="1000" fill="hold"/>
                                        <p:tgtEl>
                                          <p:spTgt spid="26"/>
                                        </p:tgtEl>
                                        <p:attrNameLst>
                                          <p:attrName>ppt_x</p:attrName>
                                        </p:attrNameLst>
                                      </p:cBhvr>
                                      <p:tavLst>
                                        <p:tav tm="0">
                                          <p:val>
                                            <p:strVal val="#ppt_x"/>
                                          </p:val>
                                        </p:tav>
                                        <p:tav tm="100000">
                                          <p:val>
                                            <p:strVal val="#ppt_x"/>
                                          </p:val>
                                        </p:tav>
                                      </p:tavLst>
                                    </p:anim>
                                    <p:anim calcmode="lin" valueType="num">
                                      <p:cBhvr>
                                        <p:cTn id="3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851550" y="843558"/>
            <a:ext cx="1554793" cy="1479213"/>
            <a:chOff x="3851550" y="1003295"/>
            <a:chExt cx="1554793" cy="1479213"/>
          </a:xfrm>
        </p:grpSpPr>
        <p:pic>
          <p:nvPicPr>
            <p:cNvPr id="5" name="图片 4"/>
            <p:cNvPicPr>
              <a:picLocks noChangeAspect="1"/>
            </p:cNvPicPr>
            <p:nvPr/>
          </p:nvPicPr>
          <p:blipFill>
            <a:blip r:embed="rId1">
              <a:biLevel thresh="75000"/>
              <a:extLst>
                <a:ext uri="{28A0092B-C50C-407E-A947-70E740481C1C}">
                  <a14:useLocalDpi xmlns:a14="http://schemas.microsoft.com/office/drawing/2010/main" val="0"/>
                </a:ext>
              </a:extLst>
            </a:blip>
            <a:stretch>
              <a:fillRect/>
            </a:stretch>
          </p:blipFill>
          <p:spPr>
            <a:xfrm>
              <a:off x="3851550" y="1003295"/>
              <a:ext cx="1554793" cy="1479213"/>
            </a:xfrm>
            <a:prstGeom prst="rect">
              <a:avLst/>
            </a:prstGeom>
          </p:spPr>
        </p:pic>
        <p:sp>
          <p:nvSpPr>
            <p:cNvPr id="6" name="TextBox 5"/>
            <p:cNvSpPr txBox="1"/>
            <p:nvPr/>
          </p:nvSpPr>
          <p:spPr>
            <a:xfrm>
              <a:off x="4109893" y="1469576"/>
              <a:ext cx="1008112" cy="461665"/>
            </a:xfrm>
            <a:prstGeom prst="rect">
              <a:avLst/>
            </a:prstGeom>
            <a:noFill/>
          </p:spPr>
          <p:txBody>
            <a:bodyPr wrap="squar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文本</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5220072" y="1796896"/>
            <a:ext cx="1554793" cy="1479213"/>
            <a:chOff x="5220072" y="1956633"/>
            <a:chExt cx="1554793" cy="1479213"/>
          </a:xfrm>
        </p:grpSpPr>
        <p:pic>
          <p:nvPicPr>
            <p:cNvPr id="8" name="图片 7"/>
            <p:cNvPicPr>
              <a:picLocks noChangeAspect="1"/>
            </p:cNvPicPr>
            <p:nvPr/>
          </p:nvPicPr>
          <p:blipFill>
            <a:blip r:embed="rId1">
              <a:biLevel thresh="75000"/>
              <a:extLst>
                <a:ext uri="{28A0092B-C50C-407E-A947-70E740481C1C}">
                  <a14:useLocalDpi xmlns:a14="http://schemas.microsoft.com/office/drawing/2010/main" val="0"/>
                </a:ext>
              </a:extLst>
            </a:blip>
            <a:stretch>
              <a:fillRect/>
            </a:stretch>
          </p:blipFill>
          <p:spPr>
            <a:xfrm>
              <a:off x="5220072" y="1956633"/>
              <a:ext cx="1554793" cy="1479213"/>
            </a:xfrm>
            <a:prstGeom prst="rect">
              <a:avLst/>
            </a:prstGeom>
          </p:spPr>
        </p:pic>
        <p:sp>
          <p:nvSpPr>
            <p:cNvPr id="9" name="TextBox 8"/>
            <p:cNvSpPr txBox="1"/>
            <p:nvPr/>
          </p:nvSpPr>
          <p:spPr>
            <a:xfrm>
              <a:off x="5493412" y="2465405"/>
              <a:ext cx="1008112" cy="461665"/>
            </a:xfrm>
            <a:prstGeom prst="rect">
              <a:avLst/>
            </a:prstGeom>
            <a:noFill/>
          </p:spPr>
          <p:txBody>
            <a:bodyPr wrap="squar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文本</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716016" y="3339813"/>
            <a:ext cx="1554793" cy="1479213"/>
            <a:chOff x="4716016" y="3499550"/>
            <a:chExt cx="1554793" cy="1479213"/>
          </a:xfrm>
        </p:grpSpPr>
        <p:pic>
          <p:nvPicPr>
            <p:cNvPr id="11" name="图片 10"/>
            <p:cNvPicPr>
              <a:picLocks noChangeAspect="1"/>
            </p:cNvPicPr>
            <p:nvPr/>
          </p:nvPicPr>
          <p:blipFill>
            <a:blip r:embed="rId1">
              <a:biLevel thresh="75000"/>
              <a:extLst>
                <a:ext uri="{28A0092B-C50C-407E-A947-70E740481C1C}">
                  <a14:useLocalDpi xmlns:a14="http://schemas.microsoft.com/office/drawing/2010/main" val="0"/>
                </a:ext>
              </a:extLst>
            </a:blip>
            <a:stretch>
              <a:fillRect/>
            </a:stretch>
          </p:blipFill>
          <p:spPr>
            <a:xfrm>
              <a:off x="4716016" y="3499550"/>
              <a:ext cx="1554793" cy="1479213"/>
            </a:xfrm>
            <a:prstGeom prst="rect">
              <a:avLst/>
            </a:prstGeom>
          </p:spPr>
        </p:pic>
        <p:sp>
          <p:nvSpPr>
            <p:cNvPr id="12" name="TextBox 11"/>
            <p:cNvSpPr txBox="1"/>
            <p:nvPr/>
          </p:nvSpPr>
          <p:spPr>
            <a:xfrm>
              <a:off x="4989356" y="4008323"/>
              <a:ext cx="1008112" cy="461665"/>
            </a:xfrm>
            <a:prstGeom prst="rect">
              <a:avLst/>
            </a:prstGeom>
            <a:noFill/>
          </p:spPr>
          <p:txBody>
            <a:bodyPr wrap="squar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文本</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424781" y="1796895"/>
            <a:ext cx="1554793" cy="1479213"/>
            <a:chOff x="2424781" y="1956632"/>
            <a:chExt cx="1554793" cy="1479213"/>
          </a:xfrm>
        </p:grpSpPr>
        <p:pic>
          <p:nvPicPr>
            <p:cNvPr id="14" name="图片 13"/>
            <p:cNvPicPr>
              <a:picLocks noChangeAspect="1"/>
            </p:cNvPicPr>
            <p:nvPr/>
          </p:nvPicPr>
          <p:blipFill>
            <a:blip r:embed="rId1">
              <a:biLevel thresh="75000"/>
              <a:extLst>
                <a:ext uri="{28A0092B-C50C-407E-A947-70E740481C1C}">
                  <a14:useLocalDpi xmlns:a14="http://schemas.microsoft.com/office/drawing/2010/main" val="0"/>
                </a:ext>
              </a:extLst>
            </a:blip>
            <a:stretch>
              <a:fillRect/>
            </a:stretch>
          </p:blipFill>
          <p:spPr>
            <a:xfrm>
              <a:off x="2424781" y="1956632"/>
              <a:ext cx="1554793" cy="1479213"/>
            </a:xfrm>
            <a:prstGeom prst="rect">
              <a:avLst/>
            </a:prstGeom>
          </p:spPr>
        </p:pic>
        <p:sp>
          <p:nvSpPr>
            <p:cNvPr id="15" name="TextBox 14"/>
            <p:cNvSpPr txBox="1"/>
            <p:nvPr/>
          </p:nvSpPr>
          <p:spPr>
            <a:xfrm>
              <a:off x="2698121" y="2465404"/>
              <a:ext cx="1008112" cy="461665"/>
            </a:xfrm>
            <a:prstGeom prst="rect">
              <a:avLst/>
            </a:prstGeom>
            <a:noFill/>
          </p:spPr>
          <p:txBody>
            <a:bodyPr wrap="squar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文本</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017207" y="3420125"/>
            <a:ext cx="1554793" cy="1479213"/>
            <a:chOff x="3017207" y="3579862"/>
            <a:chExt cx="1554793" cy="1479213"/>
          </a:xfrm>
        </p:grpSpPr>
        <p:pic>
          <p:nvPicPr>
            <p:cNvPr id="17" name="图片 16"/>
            <p:cNvPicPr>
              <a:picLocks noChangeAspect="1"/>
            </p:cNvPicPr>
            <p:nvPr/>
          </p:nvPicPr>
          <p:blipFill>
            <a:blip r:embed="rId1">
              <a:biLevel thresh="75000"/>
              <a:extLst>
                <a:ext uri="{28A0092B-C50C-407E-A947-70E740481C1C}">
                  <a14:useLocalDpi xmlns:a14="http://schemas.microsoft.com/office/drawing/2010/main" val="0"/>
                </a:ext>
              </a:extLst>
            </a:blip>
            <a:stretch>
              <a:fillRect/>
            </a:stretch>
          </p:blipFill>
          <p:spPr>
            <a:xfrm>
              <a:off x="3017207" y="3579862"/>
              <a:ext cx="1554793" cy="1479213"/>
            </a:xfrm>
            <a:prstGeom prst="rect">
              <a:avLst/>
            </a:prstGeom>
          </p:spPr>
        </p:pic>
        <p:sp>
          <p:nvSpPr>
            <p:cNvPr id="18" name="TextBox 17"/>
            <p:cNvSpPr txBox="1"/>
            <p:nvPr/>
          </p:nvSpPr>
          <p:spPr>
            <a:xfrm>
              <a:off x="3290547" y="4008323"/>
              <a:ext cx="1008112" cy="461665"/>
            </a:xfrm>
            <a:prstGeom prst="rect">
              <a:avLst/>
            </a:prstGeom>
            <a:noFill/>
          </p:spPr>
          <p:txBody>
            <a:bodyPr wrap="squar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文本</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9" name="任意多边形 18"/>
          <p:cNvSpPr/>
          <p:nvPr/>
        </p:nvSpPr>
        <p:spPr>
          <a:xfrm rot="2160000">
            <a:off x="5208411" y="1698404"/>
            <a:ext cx="327092" cy="413891"/>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0" y="82778"/>
                </a:moveTo>
                <a:lnTo>
                  <a:pt x="163546" y="82778"/>
                </a:lnTo>
                <a:lnTo>
                  <a:pt x="163546" y="0"/>
                </a:lnTo>
                <a:lnTo>
                  <a:pt x="327092" y="206946"/>
                </a:lnTo>
                <a:lnTo>
                  <a:pt x="163546" y="413891"/>
                </a:lnTo>
                <a:lnTo>
                  <a:pt x="163546" y="331113"/>
                </a:lnTo>
                <a:lnTo>
                  <a:pt x="0" y="331113"/>
                </a:lnTo>
                <a:lnTo>
                  <a:pt x="0" y="82778"/>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82778" rIns="98127" bIns="82777"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20" name="任意多边形 19"/>
          <p:cNvSpPr/>
          <p:nvPr/>
        </p:nvSpPr>
        <p:spPr>
          <a:xfrm rot="17280000">
            <a:off x="5679636" y="3113468"/>
            <a:ext cx="327092" cy="413892"/>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327092" y="331113"/>
                </a:moveTo>
                <a:lnTo>
                  <a:pt x="163546" y="331113"/>
                </a:lnTo>
                <a:lnTo>
                  <a:pt x="163546" y="413891"/>
                </a:lnTo>
                <a:lnTo>
                  <a:pt x="0" y="206945"/>
                </a:lnTo>
                <a:lnTo>
                  <a:pt x="163546" y="0"/>
                </a:lnTo>
                <a:lnTo>
                  <a:pt x="163546" y="82778"/>
                </a:lnTo>
                <a:lnTo>
                  <a:pt x="327092" y="82778"/>
                </a:lnTo>
                <a:lnTo>
                  <a:pt x="327092" y="331113"/>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8127" tIns="82778" rIns="0" bIns="82778"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21" name="任意多边形 20"/>
          <p:cNvSpPr/>
          <p:nvPr/>
        </p:nvSpPr>
        <p:spPr>
          <a:xfrm>
            <a:off x="4479447" y="3998908"/>
            <a:ext cx="327093" cy="413892"/>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327092" y="331113"/>
                </a:moveTo>
                <a:lnTo>
                  <a:pt x="163546" y="331113"/>
                </a:lnTo>
                <a:lnTo>
                  <a:pt x="163546" y="413891"/>
                </a:lnTo>
                <a:lnTo>
                  <a:pt x="0" y="206945"/>
                </a:lnTo>
                <a:lnTo>
                  <a:pt x="163546" y="0"/>
                </a:lnTo>
                <a:lnTo>
                  <a:pt x="163546" y="82778"/>
                </a:lnTo>
                <a:lnTo>
                  <a:pt x="327092" y="82778"/>
                </a:lnTo>
                <a:lnTo>
                  <a:pt x="327092" y="331113"/>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8128" tIns="82779" rIns="1" bIns="82778"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22" name="任意多边形 21"/>
          <p:cNvSpPr/>
          <p:nvPr/>
        </p:nvSpPr>
        <p:spPr>
          <a:xfrm rot="4320000">
            <a:off x="3266464" y="3131076"/>
            <a:ext cx="327093" cy="413892"/>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327092" y="331113"/>
                </a:moveTo>
                <a:lnTo>
                  <a:pt x="163546" y="331113"/>
                </a:lnTo>
                <a:lnTo>
                  <a:pt x="163546" y="413891"/>
                </a:lnTo>
                <a:lnTo>
                  <a:pt x="0" y="206945"/>
                </a:lnTo>
                <a:lnTo>
                  <a:pt x="163546" y="0"/>
                </a:lnTo>
                <a:lnTo>
                  <a:pt x="163546" y="82778"/>
                </a:lnTo>
                <a:lnTo>
                  <a:pt x="327092" y="82778"/>
                </a:lnTo>
                <a:lnTo>
                  <a:pt x="327092" y="331113"/>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8128" tIns="82778" rIns="0" bIns="82778"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23" name="任意多边形 22"/>
          <p:cNvSpPr/>
          <p:nvPr/>
        </p:nvSpPr>
        <p:spPr>
          <a:xfrm rot="19440000">
            <a:off x="3716989" y="1709287"/>
            <a:ext cx="327092" cy="413891"/>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0" y="82778"/>
                </a:moveTo>
                <a:lnTo>
                  <a:pt x="163546" y="82778"/>
                </a:lnTo>
                <a:lnTo>
                  <a:pt x="163546" y="0"/>
                </a:lnTo>
                <a:lnTo>
                  <a:pt x="327092" y="206946"/>
                </a:lnTo>
                <a:lnTo>
                  <a:pt x="163546" y="413891"/>
                </a:lnTo>
                <a:lnTo>
                  <a:pt x="163546" y="331113"/>
                </a:lnTo>
                <a:lnTo>
                  <a:pt x="0" y="331113"/>
                </a:lnTo>
                <a:lnTo>
                  <a:pt x="0" y="82778"/>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82777" rIns="98128" bIns="82778"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24" name="TextBox 23"/>
          <p:cNvSpPr txBox="1"/>
          <p:nvPr/>
        </p:nvSpPr>
        <p:spPr>
          <a:xfrm>
            <a:off x="5371957" y="1152930"/>
            <a:ext cx="2088232" cy="523220"/>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p:txBody>
      </p:sp>
      <p:sp>
        <p:nvSpPr>
          <p:cNvPr id="25" name="TextBox 24"/>
          <p:cNvSpPr txBox="1"/>
          <p:nvPr/>
        </p:nvSpPr>
        <p:spPr>
          <a:xfrm>
            <a:off x="609889" y="2168902"/>
            <a:ext cx="2088232" cy="523220"/>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p:txBody>
      </p:sp>
      <p:sp>
        <p:nvSpPr>
          <p:cNvPr id="26" name="TextBox 25"/>
          <p:cNvSpPr txBox="1"/>
          <p:nvPr/>
        </p:nvSpPr>
        <p:spPr>
          <a:xfrm>
            <a:off x="6516216" y="2143711"/>
            <a:ext cx="2088232" cy="523220"/>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p:txBody>
      </p:sp>
      <p:sp>
        <p:nvSpPr>
          <p:cNvPr id="27" name="TextBox 26"/>
          <p:cNvSpPr txBox="1"/>
          <p:nvPr/>
        </p:nvSpPr>
        <p:spPr>
          <a:xfrm>
            <a:off x="6012160" y="3795886"/>
            <a:ext cx="2088232" cy="523220"/>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p:txBody>
      </p:sp>
      <p:sp>
        <p:nvSpPr>
          <p:cNvPr id="28" name="TextBox 27"/>
          <p:cNvSpPr txBox="1"/>
          <p:nvPr/>
        </p:nvSpPr>
        <p:spPr>
          <a:xfrm>
            <a:off x="1177663" y="3903269"/>
            <a:ext cx="2088232" cy="523220"/>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p:txBody>
      </p:sp>
      <p:sp>
        <p:nvSpPr>
          <p:cNvPr id="29" name="TextBox 28"/>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ppt_x</p:attrName>
                                        </p:attrNameLst>
                                      </p:cBhvr>
                                      <p:tavLst>
                                        <p:tav tm="0">
                                          <p:val>
                                            <p:strVal val="#ppt_x+#ppt_w*1.125000"/>
                                          </p:val>
                                        </p:tav>
                                        <p:tav tm="100000">
                                          <p:val>
                                            <p:strVal val="#ppt_x"/>
                                          </p:val>
                                        </p:tav>
                                      </p:tavLst>
                                    </p:anim>
                                    <p:animEffect transition="in" filter="wipe(left)">
                                      <p:cBhvr>
                                        <p:cTn id="8" dur="500"/>
                                        <p:tgtEl>
                                          <p:spTgt spid="29"/>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3000"/>
                            </p:stCondLst>
                            <p:childTnLst>
                              <p:par>
                                <p:cTn id="36" presetID="22" presetClass="entr" presetSubtype="2"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right)">
                                      <p:cBhvr>
                                        <p:cTn id="38" dur="500"/>
                                        <p:tgtEl>
                                          <p:spTgt spid="21"/>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down)">
                                      <p:cBhvr>
                                        <p:cTn id="48" dur="500"/>
                                        <p:tgtEl>
                                          <p:spTgt spid="22"/>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left)">
                                      <p:cBhvr>
                                        <p:cTn id="58" dur="500"/>
                                        <p:tgtEl>
                                          <p:spTgt spid="23"/>
                                        </p:tgtEl>
                                      </p:cBhvr>
                                    </p:animEffect>
                                  </p:childTnLst>
                                </p:cTn>
                              </p:par>
                            </p:childTnLst>
                          </p:cTn>
                        </p:par>
                        <p:par>
                          <p:cTn id="59" fill="hold">
                            <p:stCondLst>
                              <p:cond delay="5500"/>
                            </p:stCondLst>
                            <p:childTnLst>
                              <p:par>
                                <p:cTn id="60" presetID="2" presetClass="entr" presetSubtype="2"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1+#ppt_w/2"/>
                                          </p:val>
                                        </p:tav>
                                        <p:tav tm="100000">
                                          <p:val>
                                            <p:strVal val="#ppt_x"/>
                                          </p:val>
                                        </p:tav>
                                      </p:tavLst>
                                    </p:anim>
                                    <p:anim calcmode="lin" valueType="num">
                                      <p:cBhvr additive="base">
                                        <p:cTn id="63" dur="500" fill="hold"/>
                                        <p:tgtEl>
                                          <p:spTgt spid="2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fill="hold"/>
                                        <p:tgtEl>
                                          <p:spTgt spid="26"/>
                                        </p:tgtEl>
                                        <p:attrNameLst>
                                          <p:attrName>ppt_x</p:attrName>
                                        </p:attrNameLst>
                                      </p:cBhvr>
                                      <p:tavLst>
                                        <p:tav tm="0">
                                          <p:val>
                                            <p:strVal val="1+#ppt_w/2"/>
                                          </p:val>
                                        </p:tav>
                                        <p:tav tm="100000">
                                          <p:val>
                                            <p:strVal val="#ppt_x"/>
                                          </p:val>
                                        </p:tav>
                                      </p:tavLst>
                                    </p:anim>
                                    <p:anim calcmode="lin" valueType="num">
                                      <p:cBhvr additive="base">
                                        <p:cTn id="67" dur="500" fill="hold"/>
                                        <p:tgtEl>
                                          <p:spTgt spid="26"/>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1+#ppt_w/2"/>
                                          </p:val>
                                        </p:tav>
                                        <p:tav tm="100000">
                                          <p:val>
                                            <p:strVal val="#ppt_x"/>
                                          </p:val>
                                        </p:tav>
                                      </p:tavLst>
                                    </p:anim>
                                    <p:anim calcmode="lin" valueType="num">
                                      <p:cBhvr additive="base">
                                        <p:cTn id="71" dur="500" fill="hold"/>
                                        <p:tgtEl>
                                          <p:spTgt spid="27"/>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additive="base">
                                        <p:cTn id="74" dur="500" fill="hold"/>
                                        <p:tgtEl>
                                          <p:spTgt spid="25"/>
                                        </p:tgtEl>
                                        <p:attrNameLst>
                                          <p:attrName>ppt_x</p:attrName>
                                        </p:attrNameLst>
                                      </p:cBhvr>
                                      <p:tavLst>
                                        <p:tav tm="0">
                                          <p:val>
                                            <p:strVal val="0-#ppt_w/2"/>
                                          </p:val>
                                        </p:tav>
                                        <p:tav tm="100000">
                                          <p:val>
                                            <p:strVal val="#ppt_x"/>
                                          </p:val>
                                        </p:tav>
                                      </p:tavLst>
                                    </p:anim>
                                    <p:anim calcmode="lin" valueType="num">
                                      <p:cBhvr additive="base">
                                        <p:cTn id="75" dur="500" fill="hold"/>
                                        <p:tgtEl>
                                          <p:spTgt spid="25"/>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fill="hold"/>
                                        <p:tgtEl>
                                          <p:spTgt spid="28"/>
                                        </p:tgtEl>
                                        <p:attrNameLst>
                                          <p:attrName>ppt_x</p:attrName>
                                        </p:attrNameLst>
                                      </p:cBhvr>
                                      <p:tavLst>
                                        <p:tav tm="0">
                                          <p:val>
                                            <p:strVal val="0-#ppt_w/2"/>
                                          </p:val>
                                        </p:tav>
                                        <p:tav tm="100000">
                                          <p:val>
                                            <p:strVal val="#ppt_x"/>
                                          </p:val>
                                        </p:tav>
                                      </p:tavLst>
                                    </p:anim>
                                    <p:anim calcmode="lin" valueType="num">
                                      <p:cBhvr additive="base">
                                        <p:cTn id="79"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p:bldP spid="25"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5" descr="2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54753" y="1091303"/>
            <a:ext cx="1918234"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6" descr="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3708" y="2336153"/>
            <a:ext cx="2810162" cy="1605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7" descr="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5005" y="1091303"/>
            <a:ext cx="2078185" cy="1793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77297" y="1391631"/>
            <a:ext cx="2638683" cy="738664"/>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zh-CN" altLang="en-US" sz="1400" dirty="0">
              <a:latin typeface="微软雅黑" panose="020B0503020204020204" pitchFamily="34" charset="-122"/>
              <a:ea typeface="微软雅黑" panose="020B0503020204020204" pitchFamily="34" charset="-122"/>
            </a:endParaRPr>
          </a:p>
        </p:txBody>
      </p:sp>
      <p:sp>
        <p:nvSpPr>
          <p:cNvPr id="8" name="TextBox 7"/>
          <p:cNvSpPr txBox="1"/>
          <p:nvPr/>
        </p:nvSpPr>
        <p:spPr>
          <a:xfrm>
            <a:off x="3953645" y="3984083"/>
            <a:ext cx="2638683" cy="738664"/>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zh-CN" altLang="en-US" sz="1400" dirty="0">
              <a:latin typeface="微软雅黑" panose="020B0503020204020204" pitchFamily="34" charset="-122"/>
              <a:ea typeface="微软雅黑" panose="020B0503020204020204" pitchFamily="34" charset="-122"/>
            </a:endParaRPr>
          </a:p>
        </p:txBody>
      </p:sp>
      <p:sp>
        <p:nvSpPr>
          <p:cNvPr id="9" name="TextBox 8"/>
          <p:cNvSpPr txBox="1"/>
          <p:nvPr/>
        </p:nvSpPr>
        <p:spPr>
          <a:xfrm>
            <a:off x="6304098" y="2723556"/>
            <a:ext cx="2638683" cy="738664"/>
          </a:xfrm>
          <a:prstGeom prst="rect">
            <a:avLst/>
          </a:prstGeom>
          <a:noFill/>
        </p:spPr>
        <p:txBody>
          <a:bodyPr wrap="square" rtlCol="0">
            <a:spAutoFit/>
          </a:bodyPr>
          <a:lstStyle/>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单击此处添加文本</a:t>
            </a:r>
            <a:r>
              <a:rPr lang="zh-CN" altLang="en-US" sz="1400" dirty="0" smtClean="0">
                <a:latin typeface="微软雅黑" panose="020B0503020204020204" pitchFamily="34" charset="-122"/>
                <a:ea typeface="微软雅黑" panose="020B0503020204020204" pitchFamily="34" charset="-122"/>
              </a:rPr>
              <a:t>内容</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400" dirty="0" smtClean="0">
                <a:latin typeface="微软雅黑" panose="020B0503020204020204" pitchFamily="34" charset="-122"/>
                <a:ea typeface="微软雅黑" panose="020B0503020204020204" pitchFamily="34" charset="-122"/>
              </a:rPr>
              <a:t>单击此处添加文本内容</a:t>
            </a:r>
            <a:endParaRPr lang="zh-CN" altLang="en-US" sz="1400" dirty="0">
              <a:latin typeface="微软雅黑" panose="020B0503020204020204" pitchFamily="34" charset="-122"/>
              <a:ea typeface="微软雅黑" panose="020B0503020204020204" pitchFamily="34" charset="-122"/>
            </a:endParaRPr>
          </a:p>
        </p:txBody>
      </p:sp>
      <p:sp>
        <p:nvSpPr>
          <p:cNvPr id="10" name="TextBox 9"/>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left)">
                                      <p:cBhvr>
                                        <p:cTn id="8" dur="500"/>
                                        <p:tgtEl>
                                          <p:spTgt spid="10"/>
                                        </p:tgtEl>
                                      </p:cBhvr>
                                    </p:animEffect>
                                  </p:childTnLst>
                                </p:cTn>
                              </p:par>
                            </p:childTnLst>
                          </p:cTn>
                        </p:par>
                        <p:par>
                          <p:cTn id="9" fill="hold">
                            <p:stCondLst>
                              <p:cond delay="500"/>
                            </p:stCondLst>
                            <p:childTnLst>
                              <p:par>
                                <p:cTn id="10" presetID="35"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style.rotation</p:attrName>
                                        </p:attrNameLst>
                                      </p:cBhvr>
                                      <p:tavLst>
                                        <p:tav tm="0">
                                          <p:val>
                                            <p:fltVal val="720"/>
                                          </p:val>
                                        </p:tav>
                                        <p:tav tm="100000">
                                          <p:val>
                                            <p:fltVal val="0"/>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ppt_w</p:attrName>
                                        </p:attrNameLst>
                                      </p:cBhvr>
                                      <p:tavLst>
                                        <p:tav tm="0">
                                          <p:val>
                                            <p:fltVal val="0"/>
                                          </p:val>
                                        </p:tav>
                                        <p:tav tm="100000">
                                          <p:val>
                                            <p:strVal val="#ppt_w"/>
                                          </p:val>
                                        </p:tav>
                                      </p:tavLst>
                                    </p:anim>
                                  </p:childTnLst>
                                </p:cTn>
                              </p:par>
                              <p:par>
                                <p:cTn id="16" presetID="54" presetClass="entr" presetSubtype="0" accel="100000" fill="hold" nodeType="withEffect">
                                  <p:stCondLst>
                                    <p:cond delay="10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strVal val="#ppt_w*0.05"/>
                                          </p:val>
                                        </p:tav>
                                        <p:tav tm="100000">
                                          <p:val>
                                            <p:strVal val="#ppt_w"/>
                                          </p:val>
                                        </p:tav>
                                      </p:tavLst>
                                    </p:anim>
                                    <p:anim calcmode="lin" valueType="num">
                                      <p:cBhvr>
                                        <p:cTn id="19" dur="1000" fill="hold"/>
                                        <p:tgtEl>
                                          <p:spTgt spid="5"/>
                                        </p:tgtEl>
                                        <p:attrNameLst>
                                          <p:attrName>ppt_h</p:attrName>
                                        </p:attrNameLst>
                                      </p:cBhvr>
                                      <p:tavLst>
                                        <p:tav tm="0">
                                          <p:val>
                                            <p:strVal val="#ppt_h"/>
                                          </p:val>
                                        </p:tav>
                                        <p:tav tm="100000">
                                          <p:val>
                                            <p:strVal val="#ppt_h"/>
                                          </p:val>
                                        </p:tav>
                                      </p:tavLst>
                                    </p:anim>
                                    <p:anim calcmode="lin" valueType="num">
                                      <p:cBhvr>
                                        <p:cTn id="20" dur="1000" fill="hold"/>
                                        <p:tgtEl>
                                          <p:spTgt spid="5"/>
                                        </p:tgtEl>
                                        <p:attrNameLst>
                                          <p:attrName>ppt_x</p:attrName>
                                        </p:attrNameLst>
                                      </p:cBhvr>
                                      <p:tavLst>
                                        <p:tav tm="0">
                                          <p:val>
                                            <p:strVal val="#ppt_x-.2"/>
                                          </p:val>
                                        </p:tav>
                                        <p:tav tm="100000">
                                          <p:val>
                                            <p:strVal val="#ppt_x"/>
                                          </p:val>
                                        </p:tav>
                                      </p:tavLst>
                                    </p:anim>
                                    <p:anim calcmode="lin" valueType="num">
                                      <p:cBhvr>
                                        <p:cTn id="21" dur="1000" fill="hold"/>
                                        <p:tgtEl>
                                          <p:spTgt spid="5"/>
                                        </p:tgtEl>
                                        <p:attrNameLst>
                                          <p:attrName>ppt_y</p:attrName>
                                        </p:attrNameLst>
                                      </p:cBhvr>
                                      <p:tavLst>
                                        <p:tav tm="0">
                                          <p:val>
                                            <p:strVal val="#ppt_y"/>
                                          </p:val>
                                        </p:tav>
                                        <p:tav tm="100000">
                                          <p:val>
                                            <p:strVal val="#ppt_y"/>
                                          </p:val>
                                        </p:tav>
                                      </p:tavLst>
                                    </p:anim>
                                    <p:animEffect transition="in" filter="fade">
                                      <p:cBhvr>
                                        <p:cTn id="22" dur="1000"/>
                                        <p:tgtEl>
                                          <p:spTgt spid="5"/>
                                        </p:tgtEl>
                                      </p:cBhvr>
                                    </p:animEffect>
                                  </p:childTnLst>
                                </p:cTn>
                              </p:par>
                              <p:par>
                                <p:cTn id="23" presetID="54" presetClass="entr" presetSubtype="0" accel="100000" fill="hold" nodeType="withEffect">
                                  <p:stCondLst>
                                    <p:cond delay="2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strVal val="#ppt_w*0.05"/>
                                          </p:val>
                                        </p:tav>
                                        <p:tav tm="100000">
                                          <p:val>
                                            <p:strVal val="#ppt_w"/>
                                          </p:val>
                                        </p:tav>
                                      </p:tavLst>
                                    </p:anim>
                                    <p:anim calcmode="lin" valueType="num">
                                      <p:cBhvr>
                                        <p:cTn id="26" dur="1000" fill="hold"/>
                                        <p:tgtEl>
                                          <p:spTgt spid="6"/>
                                        </p:tgtEl>
                                        <p:attrNameLst>
                                          <p:attrName>ppt_h</p:attrName>
                                        </p:attrNameLst>
                                      </p:cBhvr>
                                      <p:tavLst>
                                        <p:tav tm="0">
                                          <p:val>
                                            <p:strVal val="#ppt_h"/>
                                          </p:val>
                                        </p:tav>
                                        <p:tav tm="100000">
                                          <p:val>
                                            <p:strVal val="#ppt_h"/>
                                          </p:val>
                                        </p:tav>
                                      </p:tavLst>
                                    </p:anim>
                                    <p:anim calcmode="lin" valueType="num">
                                      <p:cBhvr>
                                        <p:cTn id="27" dur="1000" fill="hold"/>
                                        <p:tgtEl>
                                          <p:spTgt spid="6"/>
                                        </p:tgtEl>
                                        <p:attrNameLst>
                                          <p:attrName>ppt_x</p:attrName>
                                        </p:attrNameLst>
                                      </p:cBhvr>
                                      <p:tavLst>
                                        <p:tav tm="0">
                                          <p:val>
                                            <p:strVal val="#ppt_x-.2"/>
                                          </p:val>
                                        </p:tav>
                                        <p:tav tm="100000">
                                          <p:val>
                                            <p:strVal val="#ppt_x"/>
                                          </p:val>
                                        </p:tav>
                                      </p:tavLst>
                                    </p:anim>
                                    <p:anim calcmode="lin" valueType="num">
                                      <p:cBhvr>
                                        <p:cTn id="28" dur="1000" fill="hold"/>
                                        <p:tgtEl>
                                          <p:spTgt spid="6"/>
                                        </p:tgtEl>
                                        <p:attrNameLst>
                                          <p:attrName>ppt_y</p:attrName>
                                        </p:attrNameLst>
                                      </p:cBhvr>
                                      <p:tavLst>
                                        <p:tav tm="0">
                                          <p:val>
                                            <p:strVal val="#ppt_y"/>
                                          </p:val>
                                        </p:tav>
                                        <p:tav tm="100000">
                                          <p:val>
                                            <p:strVal val="#ppt_y"/>
                                          </p:val>
                                        </p:tav>
                                      </p:tavLst>
                                    </p:anim>
                                    <p:animEffect transition="in" filter="fade">
                                      <p:cBhvr>
                                        <p:cTn id="29" dur="1000"/>
                                        <p:tgtEl>
                                          <p:spTgt spid="6"/>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051720" y="1635646"/>
            <a:ext cx="2520280" cy="2520000"/>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492889" y="721511"/>
            <a:ext cx="1637942" cy="1565467"/>
            <a:chOff x="2492889" y="721511"/>
            <a:chExt cx="1637942" cy="1565467"/>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492889" y="721511"/>
              <a:ext cx="1637942" cy="1565467"/>
            </a:xfrm>
            <a:prstGeom prst="rect">
              <a:avLst/>
            </a:prstGeom>
          </p:spPr>
        </p:pic>
        <p:sp>
          <p:nvSpPr>
            <p:cNvPr id="7" name="TextBox 6"/>
            <p:cNvSpPr txBox="1"/>
            <p:nvPr/>
          </p:nvSpPr>
          <p:spPr>
            <a:xfrm>
              <a:off x="2925847" y="1181078"/>
              <a:ext cx="772025" cy="646331"/>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232749" y="2829138"/>
            <a:ext cx="1637942" cy="1565467"/>
            <a:chOff x="1232749" y="2829142"/>
            <a:chExt cx="1637942" cy="1565467"/>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32749" y="2829142"/>
              <a:ext cx="1637942" cy="1565467"/>
            </a:xfrm>
            <a:prstGeom prst="rect">
              <a:avLst/>
            </a:prstGeom>
          </p:spPr>
        </p:pic>
        <p:sp>
          <p:nvSpPr>
            <p:cNvPr id="10" name="TextBox 9"/>
            <p:cNvSpPr txBox="1"/>
            <p:nvPr/>
          </p:nvSpPr>
          <p:spPr>
            <a:xfrm>
              <a:off x="1665707" y="3288708"/>
              <a:ext cx="772025" cy="646331"/>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642716" y="2829141"/>
            <a:ext cx="1637942" cy="1565467"/>
            <a:chOff x="3642716" y="2829141"/>
            <a:chExt cx="1637942" cy="1565467"/>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42716" y="2829141"/>
              <a:ext cx="1637942" cy="1565467"/>
            </a:xfrm>
            <a:prstGeom prst="rect">
              <a:avLst/>
            </a:prstGeom>
          </p:spPr>
        </p:pic>
        <p:sp>
          <p:nvSpPr>
            <p:cNvPr id="13" name="TextBox 12"/>
            <p:cNvSpPr txBox="1"/>
            <p:nvPr/>
          </p:nvSpPr>
          <p:spPr>
            <a:xfrm>
              <a:off x="4075674" y="3288707"/>
              <a:ext cx="772025" cy="646331"/>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添加标题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4" name="TextBox 13"/>
          <p:cNvSpPr txBox="1"/>
          <p:nvPr/>
        </p:nvSpPr>
        <p:spPr>
          <a:xfrm>
            <a:off x="4075674" y="1112426"/>
            <a:ext cx="2016224" cy="523220"/>
          </a:xfrm>
          <a:prstGeom prst="rect">
            <a:avLst/>
          </a:prstGeom>
          <a:noFill/>
        </p:spPr>
        <p:txBody>
          <a:bodyPr wrap="square" rtlCol="0">
            <a:spAutoFit/>
          </a:bodyPr>
          <a:lstStyle/>
          <a:p>
            <a:r>
              <a:rPr lang="zh-CN" altLang="en-US" sz="1400" dirty="0" smtClean="0"/>
              <a:t>单击此处添加文本内容单击此处添加文本内容</a:t>
            </a:r>
            <a:endParaRPr lang="zh-CN" altLang="en-US" sz="1400" dirty="0"/>
          </a:p>
        </p:txBody>
      </p:sp>
      <p:sp>
        <p:nvSpPr>
          <p:cNvPr id="15" name="TextBox 14"/>
          <p:cNvSpPr txBox="1"/>
          <p:nvPr/>
        </p:nvSpPr>
        <p:spPr>
          <a:xfrm>
            <a:off x="3453575" y="4394608"/>
            <a:ext cx="2016224" cy="523220"/>
          </a:xfrm>
          <a:prstGeom prst="rect">
            <a:avLst/>
          </a:prstGeom>
          <a:noFill/>
        </p:spPr>
        <p:txBody>
          <a:bodyPr wrap="square" rtlCol="0">
            <a:spAutoFit/>
          </a:bodyPr>
          <a:lstStyle/>
          <a:p>
            <a:r>
              <a:rPr lang="zh-CN" altLang="en-US" sz="1400" dirty="0" smtClean="0"/>
              <a:t>单击此处添加文本内容单击此处添加文本内容</a:t>
            </a:r>
            <a:endParaRPr lang="zh-CN" altLang="en-US" sz="1400" dirty="0"/>
          </a:p>
        </p:txBody>
      </p:sp>
      <p:sp>
        <p:nvSpPr>
          <p:cNvPr id="16" name="TextBox 15"/>
          <p:cNvSpPr txBox="1"/>
          <p:nvPr/>
        </p:nvSpPr>
        <p:spPr>
          <a:xfrm>
            <a:off x="947562" y="4394609"/>
            <a:ext cx="2016224" cy="523220"/>
          </a:xfrm>
          <a:prstGeom prst="rect">
            <a:avLst/>
          </a:prstGeom>
          <a:noFill/>
        </p:spPr>
        <p:txBody>
          <a:bodyPr wrap="square" rtlCol="0">
            <a:spAutoFit/>
          </a:bodyPr>
          <a:lstStyle/>
          <a:p>
            <a:r>
              <a:rPr lang="zh-CN" altLang="en-US" sz="1400" dirty="0" smtClean="0"/>
              <a:t>单击此处添加文本内容单击此处添加文本内容</a:t>
            </a:r>
            <a:endParaRPr lang="zh-CN" altLang="en-US" sz="1400" dirty="0"/>
          </a:p>
        </p:txBody>
      </p:sp>
      <p:sp>
        <p:nvSpPr>
          <p:cNvPr id="17" name="TextBox 16"/>
          <p:cNvSpPr txBox="1"/>
          <p:nvPr/>
        </p:nvSpPr>
        <p:spPr>
          <a:xfrm>
            <a:off x="6089739" y="2495536"/>
            <a:ext cx="2432554"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此处添加标题</a:t>
            </a:r>
            <a:endParaRPr lang="zh-CN" altLang="en-US" sz="2000" b="1" dirty="0">
              <a:latin typeface="微软雅黑" panose="020B0503020204020204" pitchFamily="34" charset="-122"/>
              <a:ea typeface="微软雅黑" panose="020B0503020204020204" pitchFamily="34" charset="-122"/>
            </a:endParaRPr>
          </a:p>
        </p:txBody>
      </p:sp>
      <p:sp>
        <p:nvSpPr>
          <p:cNvPr id="18" name="TextBox 17"/>
          <p:cNvSpPr txBox="1"/>
          <p:nvPr/>
        </p:nvSpPr>
        <p:spPr>
          <a:xfrm>
            <a:off x="6081751" y="2895646"/>
            <a:ext cx="2552069" cy="1569660"/>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a:t>
            </a:r>
            <a:endParaRPr lang="zh-CN" altLang="en-US" sz="1600" dirty="0">
              <a:latin typeface="微软雅黑" panose="020B0503020204020204" pitchFamily="34" charset="-122"/>
              <a:ea typeface="微软雅黑" panose="020B0503020204020204" pitchFamily="34" charset="-122"/>
            </a:endParaRPr>
          </a:p>
        </p:txBody>
      </p:sp>
      <p:sp>
        <p:nvSpPr>
          <p:cNvPr id="19" name="Line 34"/>
          <p:cNvSpPr>
            <a:spLocks noChangeShapeType="1"/>
          </p:cNvSpPr>
          <p:nvPr/>
        </p:nvSpPr>
        <p:spPr bwMode="auto">
          <a:xfrm>
            <a:off x="6194237" y="2895646"/>
            <a:ext cx="2328056" cy="0"/>
          </a:xfrm>
          <a:prstGeom prst="line">
            <a:avLst/>
          </a:prstGeom>
          <a:noFill/>
          <a:ln w="25400">
            <a:solidFill>
              <a:srgbClr val="80808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 name="TextBox 19"/>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ppt_x</p:attrName>
                                        </p:attrNameLst>
                                      </p:cBhvr>
                                      <p:tavLst>
                                        <p:tav tm="0">
                                          <p:val>
                                            <p:strVal val="#ppt_x+#ppt_w*1.125000"/>
                                          </p:val>
                                        </p:tav>
                                        <p:tav tm="100000">
                                          <p:val>
                                            <p:strVal val="#ppt_x"/>
                                          </p:val>
                                        </p:tav>
                                      </p:tavLst>
                                    </p:anim>
                                    <p:animEffect transition="in" filter="wipe(left)">
                                      <p:cBhvr>
                                        <p:cTn id="8" dur="500"/>
                                        <p:tgtEl>
                                          <p:spTgt spid="20"/>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par>
                          <p:cTn id="27" fill="hold">
                            <p:stCondLst>
                              <p:cond delay="2000"/>
                            </p:stCondLst>
                            <p:childTnLst>
                              <p:par>
                                <p:cTn id="28" presetID="21" presetClass="entr" presetSubtype="1"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heel(1)">
                                      <p:cBhvr>
                                        <p:cTn id="30" dur="2000"/>
                                        <p:tgtEl>
                                          <p:spTgt spid="4"/>
                                        </p:tgtEl>
                                      </p:cBhvr>
                                    </p:animEffect>
                                  </p:childTnLst>
                                </p:cTn>
                              </p:par>
                            </p:childTnLst>
                          </p:cTn>
                        </p:par>
                        <p:par>
                          <p:cTn id="31" fill="hold">
                            <p:stCondLst>
                              <p:cond delay="40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4"/>
                                        </p:tgtEl>
                                        <p:attrNameLst>
                                          <p:attrName>ppt_y</p:attrName>
                                        </p:attrNameLst>
                                      </p:cBhvr>
                                      <p:tavLst>
                                        <p:tav tm="0">
                                          <p:val>
                                            <p:strVal val="#ppt_y"/>
                                          </p:val>
                                        </p:tav>
                                        <p:tav tm="100000">
                                          <p:val>
                                            <p:strVal val="#ppt_y"/>
                                          </p:val>
                                        </p:tav>
                                      </p:tavLst>
                                    </p:anim>
                                    <p:anim calcmode="lin" valueType="num">
                                      <p:cBhvr>
                                        <p:cTn id="3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4"/>
                                        </p:tgtEl>
                                      </p:cBhvr>
                                    </p:animEffect>
                                  </p:childTnLst>
                                </p:cTn>
                              </p:par>
                            </p:childTnLst>
                          </p:cTn>
                        </p:par>
                        <p:par>
                          <p:cTn id="39" fill="hold">
                            <p:stCondLst>
                              <p:cond delay="5449"/>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5"/>
                                        </p:tgtEl>
                                        <p:attrNameLst>
                                          <p:attrName>ppt_y</p:attrName>
                                        </p:attrNameLst>
                                      </p:cBhvr>
                                      <p:tavLst>
                                        <p:tav tm="0">
                                          <p:val>
                                            <p:strVal val="#ppt_y"/>
                                          </p:val>
                                        </p:tav>
                                        <p:tav tm="100000">
                                          <p:val>
                                            <p:strVal val="#ppt_y"/>
                                          </p:val>
                                        </p:tav>
                                      </p:tavLst>
                                    </p:anim>
                                    <p:anim calcmode="lin" valueType="num">
                                      <p:cBhvr>
                                        <p:cTn id="4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5"/>
                                        </p:tgtEl>
                                      </p:cBhvr>
                                    </p:animEffect>
                                  </p:childTnLst>
                                </p:cTn>
                              </p:par>
                            </p:childTnLst>
                          </p:cTn>
                        </p:par>
                        <p:par>
                          <p:cTn id="47" fill="hold">
                            <p:stCondLst>
                              <p:cond delay="69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6"/>
                                        </p:tgtEl>
                                        <p:attrNameLst>
                                          <p:attrName>ppt_y</p:attrName>
                                        </p:attrNameLst>
                                      </p:cBhvr>
                                      <p:tavLst>
                                        <p:tav tm="0">
                                          <p:val>
                                            <p:strVal val="#ppt_y"/>
                                          </p:val>
                                        </p:tav>
                                        <p:tav tm="100000">
                                          <p:val>
                                            <p:strVal val="#ppt_y"/>
                                          </p:val>
                                        </p:tav>
                                      </p:tavLst>
                                    </p:anim>
                                    <p:anim calcmode="lin" valueType="num">
                                      <p:cBhvr>
                                        <p:cTn id="5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6"/>
                                        </p:tgtEl>
                                      </p:cBhvr>
                                    </p:animEffect>
                                  </p:childTnLst>
                                </p:cTn>
                              </p:par>
                            </p:childTnLst>
                          </p:cTn>
                        </p:par>
                        <p:par>
                          <p:cTn id="55" fill="hold">
                            <p:stCondLst>
                              <p:cond delay="8350"/>
                            </p:stCondLst>
                            <p:childTnLst>
                              <p:par>
                                <p:cTn id="56" presetID="47"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childTnLst>
                          </p:cTn>
                        </p:par>
                        <p:par>
                          <p:cTn id="61" fill="hold">
                            <p:stCondLst>
                              <p:cond delay="9350"/>
                            </p:stCondLst>
                            <p:childTnLst>
                              <p:par>
                                <p:cTn id="62" presetID="22" presetClass="entr" presetSubtype="8"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500"/>
                                        <p:tgtEl>
                                          <p:spTgt spid="19"/>
                                        </p:tgtEl>
                                      </p:cBhvr>
                                    </p:animEffect>
                                  </p:childTnLst>
                                </p:cTn>
                              </p:par>
                            </p:childTnLst>
                          </p:cTn>
                        </p:par>
                        <p:par>
                          <p:cTn id="65" fill="hold">
                            <p:stCondLst>
                              <p:cond delay="9850"/>
                            </p:stCondLst>
                            <p:childTnLst>
                              <p:par>
                                <p:cTn id="66" presetID="42"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p:bldP spid="15" grpId="0"/>
      <p:bldP spid="16" grpId="0"/>
      <p:bldP spid="17" grpId="0"/>
      <p:bldP spid="18" grpId="0"/>
      <p:bldP spid="19" grpId="0" animBg="1"/>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01" descr="C:\Users\Soloman\Desktop\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190629">
            <a:off x="947762" y="823863"/>
            <a:ext cx="3708432" cy="370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2"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6875387">
            <a:off x="1217643" y="1193271"/>
            <a:ext cx="3109238" cy="3109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p:nvPr/>
        </p:nvGrpSpPr>
        <p:grpSpPr>
          <a:xfrm>
            <a:off x="4587346" y="817304"/>
            <a:ext cx="3225014" cy="4952034"/>
            <a:chOff x="5479932" y="644052"/>
            <a:chExt cx="3225014" cy="4952034"/>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9932" y="644052"/>
              <a:ext cx="3225014" cy="4952034"/>
            </a:xfrm>
            <a:prstGeom prst="rect">
              <a:avLst/>
            </a:prstGeom>
          </p:spPr>
        </p:pic>
        <p:sp>
          <p:nvSpPr>
            <p:cNvPr id="15" name="TextBox 14"/>
            <p:cNvSpPr txBox="1"/>
            <p:nvPr/>
          </p:nvSpPr>
          <p:spPr>
            <a:xfrm>
              <a:off x="6084167" y="1709917"/>
              <a:ext cx="2152725" cy="2246769"/>
            </a:xfrm>
            <a:prstGeom prst="rect">
              <a:avLst/>
            </a:prstGeom>
            <a:noFill/>
          </p:spPr>
          <p:txBody>
            <a:bodyPr wrap="square" rtlCol="0">
              <a:spAutoFit/>
            </a:bodyPr>
            <a:lstStyle/>
            <a:p>
              <a:r>
                <a:rPr lang="zh-CN" altLang="en-US" sz="1400" dirty="0" smtClean="0"/>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1400" dirty="0"/>
            </a:p>
          </p:txBody>
        </p:sp>
      </p:grpSp>
      <p:grpSp>
        <p:nvGrpSpPr>
          <p:cNvPr id="16" name="组合 15"/>
          <p:cNvGrpSpPr/>
          <p:nvPr/>
        </p:nvGrpSpPr>
        <p:grpSpPr>
          <a:xfrm>
            <a:off x="4571999" y="817304"/>
            <a:ext cx="3240360" cy="687977"/>
            <a:chOff x="5464585" y="644052"/>
            <a:chExt cx="3240360" cy="687977"/>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4585" y="644052"/>
              <a:ext cx="3240360" cy="687977"/>
            </a:xfrm>
            <a:prstGeom prst="rect">
              <a:avLst/>
            </a:prstGeom>
          </p:spPr>
        </p:pic>
        <p:sp>
          <p:nvSpPr>
            <p:cNvPr id="18" name="TextBox 17"/>
            <p:cNvSpPr txBox="1"/>
            <p:nvPr/>
          </p:nvSpPr>
          <p:spPr>
            <a:xfrm>
              <a:off x="5932637" y="803374"/>
              <a:ext cx="2304256" cy="369332"/>
            </a:xfrm>
            <a:prstGeom prst="rect">
              <a:avLst/>
            </a:prstGeom>
            <a:noFill/>
          </p:spPr>
          <p:txBody>
            <a:bodyPr wrap="square" rtlCol="0">
              <a:spAutoFit/>
            </a:bodyPr>
            <a:lstStyle/>
            <a:p>
              <a:pPr algn="ctr"/>
              <a:r>
                <a:rPr lang="en-US" altLang="zh-CN" b="1" dirty="0" smtClean="0"/>
                <a:t> </a:t>
              </a:r>
              <a:r>
                <a:rPr lang="zh-CN" altLang="en-US" b="1" dirty="0" smtClean="0"/>
                <a:t>单击此处添加标题</a:t>
              </a:r>
              <a:endParaRPr lang="zh-CN" altLang="en-US" b="1" dirty="0"/>
            </a:p>
          </p:txBody>
        </p:sp>
      </p:grpSp>
      <p:sp>
        <p:nvSpPr>
          <p:cNvPr id="19" name="TextBox 18"/>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left)">
                                      <p:cBhvr>
                                        <p:cTn id="8" dur="500"/>
                                        <p:tgtEl>
                                          <p:spTgt spid="19"/>
                                        </p:tgtEl>
                                      </p:cBhvr>
                                    </p:animEffect>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fltVal val="0"/>
                                          </p:val>
                                        </p:tav>
                                        <p:tav tm="100000">
                                          <p:val>
                                            <p:strVal val="#ppt_w"/>
                                          </p:val>
                                        </p:tav>
                                      </p:tavLst>
                                    </p:anim>
                                    <p:anim calcmode="lin" valueType="num">
                                      <p:cBhvr>
                                        <p:cTn id="13" dur="1000" fill="hold"/>
                                        <p:tgtEl>
                                          <p:spTgt spid="12"/>
                                        </p:tgtEl>
                                        <p:attrNameLst>
                                          <p:attrName>ppt_h</p:attrName>
                                        </p:attrNameLst>
                                      </p:cBhvr>
                                      <p:tavLst>
                                        <p:tav tm="0">
                                          <p:val>
                                            <p:fltVal val="0"/>
                                          </p:val>
                                        </p:tav>
                                        <p:tav tm="100000">
                                          <p:val>
                                            <p:strVal val="#ppt_h"/>
                                          </p:val>
                                        </p:tav>
                                      </p:tavLst>
                                    </p:anim>
                                    <p:anim calcmode="lin" valueType="num">
                                      <p:cBhvr>
                                        <p:cTn id="14" dur="1000" fill="hold"/>
                                        <p:tgtEl>
                                          <p:spTgt spid="12"/>
                                        </p:tgtEl>
                                        <p:attrNameLst>
                                          <p:attrName>style.rotation</p:attrName>
                                        </p:attrNameLst>
                                      </p:cBhvr>
                                      <p:tavLst>
                                        <p:tav tm="0">
                                          <p:val>
                                            <p:fltVal val="90"/>
                                          </p:val>
                                        </p:tav>
                                        <p:tav tm="100000">
                                          <p:val>
                                            <p:fltVal val="0"/>
                                          </p:val>
                                        </p:tav>
                                      </p:tavLst>
                                    </p:anim>
                                    <p:animEffect transition="in" filter="fade">
                                      <p:cBhvr>
                                        <p:cTn id="15" dur="1000"/>
                                        <p:tgtEl>
                                          <p:spTgt spid="12"/>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2000" fill="hold"/>
                                        <p:tgtEl>
                                          <p:spTgt spid="11"/>
                                        </p:tgtEl>
                                        <p:attrNameLst>
                                          <p:attrName>ppt_w</p:attrName>
                                        </p:attrNameLst>
                                      </p:cBhvr>
                                      <p:tavLst>
                                        <p:tav tm="0">
                                          <p:val>
                                            <p:fltVal val="0"/>
                                          </p:val>
                                        </p:tav>
                                        <p:tav tm="100000">
                                          <p:val>
                                            <p:strVal val="#ppt_w"/>
                                          </p:val>
                                        </p:tav>
                                      </p:tavLst>
                                    </p:anim>
                                    <p:anim calcmode="lin" valueType="num">
                                      <p:cBhvr>
                                        <p:cTn id="20" dur="2000" fill="hold"/>
                                        <p:tgtEl>
                                          <p:spTgt spid="11"/>
                                        </p:tgtEl>
                                        <p:attrNameLst>
                                          <p:attrName>ppt_h</p:attrName>
                                        </p:attrNameLst>
                                      </p:cBhvr>
                                      <p:tavLst>
                                        <p:tav tm="0">
                                          <p:val>
                                            <p:fltVal val="0"/>
                                          </p:val>
                                        </p:tav>
                                        <p:tav tm="100000">
                                          <p:val>
                                            <p:strVal val="#ppt_h"/>
                                          </p:val>
                                        </p:tav>
                                      </p:tavLst>
                                    </p:anim>
                                    <p:animEffect transition="in" filter="fade">
                                      <p:cBhvr>
                                        <p:cTn id="21" dur="2000"/>
                                        <p:tgtEl>
                                          <p:spTgt spid="11"/>
                                        </p:tgtEl>
                                      </p:cBhvr>
                                    </p:animEffect>
                                  </p:childTnLst>
                                </p:cTn>
                              </p:par>
                              <p:par>
                                <p:cTn id="22" presetID="8" presetClass="emph" presetSubtype="0" fill="hold" nodeType="withEffect">
                                  <p:stCondLst>
                                    <p:cond delay="0"/>
                                  </p:stCondLst>
                                  <p:childTnLst>
                                    <p:animRot by="21600000">
                                      <p:cBhvr>
                                        <p:cTn id="23" dur="2000" fill="hold"/>
                                        <p:tgtEl>
                                          <p:spTgt spid="11"/>
                                        </p:tgtEl>
                                        <p:attrNameLst>
                                          <p:attrName>r</p:attrName>
                                        </p:attrNameLst>
                                      </p:cBhvr>
                                    </p:animRot>
                                  </p:childTnLst>
                                </p:cTn>
                              </p:par>
                            </p:childTnLst>
                          </p:cTn>
                        </p:par>
                        <p:par>
                          <p:cTn id="24" fill="hold">
                            <p:stCondLst>
                              <p:cond delay="3500"/>
                            </p:stCondLst>
                            <p:childTnLst>
                              <p:par>
                                <p:cTn id="25" presetID="8" presetClass="emph" presetSubtype="0" fill="hold" nodeType="afterEffect">
                                  <p:stCondLst>
                                    <p:cond delay="0"/>
                                  </p:stCondLst>
                                  <p:childTnLst>
                                    <p:animRot by="21600000">
                                      <p:cBhvr>
                                        <p:cTn id="26" dur="2000" fill="hold"/>
                                        <p:tgtEl>
                                          <p:spTgt spid="11"/>
                                        </p:tgtEl>
                                        <p:attrNameLst>
                                          <p:attrName>r</p:attrName>
                                        </p:attrNameLst>
                                      </p:cBhvr>
                                    </p:animRot>
                                  </p:childTnLst>
                                </p:cTn>
                              </p:par>
                            </p:childTnLst>
                          </p:cTn>
                        </p:par>
                        <p:par>
                          <p:cTn id="27" fill="hold">
                            <p:stCondLst>
                              <p:cond delay="5500"/>
                            </p:stCondLst>
                            <p:childTnLst>
                              <p:par>
                                <p:cTn id="28" presetID="47"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547664" y="741151"/>
            <a:ext cx="1843236" cy="688266"/>
          </a:xfrm>
          <a:prstGeom prst="rect">
            <a:avLst/>
          </a:prstGeom>
          <a:noFill/>
        </p:spPr>
        <p:txBody>
          <a:bodyPr wrap="square" lIns="72009" tIns="36005" rIns="72009" bIns="36005" rtlCol="0">
            <a:spAutoFit/>
          </a:bodyPr>
          <a:lstStyle/>
          <a:p>
            <a:pPr algn="ctr"/>
            <a:r>
              <a:rPr lang="zh-CN" altLang="en-US" sz="4000" b="1" dirty="0" smtClean="0">
                <a:latin typeface="微软雅黑" panose="020B0503020204020204" pitchFamily="34" charset="-122"/>
                <a:ea typeface="微软雅黑" panose="020B0503020204020204" pitchFamily="34" charset="-122"/>
              </a:rPr>
              <a:t>前  言</a:t>
            </a:r>
            <a:endParaRPr lang="zh-CN" altLang="en-US" sz="4000" b="1" dirty="0">
              <a:latin typeface="微软雅黑" panose="020B0503020204020204" pitchFamily="34" charset="-122"/>
              <a:ea typeface="微软雅黑" panose="020B0503020204020204" pitchFamily="34" charset="-122"/>
            </a:endParaRPr>
          </a:p>
        </p:txBody>
      </p:sp>
      <p:sp>
        <p:nvSpPr>
          <p:cNvPr id="2" name="TextBox 1"/>
          <p:cNvSpPr txBox="1"/>
          <p:nvPr/>
        </p:nvSpPr>
        <p:spPr>
          <a:xfrm>
            <a:off x="2324510" y="1707654"/>
            <a:ext cx="5105369" cy="2246769"/>
          </a:xfrm>
          <a:prstGeom prst="rect">
            <a:avLst/>
          </a:prstGeom>
          <a:noFill/>
        </p:spPr>
        <p:txBody>
          <a:bodyPr wrap="square" rtlCol="0">
            <a:spAutoFit/>
          </a:bodyPr>
          <a:lstStyle/>
          <a:p>
            <a:r>
              <a:rPr lang="zh-CN" altLang="en-US" sz="1400" dirty="0" smtClean="0"/>
              <a:t>单击此处添加</a:t>
            </a:r>
            <a:r>
              <a:rPr lang="zh-CN" altLang="en-US" sz="1400" dirty="0"/>
              <a:t>文本内容单击此处添加文本内容单击此处添加文本内容单击此处添加文本</a:t>
            </a:r>
            <a:r>
              <a:rPr lang="zh-CN" altLang="en-US" sz="1400" dirty="0" smtClean="0"/>
              <a:t>内容单击</a:t>
            </a:r>
            <a:r>
              <a:rPr lang="zh-CN" altLang="en-US" sz="1400" dirty="0"/>
              <a:t>此处添加文本内容单击此处添加文本</a:t>
            </a:r>
            <a:r>
              <a:rPr lang="zh-CN" altLang="en-US" sz="1400" dirty="0" smtClean="0"/>
              <a:t>内容单击</a:t>
            </a:r>
            <a:r>
              <a:rPr lang="zh-CN" altLang="en-US" sz="1400" dirty="0"/>
              <a:t>此处添加文本内容单击此处添加文本</a:t>
            </a:r>
            <a:r>
              <a:rPr lang="zh-CN" altLang="en-US" sz="1400" dirty="0" smtClean="0"/>
              <a:t>内容单击</a:t>
            </a:r>
            <a:r>
              <a:rPr lang="zh-CN" altLang="en-US" sz="1400" dirty="0"/>
              <a:t>此处添加文本内容单击此处添加文本</a:t>
            </a:r>
            <a:r>
              <a:rPr lang="zh-CN" altLang="en-US" sz="1400" dirty="0" smtClean="0"/>
              <a:t>内容单击</a:t>
            </a:r>
            <a:r>
              <a:rPr lang="zh-CN" altLang="en-US" sz="1400" dirty="0"/>
              <a:t>此处添加文本内容单击此处添加文本</a:t>
            </a:r>
            <a:r>
              <a:rPr lang="zh-CN" altLang="en-US" sz="1400" dirty="0" smtClean="0"/>
              <a:t>内容单击</a:t>
            </a:r>
            <a:r>
              <a:rPr lang="zh-CN" altLang="en-US" sz="1400" dirty="0"/>
              <a:t>此处添加文本内容单击此处添加文本</a:t>
            </a:r>
            <a:r>
              <a:rPr lang="zh-CN" altLang="en-US" sz="1400" dirty="0" smtClean="0"/>
              <a:t>内容单击</a:t>
            </a:r>
            <a:r>
              <a:rPr lang="zh-CN" altLang="en-US" sz="1400" dirty="0"/>
              <a:t>此处添加文本内容单击此处添加文本</a:t>
            </a:r>
            <a:r>
              <a:rPr lang="zh-CN" altLang="en-US" sz="1400" dirty="0" smtClean="0"/>
              <a:t>内容单击</a:t>
            </a:r>
            <a:r>
              <a:rPr lang="zh-CN" altLang="en-US" sz="1400" dirty="0"/>
              <a:t>此处添加文本内容单击此处添加文本内容单击此处添加文本内容单击此处添加文本</a:t>
            </a:r>
            <a:r>
              <a:rPr lang="zh-CN" altLang="en-US" sz="1400" dirty="0" smtClean="0"/>
              <a:t>内容单击</a:t>
            </a:r>
            <a:r>
              <a:rPr lang="zh-CN" altLang="en-US" sz="1400" dirty="0"/>
              <a:t>此处添加文本内容单击此处添加文本内容</a:t>
            </a:r>
            <a:endParaRPr lang="zh-CN" altLang="en-US" sz="1400" dirty="0"/>
          </a:p>
          <a:p>
            <a:endParaRPr lang="zh-CN" altLang="en-US" sz="1400" dirty="0"/>
          </a:p>
        </p:txBody>
      </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66098" y="-575587"/>
            <a:ext cx="2990094" cy="263347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900" advTm="0">
        <p14:glitter pattern="hexago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1+#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67323" y="1031345"/>
            <a:ext cx="3595873" cy="1970886"/>
            <a:chOff x="967323" y="887329"/>
            <a:chExt cx="3595873" cy="1970886"/>
          </a:xfrm>
        </p:grpSpPr>
        <p:grpSp>
          <p:nvGrpSpPr>
            <p:cNvPr id="5" name="Group 6"/>
            <p:cNvGrpSpPr/>
            <p:nvPr/>
          </p:nvGrpSpPr>
          <p:grpSpPr bwMode="auto">
            <a:xfrm>
              <a:off x="967323" y="887329"/>
              <a:ext cx="3595873" cy="1720499"/>
              <a:chOff x="-169782" y="-141574"/>
              <a:chExt cx="3586234" cy="1520870"/>
            </a:xfrm>
          </p:grpSpPr>
          <p:pic>
            <p:nvPicPr>
              <p:cNvPr id="11" name="圆角矩形 6"/>
              <p:cNvPicPr>
                <a:picLocks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69782" y="-141574"/>
                <a:ext cx="3586234" cy="1520870"/>
              </a:xfrm>
              <a:prstGeom prst="rect">
                <a:avLst/>
              </a:prstGeom>
              <a:noFill/>
              <a:ln w="9525" cmpd="sng">
                <a:noFill/>
                <a:miter lim="800000"/>
                <a:headEnd/>
                <a:tailEnd/>
              </a:ln>
            </p:spPr>
          </p:pic>
          <p:sp>
            <p:nvSpPr>
              <p:cNvPr id="12" name="矩形 87"/>
              <p:cNvSpPr>
                <a:spLocks noChangeArrowheads="1"/>
              </p:cNvSpPr>
              <p:nvPr/>
            </p:nvSpPr>
            <p:spPr bwMode="auto">
              <a:xfrm>
                <a:off x="29520" y="218595"/>
                <a:ext cx="3101117" cy="451498"/>
              </a:xfrm>
              <a:prstGeom prst="rect">
                <a:avLst/>
              </a:prstGeom>
              <a:noFill/>
              <a:ln w="9525">
                <a:noFill/>
                <a:miter lim="800000"/>
              </a:ln>
            </p:spPr>
            <p:txBody>
              <a:bodyPr>
                <a:spAutoFit/>
              </a:bodyPr>
              <a:lstStyle/>
              <a:p>
                <a:pPr algn="ct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 点击添加文本</a:t>
                </a:r>
                <a:endParaRPr lang="zh-CN" altLang="en-US" sz="1400" dirty="0">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 点击添加文本</a:t>
                </a:r>
                <a:endParaRPr lang="zh-CN" altLang="en-US" sz="1400" dirty="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271584" y="1821895"/>
              <a:ext cx="2919984" cy="1036320"/>
              <a:chOff x="1271584" y="1821895"/>
              <a:chExt cx="2919984" cy="1036320"/>
            </a:xfrm>
          </p:grpSpPr>
          <p:grpSp>
            <p:nvGrpSpPr>
              <p:cNvPr id="7" name="组合 6"/>
              <p:cNvGrpSpPr/>
              <p:nvPr/>
            </p:nvGrpSpPr>
            <p:grpSpPr>
              <a:xfrm>
                <a:off x="1271584" y="1821895"/>
                <a:ext cx="2919984" cy="1036320"/>
                <a:chOff x="1599840" y="1821895"/>
                <a:chExt cx="2919984" cy="1036320"/>
              </a:xfrm>
            </p:grpSpPr>
            <p:sp>
              <p:nvSpPr>
                <p:cNvPr id="9" name="矩形 8"/>
                <p:cNvSpPr/>
                <p:nvPr/>
              </p:nvSpPr>
              <p:spPr>
                <a:xfrm>
                  <a:off x="1835696" y="2013130"/>
                  <a:ext cx="2520280" cy="5946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圆角矩形 12"/>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99840" y="1821895"/>
                  <a:ext cx="2919984" cy="1036320"/>
                </a:xfrm>
                <a:prstGeom prst="rect">
                  <a:avLst/>
                </a:prstGeom>
                <a:noFill/>
                <a:ln w="9525" cmpd="sng">
                  <a:noFill/>
                  <a:miter lim="800000"/>
                  <a:headEnd/>
                  <a:tailEnd/>
                </a:ln>
              </p:spPr>
            </p:pic>
          </p:grpSp>
          <p:sp>
            <p:nvSpPr>
              <p:cNvPr id="8" name="TextBox 7"/>
              <p:cNvSpPr txBox="1"/>
              <p:nvPr/>
            </p:nvSpPr>
            <p:spPr>
              <a:xfrm>
                <a:off x="1759468" y="2125813"/>
                <a:ext cx="1944216" cy="369332"/>
              </a:xfrm>
              <a:prstGeom prst="rect">
                <a:avLst/>
              </a:prstGeom>
              <a:noFill/>
            </p:spPr>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grpSp>
      </p:grpSp>
      <p:grpSp>
        <p:nvGrpSpPr>
          <p:cNvPr id="13" name="组合 12"/>
          <p:cNvGrpSpPr/>
          <p:nvPr/>
        </p:nvGrpSpPr>
        <p:grpSpPr>
          <a:xfrm>
            <a:off x="4563195" y="1031345"/>
            <a:ext cx="3595873" cy="1970886"/>
            <a:chOff x="4563195" y="887329"/>
            <a:chExt cx="3595873" cy="1970886"/>
          </a:xfrm>
        </p:grpSpPr>
        <p:grpSp>
          <p:nvGrpSpPr>
            <p:cNvPr id="14" name="Group 6"/>
            <p:cNvGrpSpPr/>
            <p:nvPr/>
          </p:nvGrpSpPr>
          <p:grpSpPr bwMode="auto">
            <a:xfrm>
              <a:off x="4563195" y="887329"/>
              <a:ext cx="3595873" cy="1720499"/>
              <a:chOff x="-169782" y="-141574"/>
              <a:chExt cx="3586234" cy="1520870"/>
            </a:xfrm>
          </p:grpSpPr>
          <p:pic>
            <p:nvPicPr>
              <p:cNvPr id="20" name="圆角矩形 6"/>
              <p:cNvPicPr>
                <a:picLocks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69782" y="-141574"/>
                <a:ext cx="3586234" cy="1520870"/>
              </a:xfrm>
              <a:prstGeom prst="rect">
                <a:avLst/>
              </a:prstGeom>
              <a:noFill/>
              <a:ln w="9525" cmpd="sng">
                <a:noFill/>
                <a:miter lim="800000"/>
                <a:headEnd/>
                <a:tailEnd/>
              </a:ln>
            </p:spPr>
          </p:pic>
          <p:sp>
            <p:nvSpPr>
              <p:cNvPr id="21" name="矩形 87"/>
              <p:cNvSpPr>
                <a:spLocks noChangeArrowheads="1"/>
              </p:cNvSpPr>
              <p:nvPr/>
            </p:nvSpPr>
            <p:spPr bwMode="auto">
              <a:xfrm>
                <a:off x="29520" y="218595"/>
                <a:ext cx="3101117" cy="451498"/>
              </a:xfrm>
              <a:prstGeom prst="rect">
                <a:avLst/>
              </a:prstGeom>
              <a:noFill/>
              <a:ln w="9525">
                <a:noFill/>
                <a:miter lim="800000"/>
              </a:ln>
            </p:spPr>
            <p:txBody>
              <a:bodyPr>
                <a:spAutoFit/>
              </a:bodyPr>
              <a:lstStyle/>
              <a:p>
                <a:pPr algn="ct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 点击添加文本</a:t>
                </a:r>
                <a:endParaRPr lang="zh-CN" altLang="en-US" sz="1400" dirty="0">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 点击添加文本</a:t>
                </a:r>
                <a:endParaRPr lang="zh-CN" altLang="en-US" sz="1400"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867456" y="1821895"/>
              <a:ext cx="2919984" cy="1036320"/>
              <a:chOff x="4867456" y="1821895"/>
              <a:chExt cx="2919984" cy="1036320"/>
            </a:xfrm>
          </p:grpSpPr>
          <p:grpSp>
            <p:nvGrpSpPr>
              <p:cNvPr id="16" name="组合 15"/>
              <p:cNvGrpSpPr/>
              <p:nvPr/>
            </p:nvGrpSpPr>
            <p:grpSpPr>
              <a:xfrm>
                <a:off x="4867456" y="1821895"/>
                <a:ext cx="2919984" cy="1036320"/>
                <a:chOff x="1599840" y="1821895"/>
                <a:chExt cx="2919984" cy="1036320"/>
              </a:xfrm>
            </p:grpSpPr>
            <p:sp>
              <p:nvSpPr>
                <p:cNvPr id="18" name="矩形 17"/>
                <p:cNvSpPr/>
                <p:nvPr/>
              </p:nvSpPr>
              <p:spPr>
                <a:xfrm>
                  <a:off x="1835696" y="2013130"/>
                  <a:ext cx="2520280" cy="5946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圆角矩形 12"/>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99840" y="1821895"/>
                  <a:ext cx="2919984" cy="1036320"/>
                </a:xfrm>
                <a:prstGeom prst="rect">
                  <a:avLst/>
                </a:prstGeom>
                <a:noFill/>
                <a:ln w="9525" cmpd="sng">
                  <a:noFill/>
                  <a:miter lim="800000"/>
                  <a:headEnd/>
                  <a:tailEnd/>
                </a:ln>
              </p:spPr>
            </p:pic>
          </p:grpSp>
          <p:sp>
            <p:nvSpPr>
              <p:cNvPr id="17" name="TextBox 16"/>
              <p:cNvSpPr txBox="1"/>
              <p:nvPr/>
            </p:nvSpPr>
            <p:spPr>
              <a:xfrm>
                <a:off x="5407459" y="2125813"/>
                <a:ext cx="1944216" cy="369332"/>
              </a:xfrm>
              <a:prstGeom prst="rect">
                <a:avLst/>
              </a:prstGeom>
              <a:noFill/>
            </p:spPr>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967322" y="2819740"/>
            <a:ext cx="3595873" cy="1984258"/>
            <a:chOff x="967322" y="2675724"/>
            <a:chExt cx="3595873" cy="1984258"/>
          </a:xfrm>
        </p:grpSpPr>
        <p:grpSp>
          <p:nvGrpSpPr>
            <p:cNvPr id="23" name="Group 3"/>
            <p:cNvGrpSpPr/>
            <p:nvPr/>
          </p:nvGrpSpPr>
          <p:grpSpPr bwMode="auto">
            <a:xfrm>
              <a:off x="967322" y="2976298"/>
              <a:ext cx="3595873" cy="1683684"/>
              <a:chOff x="-169784" y="-226145"/>
              <a:chExt cx="3586234" cy="1677243"/>
            </a:xfrm>
          </p:grpSpPr>
          <p:pic>
            <p:nvPicPr>
              <p:cNvPr id="29" name="圆角矩形 3"/>
              <p:cNvPicPr>
                <a:picLocks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69784" y="-226145"/>
                <a:ext cx="3586234" cy="1677243"/>
              </a:xfrm>
              <a:prstGeom prst="rect">
                <a:avLst/>
              </a:prstGeom>
              <a:noFill/>
              <a:ln w="9525" cmpd="sng">
                <a:noFill/>
                <a:miter lim="800000"/>
                <a:headEnd/>
                <a:tailEnd/>
              </a:ln>
            </p:spPr>
          </p:pic>
          <p:sp>
            <p:nvSpPr>
              <p:cNvPr id="30" name="矩形 87"/>
              <p:cNvSpPr>
                <a:spLocks noChangeArrowheads="1"/>
              </p:cNvSpPr>
              <p:nvPr/>
            </p:nvSpPr>
            <p:spPr bwMode="auto">
              <a:xfrm>
                <a:off x="113770" y="518575"/>
                <a:ext cx="2932616" cy="522430"/>
              </a:xfrm>
              <a:prstGeom prst="rect">
                <a:avLst/>
              </a:prstGeom>
              <a:noFill/>
              <a:ln w="9525">
                <a:noFill/>
                <a:miter lim="800000"/>
              </a:ln>
            </p:spPr>
            <p:txBody>
              <a:bodyPr>
                <a:spAutoFit/>
              </a:bodyPr>
              <a:lstStyle/>
              <a:p>
                <a:pPr algn="ct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 点击添加文本</a:t>
                </a:r>
                <a:endParaRPr lang="zh-CN" altLang="en-US" sz="1400" dirty="0">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 点击添加文本</a:t>
                </a:r>
                <a:endParaRPr lang="zh-CN" altLang="en-US" sz="1400" dirty="0">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1287699" y="2675724"/>
              <a:ext cx="2919984" cy="1036320"/>
              <a:chOff x="1287699" y="2675724"/>
              <a:chExt cx="2919984" cy="1036320"/>
            </a:xfrm>
          </p:grpSpPr>
          <p:grpSp>
            <p:nvGrpSpPr>
              <p:cNvPr id="25" name="组合 24"/>
              <p:cNvGrpSpPr/>
              <p:nvPr/>
            </p:nvGrpSpPr>
            <p:grpSpPr>
              <a:xfrm>
                <a:off x="1287699" y="2675724"/>
                <a:ext cx="2919984" cy="1036320"/>
                <a:chOff x="1599840" y="1821895"/>
                <a:chExt cx="2919984" cy="1036320"/>
              </a:xfrm>
            </p:grpSpPr>
            <p:sp>
              <p:nvSpPr>
                <p:cNvPr id="27" name="矩形 26"/>
                <p:cNvSpPr/>
                <p:nvPr/>
              </p:nvSpPr>
              <p:spPr>
                <a:xfrm>
                  <a:off x="1835696" y="2013130"/>
                  <a:ext cx="2520280" cy="5946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圆角矩形 12"/>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99840" y="1821895"/>
                  <a:ext cx="2919984" cy="1036320"/>
                </a:xfrm>
                <a:prstGeom prst="rect">
                  <a:avLst/>
                </a:prstGeom>
                <a:noFill/>
                <a:ln w="9525" cmpd="sng">
                  <a:noFill/>
                  <a:miter lim="800000"/>
                  <a:headEnd/>
                  <a:tailEnd/>
                </a:ln>
              </p:spPr>
            </p:pic>
          </p:grpSp>
          <p:sp>
            <p:nvSpPr>
              <p:cNvPr id="26" name="TextBox 25"/>
              <p:cNvSpPr txBox="1"/>
              <p:nvPr/>
            </p:nvSpPr>
            <p:spPr>
              <a:xfrm>
                <a:off x="1759468" y="2976257"/>
                <a:ext cx="1944216" cy="369332"/>
              </a:xfrm>
              <a:prstGeom prst="rect">
                <a:avLst/>
              </a:prstGeom>
              <a:noFill/>
            </p:spPr>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grpSp>
      </p:grpSp>
      <p:grpSp>
        <p:nvGrpSpPr>
          <p:cNvPr id="31" name="组合 30"/>
          <p:cNvGrpSpPr/>
          <p:nvPr/>
        </p:nvGrpSpPr>
        <p:grpSpPr>
          <a:xfrm>
            <a:off x="4563194" y="2819740"/>
            <a:ext cx="3595873" cy="1984258"/>
            <a:chOff x="4563194" y="2675724"/>
            <a:chExt cx="3595873" cy="1984258"/>
          </a:xfrm>
        </p:grpSpPr>
        <p:grpSp>
          <p:nvGrpSpPr>
            <p:cNvPr id="32" name="Group 3"/>
            <p:cNvGrpSpPr/>
            <p:nvPr/>
          </p:nvGrpSpPr>
          <p:grpSpPr bwMode="auto">
            <a:xfrm>
              <a:off x="4563194" y="2976298"/>
              <a:ext cx="3595873" cy="1683684"/>
              <a:chOff x="-169784" y="-226145"/>
              <a:chExt cx="3586234" cy="1677243"/>
            </a:xfrm>
          </p:grpSpPr>
          <p:pic>
            <p:nvPicPr>
              <p:cNvPr id="38" name="圆角矩形 3"/>
              <p:cNvPicPr>
                <a:picLocks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69784" y="-226145"/>
                <a:ext cx="3586234" cy="1677243"/>
              </a:xfrm>
              <a:prstGeom prst="rect">
                <a:avLst/>
              </a:prstGeom>
              <a:noFill/>
              <a:ln w="9525" cmpd="sng">
                <a:noFill/>
                <a:miter lim="800000"/>
                <a:headEnd/>
                <a:tailEnd/>
              </a:ln>
            </p:spPr>
          </p:pic>
          <p:sp>
            <p:nvSpPr>
              <p:cNvPr id="39" name="矩形 87"/>
              <p:cNvSpPr>
                <a:spLocks noChangeArrowheads="1"/>
              </p:cNvSpPr>
              <p:nvPr/>
            </p:nvSpPr>
            <p:spPr bwMode="auto">
              <a:xfrm>
                <a:off x="113770" y="518575"/>
                <a:ext cx="2932616" cy="522430"/>
              </a:xfrm>
              <a:prstGeom prst="rect">
                <a:avLst/>
              </a:prstGeom>
              <a:noFill/>
              <a:ln w="9525">
                <a:noFill/>
                <a:miter lim="800000"/>
              </a:ln>
            </p:spPr>
            <p:txBody>
              <a:bodyPr>
                <a:spAutoFit/>
              </a:bodyPr>
              <a:lstStyle/>
              <a:p>
                <a:pPr algn="ct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 点击添加文本</a:t>
                </a:r>
                <a:endParaRPr lang="zh-CN" altLang="en-US" sz="1400" dirty="0">
                  <a:latin typeface="微软雅黑" panose="020B0503020204020204" pitchFamily="34" charset="-122"/>
                  <a:ea typeface="微软雅黑" panose="020B0503020204020204" pitchFamily="34" charset="-122"/>
                </a:endParaRPr>
              </a:p>
              <a:p>
                <a:pPr algn="ct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 点击添加文本</a:t>
                </a:r>
                <a:endParaRPr lang="zh-CN" altLang="en-US" sz="1400" dirty="0">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4883571" y="2675724"/>
              <a:ext cx="2919984" cy="1036320"/>
              <a:chOff x="4883571" y="2675724"/>
              <a:chExt cx="2919984" cy="1036320"/>
            </a:xfrm>
          </p:grpSpPr>
          <p:grpSp>
            <p:nvGrpSpPr>
              <p:cNvPr id="34" name="组合 33"/>
              <p:cNvGrpSpPr/>
              <p:nvPr/>
            </p:nvGrpSpPr>
            <p:grpSpPr>
              <a:xfrm>
                <a:off x="4883571" y="2675724"/>
                <a:ext cx="2919984" cy="1036320"/>
                <a:chOff x="1599840" y="1821895"/>
                <a:chExt cx="2919984" cy="1036320"/>
              </a:xfrm>
            </p:grpSpPr>
            <p:sp>
              <p:nvSpPr>
                <p:cNvPr id="36" name="矩形 35"/>
                <p:cNvSpPr/>
                <p:nvPr/>
              </p:nvSpPr>
              <p:spPr>
                <a:xfrm>
                  <a:off x="1835696" y="2013130"/>
                  <a:ext cx="2520280" cy="5946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圆角矩形 12"/>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99840" y="1821895"/>
                  <a:ext cx="2919984" cy="1036320"/>
                </a:xfrm>
                <a:prstGeom prst="rect">
                  <a:avLst/>
                </a:prstGeom>
                <a:noFill/>
                <a:ln w="9525" cmpd="sng">
                  <a:noFill/>
                  <a:miter lim="800000"/>
                  <a:headEnd/>
                  <a:tailEnd/>
                </a:ln>
              </p:spPr>
            </p:pic>
          </p:grpSp>
          <p:sp>
            <p:nvSpPr>
              <p:cNvPr id="35" name="TextBox 34"/>
              <p:cNvSpPr txBox="1"/>
              <p:nvPr/>
            </p:nvSpPr>
            <p:spPr>
              <a:xfrm>
                <a:off x="5439871" y="2979642"/>
                <a:ext cx="1944216" cy="369332"/>
              </a:xfrm>
              <a:prstGeom prst="rect">
                <a:avLst/>
              </a:prstGeom>
              <a:noFill/>
            </p:spPr>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grpSp>
      </p:grpSp>
      <p:sp>
        <p:nvSpPr>
          <p:cNvPr id="40" name="TextBox 39"/>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p:tgtEl>
                                          <p:spTgt spid="40"/>
                                        </p:tgtEl>
                                        <p:attrNameLst>
                                          <p:attrName>ppt_x</p:attrName>
                                        </p:attrNameLst>
                                      </p:cBhvr>
                                      <p:tavLst>
                                        <p:tav tm="0">
                                          <p:val>
                                            <p:strVal val="#ppt_x+#ppt_w*1.125000"/>
                                          </p:val>
                                        </p:tav>
                                        <p:tav tm="100000">
                                          <p:val>
                                            <p:strVal val="#ppt_x"/>
                                          </p:val>
                                        </p:tav>
                                      </p:tavLst>
                                    </p:anim>
                                    <p:animEffect transition="in" filter="wipe(left)">
                                      <p:cBhvr>
                                        <p:cTn id="8" dur="500"/>
                                        <p:tgtEl>
                                          <p:spTgt spid="40"/>
                                        </p:tgtEl>
                                      </p:cBhvr>
                                    </p:animEffect>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anim calcmode="lin" valueType="num">
                                      <p:cBhvr>
                                        <p:cTn id="31" dur="1000" fill="hold"/>
                                        <p:tgtEl>
                                          <p:spTgt spid="31"/>
                                        </p:tgtEl>
                                        <p:attrNameLst>
                                          <p:attrName>ppt_x</p:attrName>
                                        </p:attrNameLst>
                                      </p:cBhvr>
                                      <p:tavLst>
                                        <p:tav tm="0">
                                          <p:val>
                                            <p:strVal val="#ppt_x"/>
                                          </p:val>
                                        </p:tav>
                                        <p:tav tm="100000">
                                          <p:val>
                                            <p:strVal val="#ppt_x"/>
                                          </p:val>
                                        </p:tav>
                                      </p:tavLst>
                                    </p:anim>
                                    <p:anim calcmode="lin" valueType="num">
                                      <p:cBhvr>
                                        <p:cTn id="32"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8"/>
          <p:cNvSpPr>
            <a:spLocks noChangeShapeType="1"/>
          </p:cNvSpPr>
          <p:nvPr/>
        </p:nvSpPr>
        <p:spPr bwMode="auto">
          <a:xfrm>
            <a:off x="1241425" y="3470498"/>
            <a:ext cx="0" cy="619125"/>
          </a:xfrm>
          <a:prstGeom prst="line">
            <a:avLst/>
          </a:prstGeom>
          <a:noFill/>
          <a:ln w="19050">
            <a:solidFill>
              <a:srgbClr val="000000"/>
            </a:solidFill>
            <a:prstDash val="sysDot"/>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5" name="Line 9"/>
          <p:cNvSpPr>
            <a:spLocks noChangeShapeType="1"/>
          </p:cNvSpPr>
          <p:nvPr/>
        </p:nvSpPr>
        <p:spPr bwMode="auto">
          <a:xfrm>
            <a:off x="1233488" y="4089623"/>
            <a:ext cx="1081087" cy="0"/>
          </a:xfrm>
          <a:prstGeom prst="line">
            <a:avLst/>
          </a:prstGeom>
          <a:noFill/>
          <a:ln w="19050">
            <a:solidFill>
              <a:srgbClr val="000000"/>
            </a:solidFill>
            <a:prstDash val="sysDot"/>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 name="Line 11"/>
          <p:cNvSpPr>
            <a:spLocks noChangeShapeType="1"/>
          </p:cNvSpPr>
          <p:nvPr/>
        </p:nvSpPr>
        <p:spPr bwMode="auto">
          <a:xfrm flipV="1">
            <a:off x="1241425" y="1825848"/>
            <a:ext cx="0" cy="600075"/>
          </a:xfrm>
          <a:prstGeom prst="line">
            <a:avLst/>
          </a:prstGeom>
          <a:noFill/>
          <a:ln w="19050">
            <a:solidFill>
              <a:srgbClr val="000000"/>
            </a:solidFill>
            <a:prstDash val="sysDot"/>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7" name="Line 12"/>
          <p:cNvSpPr>
            <a:spLocks noChangeShapeType="1"/>
          </p:cNvSpPr>
          <p:nvPr/>
        </p:nvSpPr>
        <p:spPr bwMode="auto">
          <a:xfrm flipV="1">
            <a:off x="1233488" y="1825848"/>
            <a:ext cx="1081087" cy="0"/>
          </a:xfrm>
          <a:prstGeom prst="line">
            <a:avLst/>
          </a:prstGeom>
          <a:noFill/>
          <a:ln w="19050">
            <a:solidFill>
              <a:srgbClr val="000000"/>
            </a:solidFill>
            <a:prstDash val="sysDot"/>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8" name="组合 7"/>
          <p:cNvGrpSpPr/>
          <p:nvPr/>
        </p:nvGrpSpPr>
        <p:grpSpPr>
          <a:xfrm>
            <a:off x="1931988" y="1250094"/>
            <a:ext cx="5045868" cy="1333500"/>
            <a:chOff x="1931988" y="1157200"/>
            <a:chExt cx="5045868" cy="133350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31988" y="1157200"/>
              <a:ext cx="5045868" cy="1333500"/>
            </a:xfrm>
            <a:prstGeom prst="rect">
              <a:avLst/>
            </a:prstGeom>
          </p:spPr>
        </p:pic>
        <p:sp>
          <p:nvSpPr>
            <p:cNvPr id="10" name="AutoShape 13"/>
            <p:cNvSpPr>
              <a:spLocks noChangeArrowheads="1"/>
            </p:cNvSpPr>
            <p:nvPr/>
          </p:nvSpPr>
          <p:spPr bwMode="auto">
            <a:xfrm>
              <a:off x="2362200" y="1431329"/>
              <a:ext cx="4171950" cy="601663"/>
            </a:xfrm>
            <a:prstGeom prst="roundRect">
              <a:avLst>
                <a:gd name="adj" fmla="val 8111"/>
              </a:avLst>
            </a:prstGeom>
            <a:noFill/>
            <a:ln w="9525" algn="ctr">
              <a:noFill/>
              <a:round/>
            </a:ln>
          </p:spPr>
          <p:txBody>
            <a:bodyPr wrap="none" anchor="ctr"/>
            <a:lstStyle/>
            <a:p>
              <a:pPr algn="ctr" eaLnBrk="1" fontAlgn="base" hangingPunct="1">
                <a:buClr>
                  <a:schemeClr val="accent1"/>
                </a:buClr>
                <a:buSzTx/>
              </a:pPr>
              <a:r>
                <a:rPr lang="zh-CN" altLang="en-US" sz="1400" dirty="0">
                  <a:solidFill>
                    <a:srgbClr val="000000"/>
                  </a:solidFill>
                  <a:latin typeface="微软雅黑" panose="020B0503020204020204" pitchFamily="34" charset="-122"/>
                  <a:ea typeface="微软雅黑" panose="020B0503020204020204" pitchFamily="34" charset="-122"/>
                </a:rPr>
                <a:t>单击此处添加文字内容  单击此处添加文字内容</a:t>
              </a:r>
              <a:endParaRPr lang="zh-CN" altLang="en-US" sz="1400" dirty="0">
                <a:solidFill>
                  <a:srgbClr val="000000"/>
                </a:solidFill>
                <a:latin typeface="微软雅黑" panose="020B0503020204020204" pitchFamily="34" charset="-122"/>
                <a:ea typeface="微软雅黑" panose="020B0503020204020204" pitchFamily="34" charset="-122"/>
              </a:endParaRPr>
            </a:p>
            <a:p>
              <a:pPr algn="ctr" eaLnBrk="1" fontAlgn="base" hangingPunct="1">
                <a:buClr>
                  <a:schemeClr val="accent1"/>
                </a:buClr>
                <a:buSzTx/>
              </a:pPr>
              <a:r>
                <a:rPr lang="zh-CN" altLang="en-US" sz="1400" dirty="0">
                  <a:solidFill>
                    <a:srgbClr val="000000"/>
                  </a:solidFill>
                  <a:latin typeface="微软雅黑" panose="020B0503020204020204" pitchFamily="34" charset="-122"/>
                  <a:ea typeface="微软雅黑" panose="020B0503020204020204" pitchFamily="34" charset="-122"/>
                </a:rPr>
                <a:t>单击此处添加文字内容  单击此处添加文字内容</a:t>
              </a:r>
              <a:endParaRPr lang="zh-CN" altLang="en-US" sz="1400" dirty="0">
                <a:solidFill>
                  <a:srgbClr val="000000"/>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912355" y="3470498"/>
            <a:ext cx="5045868" cy="1333500"/>
            <a:chOff x="1912355" y="3377604"/>
            <a:chExt cx="5045868" cy="1333500"/>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12355" y="3377604"/>
              <a:ext cx="5045868" cy="1333500"/>
            </a:xfrm>
            <a:prstGeom prst="rect">
              <a:avLst/>
            </a:prstGeom>
          </p:spPr>
        </p:pic>
        <p:sp>
          <p:nvSpPr>
            <p:cNvPr id="13" name="AutoShape 14"/>
            <p:cNvSpPr>
              <a:spLocks noChangeArrowheads="1"/>
            </p:cNvSpPr>
            <p:nvPr/>
          </p:nvSpPr>
          <p:spPr bwMode="auto">
            <a:xfrm>
              <a:off x="2362200" y="3698279"/>
              <a:ext cx="4171950" cy="601663"/>
            </a:xfrm>
            <a:prstGeom prst="roundRect">
              <a:avLst>
                <a:gd name="adj" fmla="val 7037"/>
              </a:avLst>
            </a:prstGeom>
            <a:noFill/>
            <a:ln w="9525" algn="ctr">
              <a:noFill/>
              <a:round/>
            </a:ln>
          </p:spPr>
          <p:txBody>
            <a:bodyPr wrap="none" anchor="ctr"/>
            <a:lstStyle/>
            <a:p>
              <a:pPr algn="ctr" eaLnBrk="1" fontAlgn="base" hangingPunct="1">
                <a:buClr>
                  <a:schemeClr val="accent1"/>
                </a:buClr>
                <a:buSzTx/>
              </a:pPr>
              <a:r>
                <a:rPr lang="zh-CN" altLang="en-US" sz="1400" dirty="0">
                  <a:solidFill>
                    <a:srgbClr val="000000"/>
                  </a:solidFill>
                  <a:latin typeface="微软雅黑" panose="020B0503020204020204" pitchFamily="34" charset="-122"/>
                  <a:ea typeface="微软雅黑" panose="020B0503020204020204" pitchFamily="34" charset="-122"/>
                </a:rPr>
                <a:t>单击此处添加文字内容  单击此处添加文字内容</a:t>
              </a:r>
              <a:endParaRPr lang="zh-CN" altLang="en-US" sz="1400" dirty="0">
                <a:solidFill>
                  <a:srgbClr val="000000"/>
                </a:solidFill>
                <a:latin typeface="微软雅黑" panose="020B0503020204020204" pitchFamily="34" charset="-122"/>
                <a:ea typeface="微软雅黑" panose="020B0503020204020204" pitchFamily="34" charset="-122"/>
              </a:endParaRPr>
            </a:p>
            <a:p>
              <a:pPr algn="ctr" eaLnBrk="1" fontAlgn="base" hangingPunct="1">
                <a:buClr>
                  <a:schemeClr val="accent1"/>
                </a:buClr>
                <a:buSzTx/>
              </a:pPr>
              <a:r>
                <a:rPr lang="zh-CN" altLang="en-US" sz="1400" dirty="0">
                  <a:solidFill>
                    <a:srgbClr val="000000"/>
                  </a:solidFill>
                  <a:latin typeface="微软雅黑" panose="020B0503020204020204" pitchFamily="34" charset="-122"/>
                  <a:ea typeface="微软雅黑" panose="020B0503020204020204" pitchFamily="34" charset="-122"/>
                </a:rPr>
                <a:t>单击此处添加文字内容  单击此处添加文字内容</a:t>
              </a:r>
              <a:endParaRPr lang="zh-CN" altLang="en-US" sz="1400" dirty="0">
                <a:solidFill>
                  <a:srgbClr val="000000"/>
                </a:solidFill>
                <a:latin typeface="微软雅黑" panose="020B0503020204020204" pitchFamily="34" charset="-122"/>
                <a:ea typeface="微软雅黑" panose="020B0503020204020204" pitchFamily="34" charset="-122"/>
              </a:endParaRPr>
            </a:p>
          </p:txBody>
        </p:sp>
      </p:grpSp>
      <p:sp>
        <p:nvSpPr>
          <p:cNvPr id="14" name="Line 21"/>
          <p:cNvSpPr>
            <a:spLocks noChangeShapeType="1"/>
          </p:cNvSpPr>
          <p:nvPr/>
        </p:nvSpPr>
        <p:spPr bwMode="auto">
          <a:xfrm flipH="1">
            <a:off x="7653338" y="3470498"/>
            <a:ext cx="0" cy="619125"/>
          </a:xfrm>
          <a:prstGeom prst="line">
            <a:avLst/>
          </a:prstGeom>
          <a:noFill/>
          <a:ln w="19050">
            <a:solidFill>
              <a:srgbClr val="000000"/>
            </a:solidFill>
            <a:prstDash val="sysDot"/>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 name="Line 22"/>
          <p:cNvSpPr>
            <a:spLocks noChangeShapeType="1"/>
          </p:cNvSpPr>
          <p:nvPr/>
        </p:nvSpPr>
        <p:spPr bwMode="auto">
          <a:xfrm flipH="1">
            <a:off x="6580188" y="4089623"/>
            <a:ext cx="1079500" cy="0"/>
          </a:xfrm>
          <a:prstGeom prst="line">
            <a:avLst/>
          </a:prstGeom>
          <a:noFill/>
          <a:ln w="19050">
            <a:solidFill>
              <a:srgbClr val="000000"/>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 name="Line 24"/>
          <p:cNvSpPr>
            <a:spLocks noChangeShapeType="1"/>
          </p:cNvSpPr>
          <p:nvPr/>
        </p:nvSpPr>
        <p:spPr bwMode="auto">
          <a:xfrm flipH="1" flipV="1">
            <a:off x="7653338" y="1825848"/>
            <a:ext cx="0" cy="600075"/>
          </a:xfrm>
          <a:prstGeom prst="line">
            <a:avLst/>
          </a:prstGeom>
          <a:noFill/>
          <a:ln w="19050">
            <a:solidFill>
              <a:srgbClr val="000000"/>
            </a:solidFill>
            <a:prstDash val="sysDot"/>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 name="Line 25"/>
          <p:cNvSpPr>
            <a:spLocks noChangeShapeType="1"/>
          </p:cNvSpPr>
          <p:nvPr/>
        </p:nvSpPr>
        <p:spPr bwMode="auto">
          <a:xfrm flipH="1" flipV="1">
            <a:off x="6580188" y="1825848"/>
            <a:ext cx="1079500" cy="0"/>
          </a:xfrm>
          <a:prstGeom prst="line">
            <a:avLst/>
          </a:prstGeom>
          <a:noFill/>
          <a:ln w="19050">
            <a:solidFill>
              <a:srgbClr val="000000"/>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81025" y="2405722"/>
            <a:ext cx="1350963" cy="1095523"/>
            <a:chOff x="581025" y="2312828"/>
            <a:chExt cx="1350963" cy="1095523"/>
          </a:xfrm>
        </p:grpSpPr>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4719" y="2312828"/>
              <a:ext cx="1155811" cy="1095523"/>
            </a:xfrm>
            <a:prstGeom prst="rect">
              <a:avLst/>
            </a:prstGeom>
          </p:spPr>
        </p:pic>
        <p:sp>
          <p:nvSpPr>
            <p:cNvPr id="20" name="Rectangle 28"/>
            <p:cNvSpPr>
              <a:spLocks noChangeArrowheads="1"/>
            </p:cNvSpPr>
            <p:nvPr/>
          </p:nvSpPr>
          <p:spPr bwMode="auto">
            <a:xfrm>
              <a:off x="581025" y="2556865"/>
              <a:ext cx="1350963" cy="58102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base" hangingPunct="1">
                <a:buClrTx/>
                <a:buSzTx/>
              </a:pPr>
              <a:r>
                <a:rPr lang="zh-CN" altLang="en-US" sz="160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单击此处</a:t>
              </a:r>
              <a:endParaRPr lang="zh-CN" altLang="en-US" sz="160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base" hangingPunct="1">
                <a:buClrTx/>
                <a:buSzTx/>
              </a:pPr>
              <a:r>
                <a:rPr lang="zh-CN" altLang="en-US" sz="160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60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1" name="矩形 20"/>
          <p:cNvSpPr/>
          <p:nvPr/>
        </p:nvSpPr>
        <p:spPr>
          <a:xfrm>
            <a:off x="2732088" y="2575148"/>
            <a:ext cx="3435350" cy="579438"/>
          </a:xfrm>
          <a:prstGeom prst="rect">
            <a:avLst/>
          </a:prstGeom>
        </p:spPr>
        <p:txBody>
          <a:bodyPr wrap="none">
            <a:spAutoFit/>
          </a:bodyPr>
          <a:lstStyle/>
          <a:p>
            <a:pPr eaLnBrk="1" fontAlgn="base" hangingPunct="1">
              <a:buClrTx/>
              <a:buSzTx/>
            </a:pPr>
            <a:r>
              <a:rPr lang="zh-CN" altLang="en-US" sz="3200" b="1">
                <a:solidFill>
                  <a:srgbClr val="000000"/>
                </a:solidFill>
                <a:latin typeface="微软雅黑" panose="020B0503020204020204" pitchFamily="34" charset="-122"/>
                <a:ea typeface="微软雅黑" panose="020B0503020204020204" pitchFamily="34" charset="-122"/>
              </a:rPr>
              <a:t>此处添加文字内容</a:t>
            </a:r>
            <a:endParaRPr lang="zh-CN" altLang="en-US" sz="3200" b="1">
              <a:solidFill>
                <a:srgbClr val="000000"/>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977856" y="2392509"/>
            <a:ext cx="1350963" cy="1095523"/>
            <a:chOff x="581025" y="2312828"/>
            <a:chExt cx="1350963" cy="1095523"/>
          </a:xfrm>
        </p:grpSpPr>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4719" y="2312828"/>
              <a:ext cx="1155811" cy="1095523"/>
            </a:xfrm>
            <a:prstGeom prst="rect">
              <a:avLst/>
            </a:prstGeom>
          </p:spPr>
        </p:pic>
        <p:sp>
          <p:nvSpPr>
            <p:cNvPr id="24" name="Rectangle 28"/>
            <p:cNvSpPr>
              <a:spLocks noChangeArrowheads="1"/>
            </p:cNvSpPr>
            <p:nvPr/>
          </p:nvSpPr>
          <p:spPr bwMode="auto">
            <a:xfrm>
              <a:off x="581025" y="2556865"/>
              <a:ext cx="1350963" cy="58102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base" hangingPunct="1">
                <a:buClrTx/>
                <a:buSzTx/>
              </a:pPr>
              <a:r>
                <a:rPr lang="zh-CN" altLang="en-US" sz="160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单击此处</a:t>
              </a:r>
              <a:endParaRPr lang="zh-CN" altLang="en-US" sz="160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base" hangingPunct="1">
                <a:buClrTx/>
                <a:buSzTx/>
              </a:pPr>
              <a:r>
                <a:rPr lang="zh-CN" altLang="en-US" sz="1600"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sz="160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5" name="TextBox 24"/>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left)">
                                      <p:cBhvr>
                                        <p:cTn id="8" dur="500"/>
                                        <p:tgtEl>
                                          <p:spTgt spid="25"/>
                                        </p:tgtEl>
                                      </p:cBhvr>
                                    </p:animEffect>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2000"/>
                            </p:stCondLst>
                            <p:childTnLst>
                              <p:par>
                                <p:cTn id="29" presetID="23" presetClass="entr" presetSubtype="1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3000"/>
                            </p:stCondLst>
                            <p:childTnLst>
                              <p:par>
                                <p:cTn id="45" presetID="22" presetClass="entr" presetSubtype="1"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up)">
                                      <p:cBhvr>
                                        <p:cTn id="47" dur="500"/>
                                        <p:tgtEl>
                                          <p:spTgt spid="16"/>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down)">
                                      <p:cBhvr>
                                        <p:cTn id="50" dur="500"/>
                                        <p:tgtEl>
                                          <p:spTgt spid="14"/>
                                        </p:tgtEl>
                                      </p:cBhvr>
                                    </p:animEffect>
                                  </p:childTnLst>
                                </p:cTn>
                              </p:par>
                            </p:childTnLst>
                          </p:cTn>
                        </p:par>
                        <p:par>
                          <p:cTn id="51" fill="hold">
                            <p:stCondLst>
                              <p:cond delay="3500"/>
                            </p:stCondLst>
                            <p:childTnLst>
                              <p:par>
                                <p:cTn id="52" presetID="23" presetClass="entr" presetSubtype="16"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childTnLst>
                                </p:cTn>
                              </p:par>
                            </p:childTnLst>
                          </p:cTn>
                        </p:par>
                        <p:par>
                          <p:cTn id="56" fill="hold">
                            <p:stCondLst>
                              <p:cond delay="4000"/>
                            </p:stCondLst>
                            <p:childTnLst>
                              <p:par>
                                <p:cTn id="57" presetID="16" presetClass="entr" presetSubtype="21"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barn(inVertical)">
                                      <p:cBhvr>
                                        <p:cTn id="5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4" grpId="0" animBg="1"/>
      <p:bldP spid="15" grpId="0" animBg="1"/>
      <p:bldP spid="16" grpId="0" animBg="1"/>
      <p:bldP spid="17" grpId="0" animBg="1"/>
      <p:bldP spid="21"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861082" y="3234331"/>
            <a:ext cx="1076325" cy="1028700"/>
            <a:chOff x="1344252" y="3039808"/>
            <a:chExt cx="1076325" cy="102870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44252" y="3039808"/>
              <a:ext cx="1076325" cy="1028700"/>
            </a:xfrm>
            <a:prstGeom prst="rect">
              <a:avLst/>
            </a:prstGeom>
          </p:spPr>
        </p:pic>
        <p:sp>
          <p:nvSpPr>
            <p:cNvPr id="7" name="TextBox 6"/>
            <p:cNvSpPr txBox="1"/>
            <p:nvPr/>
          </p:nvSpPr>
          <p:spPr>
            <a:xfrm>
              <a:off x="1584765" y="3268689"/>
              <a:ext cx="584634" cy="584775"/>
            </a:xfrm>
            <a:prstGeom prst="rect">
              <a:avLst/>
            </a:prstGeom>
            <a:noFill/>
          </p:spPr>
          <p:txBody>
            <a:bodyPr wrap="square" rtlCol="0">
              <a:spAutoFit/>
            </a:body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rPr>
                <a:t>6</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898728" y="2321912"/>
            <a:ext cx="1076325" cy="1028700"/>
            <a:chOff x="1344252" y="3039808"/>
            <a:chExt cx="1076325" cy="102870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44252" y="3039808"/>
              <a:ext cx="1076325" cy="1028700"/>
            </a:xfrm>
            <a:prstGeom prst="rect">
              <a:avLst/>
            </a:prstGeom>
          </p:spPr>
        </p:pic>
        <p:sp>
          <p:nvSpPr>
            <p:cNvPr id="13" name="TextBox 12"/>
            <p:cNvSpPr txBox="1"/>
            <p:nvPr/>
          </p:nvSpPr>
          <p:spPr>
            <a:xfrm>
              <a:off x="1584765" y="3268689"/>
              <a:ext cx="584634" cy="584775"/>
            </a:xfrm>
            <a:prstGeom prst="rect">
              <a:avLst/>
            </a:prstGeom>
            <a:noFill/>
          </p:spPr>
          <p:txBody>
            <a:bodyPr wrap="square" rtlCol="0">
              <a:spAutoFit/>
            </a:body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rPr>
                <a:t>5</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824176" y="1733261"/>
            <a:ext cx="1076325" cy="1028700"/>
            <a:chOff x="1344252" y="3039808"/>
            <a:chExt cx="1076325" cy="102870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44252" y="3039808"/>
              <a:ext cx="1076325" cy="1028700"/>
            </a:xfrm>
            <a:prstGeom prst="rect">
              <a:avLst/>
            </a:prstGeom>
          </p:spPr>
        </p:pic>
        <p:sp>
          <p:nvSpPr>
            <p:cNvPr id="19" name="TextBox 18"/>
            <p:cNvSpPr txBox="1"/>
            <p:nvPr/>
          </p:nvSpPr>
          <p:spPr>
            <a:xfrm>
              <a:off x="1584765" y="3268689"/>
              <a:ext cx="584634" cy="584775"/>
            </a:xfrm>
            <a:prstGeom prst="rect">
              <a:avLst/>
            </a:prstGeom>
            <a:noFill/>
          </p:spPr>
          <p:txBody>
            <a:bodyPr wrap="square" rtlCol="0">
              <a:spAutoFit/>
            </a:body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rPr>
                <a:t>4</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529909" y="1692868"/>
            <a:ext cx="1076325" cy="1028700"/>
            <a:chOff x="1344252" y="3039808"/>
            <a:chExt cx="1076325" cy="1028700"/>
          </a:xfrm>
        </p:grpSpPr>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44252" y="3039808"/>
              <a:ext cx="1076325" cy="1028700"/>
            </a:xfrm>
            <a:prstGeom prst="rect">
              <a:avLst/>
            </a:prstGeom>
          </p:spPr>
        </p:pic>
        <p:sp>
          <p:nvSpPr>
            <p:cNvPr id="25" name="TextBox 24"/>
            <p:cNvSpPr txBox="1"/>
            <p:nvPr/>
          </p:nvSpPr>
          <p:spPr>
            <a:xfrm>
              <a:off x="1584765" y="3268689"/>
              <a:ext cx="584634" cy="584775"/>
            </a:xfrm>
            <a:prstGeom prst="rect">
              <a:avLst/>
            </a:prstGeom>
            <a:noFill/>
          </p:spPr>
          <p:txBody>
            <a:bodyPr wrap="square" rtlCol="0">
              <a:spAutoFit/>
            </a:body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rPr>
                <a:t>3</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163458" y="2300087"/>
            <a:ext cx="1076325" cy="1028700"/>
            <a:chOff x="1344252" y="3039808"/>
            <a:chExt cx="1076325" cy="1028700"/>
          </a:xfrm>
        </p:grpSpPr>
        <p:pic>
          <p:nvPicPr>
            <p:cNvPr id="29" name="图片 2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44252" y="3039808"/>
              <a:ext cx="1076325" cy="1028700"/>
            </a:xfrm>
            <a:prstGeom prst="rect">
              <a:avLst/>
            </a:prstGeom>
          </p:spPr>
        </p:pic>
        <p:sp>
          <p:nvSpPr>
            <p:cNvPr id="31" name="TextBox 30"/>
            <p:cNvSpPr txBox="1"/>
            <p:nvPr/>
          </p:nvSpPr>
          <p:spPr>
            <a:xfrm>
              <a:off x="1590097" y="3261770"/>
              <a:ext cx="584634" cy="584775"/>
            </a:xfrm>
            <a:prstGeom prst="rect">
              <a:avLst/>
            </a:prstGeom>
            <a:noFill/>
          </p:spPr>
          <p:txBody>
            <a:bodyPr wrap="square" rtlCol="0">
              <a:spAutoFit/>
            </a:body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rPr>
                <a:t>2</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sp>
        <p:nvSpPr>
          <p:cNvPr id="34" name="Line 34"/>
          <p:cNvSpPr>
            <a:spLocks noChangeShapeType="1"/>
          </p:cNvSpPr>
          <p:nvPr/>
        </p:nvSpPr>
        <p:spPr bwMode="auto">
          <a:xfrm rot="618245" flipV="1">
            <a:off x="4897316" y="2789898"/>
            <a:ext cx="130175" cy="1163638"/>
          </a:xfrm>
          <a:prstGeom prst="line">
            <a:avLst/>
          </a:prstGeom>
          <a:noFill/>
          <a:ln w="9525">
            <a:solidFill>
              <a:schemeClr val="tx1"/>
            </a:solidFill>
            <a:prstDash val="dash"/>
            <a:round/>
            <a:tailEnd type="triangle" w="med" len="med"/>
          </a:ln>
        </p:spPr>
        <p:txBody>
          <a:bodyPr/>
          <a:lstStyle/>
          <a:p>
            <a:endParaRPr lang="zh-CN" altLang="en-US"/>
          </a:p>
        </p:txBody>
      </p:sp>
      <p:sp>
        <p:nvSpPr>
          <p:cNvPr id="35" name="Line 35"/>
          <p:cNvSpPr>
            <a:spLocks noChangeShapeType="1"/>
          </p:cNvSpPr>
          <p:nvPr/>
        </p:nvSpPr>
        <p:spPr bwMode="auto">
          <a:xfrm rot="618245" flipH="1" flipV="1">
            <a:off x="4091683" y="2826343"/>
            <a:ext cx="481012" cy="944563"/>
          </a:xfrm>
          <a:prstGeom prst="line">
            <a:avLst/>
          </a:prstGeom>
          <a:noFill/>
          <a:ln w="9525">
            <a:solidFill>
              <a:schemeClr val="tx1"/>
            </a:solidFill>
            <a:prstDash val="dash"/>
            <a:round/>
            <a:tailEnd type="triangle" w="med" len="med"/>
          </a:ln>
        </p:spPr>
        <p:txBody>
          <a:bodyPr/>
          <a:lstStyle/>
          <a:p>
            <a:endParaRPr lang="zh-CN" altLang="en-US"/>
          </a:p>
        </p:txBody>
      </p:sp>
      <p:sp>
        <p:nvSpPr>
          <p:cNvPr id="36" name="Line 36"/>
          <p:cNvSpPr>
            <a:spLocks noChangeShapeType="1"/>
          </p:cNvSpPr>
          <p:nvPr/>
        </p:nvSpPr>
        <p:spPr bwMode="auto">
          <a:xfrm rot="618245" flipH="1" flipV="1">
            <a:off x="3151883" y="3302593"/>
            <a:ext cx="1144587" cy="519113"/>
          </a:xfrm>
          <a:prstGeom prst="line">
            <a:avLst/>
          </a:prstGeom>
          <a:noFill/>
          <a:ln w="9525">
            <a:solidFill>
              <a:schemeClr val="tx1"/>
            </a:solidFill>
            <a:prstDash val="dash"/>
            <a:round/>
            <a:tailEnd type="triangle" w="med" len="med"/>
          </a:ln>
        </p:spPr>
        <p:txBody>
          <a:bodyPr/>
          <a:lstStyle/>
          <a:p>
            <a:endParaRPr lang="zh-CN" altLang="en-US"/>
          </a:p>
        </p:txBody>
      </p:sp>
      <p:sp>
        <p:nvSpPr>
          <p:cNvPr id="37" name="Line 37"/>
          <p:cNvSpPr>
            <a:spLocks noChangeShapeType="1"/>
          </p:cNvSpPr>
          <p:nvPr/>
        </p:nvSpPr>
        <p:spPr bwMode="auto">
          <a:xfrm rot="618245" flipH="1">
            <a:off x="2222097" y="4046335"/>
            <a:ext cx="1946275" cy="26987"/>
          </a:xfrm>
          <a:prstGeom prst="line">
            <a:avLst/>
          </a:prstGeom>
          <a:noFill/>
          <a:ln w="9525">
            <a:solidFill>
              <a:schemeClr val="tx1"/>
            </a:solidFill>
            <a:prstDash val="dash"/>
            <a:round/>
            <a:tailEnd type="triangle" w="med" len="med"/>
          </a:ln>
        </p:spPr>
        <p:txBody>
          <a:bodyPr/>
          <a:lstStyle/>
          <a:p>
            <a:endParaRPr lang="zh-CN" altLang="en-US"/>
          </a:p>
        </p:txBody>
      </p:sp>
      <p:sp>
        <p:nvSpPr>
          <p:cNvPr id="38" name="Line 38"/>
          <p:cNvSpPr>
            <a:spLocks noChangeShapeType="1"/>
          </p:cNvSpPr>
          <p:nvPr/>
        </p:nvSpPr>
        <p:spPr bwMode="auto">
          <a:xfrm rot="618245" flipV="1">
            <a:off x="5109061" y="3092329"/>
            <a:ext cx="925703" cy="1103165"/>
          </a:xfrm>
          <a:prstGeom prst="line">
            <a:avLst/>
          </a:prstGeom>
          <a:noFill/>
          <a:ln w="9525">
            <a:solidFill>
              <a:schemeClr val="tx1"/>
            </a:solidFill>
            <a:round/>
            <a:tailEnd type="triangle" w="med" len="med"/>
          </a:ln>
        </p:spPr>
        <p:txBody>
          <a:bodyPr/>
          <a:lstStyle/>
          <a:p>
            <a:endParaRPr lang="zh-CN" altLang="en-US"/>
          </a:p>
        </p:txBody>
      </p:sp>
      <p:sp>
        <p:nvSpPr>
          <p:cNvPr id="39" name="Line 39"/>
          <p:cNvSpPr>
            <a:spLocks noChangeShapeType="1"/>
          </p:cNvSpPr>
          <p:nvPr/>
        </p:nvSpPr>
        <p:spPr bwMode="auto">
          <a:xfrm rot="618245" flipV="1">
            <a:off x="5174624" y="3780185"/>
            <a:ext cx="1664391" cy="643248"/>
          </a:xfrm>
          <a:prstGeom prst="line">
            <a:avLst/>
          </a:prstGeom>
          <a:noFill/>
          <a:ln w="9525">
            <a:solidFill>
              <a:schemeClr val="tx1"/>
            </a:solidFill>
            <a:prstDash val="dash"/>
            <a:round/>
            <a:tailEnd type="triangle" w="med" len="med"/>
          </a:ln>
        </p:spPr>
        <p:txBody>
          <a:bodyPr/>
          <a:lstStyle/>
          <a:p>
            <a:endParaRPr lang="zh-CN" altLang="en-US"/>
          </a:p>
        </p:txBody>
      </p:sp>
      <p:grpSp>
        <p:nvGrpSpPr>
          <p:cNvPr id="40" name="Group 57"/>
          <p:cNvGrpSpPr/>
          <p:nvPr/>
        </p:nvGrpSpPr>
        <p:grpSpPr bwMode="auto">
          <a:xfrm>
            <a:off x="2842320" y="843558"/>
            <a:ext cx="1981200" cy="749301"/>
            <a:chOff x="2208" y="816"/>
            <a:chExt cx="1248" cy="472"/>
          </a:xfrm>
        </p:grpSpPr>
        <p:sp>
          <p:nvSpPr>
            <p:cNvPr id="41" name="Rectangle 58"/>
            <p:cNvSpPr>
              <a:spLocks noChangeArrowheads="1"/>
            </p:cNvSpPr>
            <p:nvPr/>
          </p:nvSpPr>
          <p:spPr bwMode="auto">
            <a:xfrm>
              <a:off x="2208" y="977"/>
              <a:ext cx="1248" cy="311"/>
            </a:xfrm>
            <a:prstGeom prst="rect">
              <a:avLst/>
            </a:prstGeom>
            <a:noFill/>
            <a:ln w="9525">
              <a:noFill/>
              <a:miter lim="800000"/>
            </a:ln>
          </p:spPr>
          <p:txBody>
            <a:bodyPr>
              <a:spAutoFit/>
            </a:bodyPr>
            <a:lstStyle/>
            <a:p>
              <a:pPr algn="ct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ndParaRPr>
            </a:p>
            <a:p>
              <a:pPr algn="ct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ndParaRPr>
            </a:p>
          </p:txBody>
        </p:sp>
        <p:sp>
          <p:nvSpPr>
            <p:cNvPr id="42" name="Rectangle 59"/>
            <p:cNvSpPr>
              <a:spLocks noChangeArrowheads="1"/>
            </p:cNvSpPr>
            <p:nvPr/>
          </p:nvSpPr>
          <p:spPr bwMode="auto">
            <a:xfrm>
              <a:off x="2354" y="816"/>
              <a:ext cx="956" cy="173"/>
            </a:xfrm>
            <a:prstGeom prst="rect">
              <a:avLst/>
            </a:prstGeom>
            <a:noFill/>
            <a:ln w="9525">
              <a:noFill/>
              <a:miter lim="800000"/>
            </a:ln>
          </p:spPr>
          <p:txBody>
            <a:bodyPr>
              <a:spAutoFit/>
            </a:bodyPr>
            <a:lstStyle/>
            <a:p>
              <a:pPr algn="ctr"/>
              <a:r>
                <a:rPr lang="zh-CN" altLang="en-US" sz="1200">
                  <a:solidFill>
                    <a:srgbClr val="000000"/>
                  </a:solidFill>
                </a:rPr>
                <a:t>单击此处添加文字</a:t>
              </a:r>
              <a:endParaRPr lang="zh-CN" altLang="en-US" sz="1200">
                <a:solidFill>
                  <a:srgbClr val="000000"/>
                </a:solidFill>
              </a:endParaRPr>
            </a:p>
          </p:txBody>
        </p:sp>
      </p:grpSp>
      <p:grpSp>
        <p:nvGrpSpPr>
          <p:cNvPr id="43" name="Group 60"/>
          <p:cNvGrpSpPr/>
          <p:nvPr/>
        </p:nvGrpSpPr>
        <p:grpSpPr bwMode="auto">
          <a:xfrm>
            <a:off x="4518720" y="843558"/>
            <a:ext cx="1981200" cy="749301"/>
            <a:chOff x="2208" y="816"/>
            <a:chExt cx="1248" cy="472"/>
          </a:xfrm>
        </p:grpSpPr>
        <p:sp>
          <p:nvSpPr>
            <p:cNvPr id="44" name="Rectangle 61"/>
            <p:cNvSpPr>
              <a:spLocks noChangeArrowheads="1"/>
            </p:cNvSpPr>
            <p:nvPr/>
          </p:nvSpPr>
          <p:spPr bwMode="auto">
            <a:xfrm>
              <a:off x="2208" y="977"/>
              <a:ext cx="1248" cy="311"/>
            </a:xfrm>
            <a:prstGeom prst="rect">
              <a:avLst/>
            </a:prstGeom>
            <a:noFill/>
            <a:ln w="9525">
              <a:noFill/>
              <a:miter lim="800000"/>
            </a:ln>
          </p:spPr>
          <p:txBody>
            <a:bodyPr>
              <a:spAutoFit/>
            </a:bodyPr>
            <a:lstStyle/>
            <a:p>
              <a:pPr algn="ct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ndParaRPr>
            </a:p>
            <a:p>
              <a:pPr algn="ct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ndParaRPr>
            </a:p>
          </p:txBody>
        </p:sp>
        <p:sp>
          <p:nvSpPr>
            <p:cNvPr id="45" name="Rectangle 62"/>
            <p:cNvSpPr>
              <a:spLocks noChangeArrowheads="1"/>
            </p:cNvSpPr>
            <p:nvPr/>
          </p:nvSpPr>
          <p:spPr bwMode="auto">
            <a:xfrm>
              <a:off x="2354" y="816"/>
              <a:ext cx="956" cy="173"/>
            </a:xfrm>
            <a:prstGeom prst="rect">
              <a:avLst/>
            </a:prstGeom>
            <a:noFill/>
            <a:ln w="9525">
              <a:noFill/>
              <a:miter lim="800000"/>
            </a:ln>
          </p:spPr>
          <p:txBody>
            <a:bodyPr>
              <a:spAutoFit/>
            </a:bodyPr>
            <a:lstStyle/>
            <a:p>
              <a:pPr algn="ctr"/>
              <a:r>
                <a:rPr lang="zh-CN" altLang="en-US" sz="1200" dirty="0">
                  <a:solidFill>
                    <a:srgbClr val="000000"/>
                  </a:solidFill>
                </a:rPr>
                <a:t>单击此处添加文字</a:t>
              </a:r>
              <a:endParaRPr lang="zh-CN" altLang="en-US" sz="1200" dirty="0">
                <a:solidFill>
                  <a:srgbClr val="000000"/>
                </a:solidFill>
              </a:endParaRPr>
            </a:p>
          </p:txBody>
        </p:sp>
      </p:grpSp>
      <p:grpSp>
        <p:nvGrpSpPr>
          <p:cNvPr id="46" name="Group 63"/>
          <p:cNvGrpSpPr/>
          <p:nvPr/>
        </p:nvGrpSpPr>
        <p:grpSpPr bwMode="auto">
          <a:xfrm>
            <a:off x="251520" y="2456456"/>
            <a:ext cx="1981200" cy="749300"/>
            <a:chOff x="288" y="2592"/>
            <a:chExt cx="1488" cy="563"/>
          </a:xfrm>
        </p:grpSpPr>
        <p:sp>
          <p:nvSpPr>
            <p:cNvPr id="47" name="Rectangle 64"/>
            <p:cNvSpPr>
              <a:spLocks noChangeArrowheads="1"/>
            </p:cNvSpPr>
            <p:nvPr/>
          </p:nvSpPr>
          <p:spPr bwMode="auto">
            <a:xfrm>
              <a:off x="288" y="2784"/>
              <a:ext cx="1488" cy="371"/>
            </a:xfrm>
            <a:prstGeom prst="rect">
              <a:avLst/>
            </a:prstGeom>
            <a:noFill/>
            <a:ln w="9525">
              <a:noFill/>
              <a:miter lim="800000"/>
            </a:ln>
          </p:spPr>
          <p:txBody>
            <a:bodyPr>
              <a:spAutoFit/>
            </a:bodyPr>
            <a:lstStyle/>
            <a:p>
              <a:pPr algn="r">
                <a:spcBef>
                  <a:spcPct val="20000"/>
                </a:spcBef>
                <a:buClr>
                  <a:srgbClr val="E1B40C"/>
                </a:buClr>
                <a:buFont typeface="微软雅黑" panose="020B0503020204020204" pitchFamily="34" charset="-122"/>
                <a:buNone/>
              </a:pPr>
              <a:r>
                <a:rPr lang="zh-CN" altLang="en-US" sz="1200" b="0" dirty="0">
                  <a:solidFill>
                    <a:srgbClr val="000000"/>
                  </a:solidFill>
                  <a:latin typeface="微软雅黑" panose="020B0503020204020204" pitchFamily="34" charset="-122"/>
                </a:rPr>
                <a:t>单击此处添加文字内容</a:t>
              </a:r>
              <a:endParaRPr lang="zh-CN" altLang="en-US" sz="1200" b="0" dirty="0">
                <a:solidFill>
                  <a:srgbClr val="000000"/>
                </a:solidFill>
                <a:latin typeface="微软雅黑" panose="020B0503020204020204" pitchFamily="34" charset="-122"/>
              </a:endParaRPr>
            </a:p>
            <a:p>
              <a:pPr algn="r">
                <a:spcBef>
                  <a:spcPct val="20000"/>
                </a:spcBef>
                <a:buClr>
                  <a:srgbClr val="E1B40C"/>
                </a:buClr>
                <a:buFont typeface="微软雅黑" panose="020B0503020204020204" pitchFamily="34" charset="-122"/>
                <a:buNone/>
              </a:pPr>
              <a:r>
                <a:rPr lang="zh-CN" altLang="en-US" sz="1200" b="0" dirty="0">
                  <a:solidFill>
                    <a:srgbClr val="000000"/>
                  </a:solidFill>
                  <a:latin typeface="微软雅黑" panose="020B0503020204020204" pitchFamily="34" charset="-122"/>
                </a:rPr>
                <a:t>单击此处添加文字内容</a:t>
              </a:r>
              <a:endParaRPr lang="zh-CN" altLang="en-US" sz="1200" b="0" dirty="0">
                <a:solidFill>
                  <a:srgbClr val="000000"/>
                </a:solidFill>
                <a:latin typeface="微软雅黑" panose="020B0503020204020204" pitchFamily="34" charset="-122"/>
              </a:endParaRPr>
            </a:p>
          </p:txBody>
        </p:sp>
        <p:sp>
          <p:nvSpPr>
            <p:cNvPr id="48" name="Rectangle 65"/>
            <p:cNvSpPr>
              <a:spLocks noChangeArrowheads="1"/>
            </p:cNvSpPr>
            <p:nvPr/>
          </p:nvSpPr>
          <p:spPr bwMode="auto">
            <a:xfrm>
              <a:off x="636" y="2592"/>
              <a:ext cx="1140" cy="206"/>
            </a:xfrm>
            <a:prstGeom prst="rect">
              <a:avLst/>
            </a:prstGeom>
            <a:noFill/>
            <a:ln w="9525">
              <a:noFill/>
              <a:miter lim="800000"/>
            </a:ln>
          </p:spPr>
          <p:txBody>
            <a:bodyPr>
              <a:spAutoFit/>
            </a:bodyPr>
            <a:lstStyle/>
            <a:p>
              <a:pPr algn="r"/>
              <a:r>
                <a:rPr lang="zh-CN" altLang="en-US" sz="1200">
                  <a:solidFill>
                    <a:srgbClr val="000000"/>
                  </a:solidFill>
                </a:rPr>
                <a:t>单击此处添加文字</a:t>
              </a:r>
              <a:endParaRPr lang="zh-CN" altLang="en-US" sz="1200">
                <a:solidFill>
                  <a:srgbClr val="000000"/>
                </a:solidFill>
              </a:endParaRPr>
            </a:p>
          </p:txBody>
        </p:sp>
      </p:grpSp>
      <p:grpSp>
        <p:nvGrpSpPr>
          <p:cNvPr id="49" name="Group 66"/>
          <p:cNvGrpSpPr/>
          <p:nvPr/>
        </p:nvGrpSpPr>
        <p:grpSpPr bwMode="auto">
          <a:xfrm>
            <a:off x="7033320" y="2456459"/>
            <a:ext cx="1981200" cy="749301"/>
            <a:chOff x="3718" y="1104"/>
            <a:chExt cx="1248" cy="472"/>
          </a:xfrm>
        </p:grpSpPr>
        <p:sp>
          <p:nvSpPr>
            <p:cNvPr id="50" name="Rectangle 67"/>
            <p:cNvSpPr>
              <a:spLocks noChangeArrowheads="1"/>
            </p:cNvSpPr>
            <p:nvPr/>
          </p:nvSpPr>
          <p:spPr bwMode="auto">
            <a:xfrm>
              <a:off x="3718" y="1265"/>
              <a:ext cx="1248" cy="311"/>
            </a:xfrm>
            <a:prstGeom prst="rect">
              <a:avLst/>
            </a:prstGeom>
            <a:noFill/>
            <a:ln w="9525">
              <a:noFill/>
              <a:miter lim="800000"/>
            </a:ln>
          </p:spPr>
          <p:txBody>
            <a:bodyPr>
              <a:spAutoFit/>
            </a:bodyPr>
            <a:lstStyle/>
            <a:p>
              <a:pP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ndParaRPr>
            </a:p>
            <a:p>
              <a:pP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ndParaRPr>
            </a:p>
          </p:txBody>
        </p:sp>
        <p:sp>
          <p:nvSpPr>
            <p:cNvPr id="51" name="Rectangle 68"/>
            <p:cNvSpPr>
              <a:spLocks noChangeArrowheads="1"/>
            </p:cNvSpPr>
            <p:nvPr/>
          </p:nvSpPr>
          <p:spPr bwMode="auto">
            <a:xfrm>
              <a:off x="3718" y="1104"/>
              <a:ext cx="956" cy="173"/>
            </a:xfrm>
            <a:prstGeom prst="rect">
              <a:avLst/>
            </a:prstGeom>
            <a:noFill/>
            <a:ln w="9525">
              <a:noFill/>
              <a:miter lim="800000"/>
            </a:ln>
          </p:spPr>
          <p:txBody>
            <a:bodyPr>
              <a:spAutoFit/>
            </a:bodyPr>
            <a:lstStyle/>
            <a:p>
              <a:r>
                <a:rPr lang="zh-CN" altLang="en-US" sz="1200" dirty="0">
                  <a:solidFill>
                    <a:srgbClr val="000000"/>
                  </a:solidFill>
                </a:rPr>
                <a:t>单击此处添加文字</a:t>
              </a:r>
              <a:endParaRPr lang="zh-CN" altLang="en-US" sz="1200" dirty="0">
                <a:solidFill>
                  <a:srgbClr val="000000"/>
                </a:solidFill>
              </a:endParaRPr>
            </a:p>
          </p:txBody>
        </p:sp>
      </p:grpSp>
      <p:grpSp>
        <p:nvGrpSpPr>
          <p:cNvPr id="52" name="Group 69"/>
          <p:cNvGrpSpPr/>
          <p:nvPr/>
        </p:nvGrpSpPr>
        <p:grpSpPr bwMode="auto">
          <a:xfrm>
            <a:off x="1089720" y="1457918"/>
            <a:ext cx="1981200" cy="749300"/>
            <a:chOff x="288" y="2592"/>
            <a:chExt cx="1488" cy="563"/>
          </a:xfrm>
        </p:grpSpPr>
        <p:sp>
          <p:nvSpPr>
            <p:cNvPr id="53" name="Rectangle 70"/>
            <p:cNvSpPr>
              <a:spLocks noChangeArrowheads="1"/>
            </p:cNvSpPr>
            <p:nvPr/>
          </p:nvSpPr>
          <p:spPr bwMode="auto">
            <a:xfrm>
              <a:off x="288" y="2784"/>
              <a:ext cx="1488" cy="371"/>
            </a:xfrm>
            <a:prstGeom prst="rect">
              <a:avLst/>
            </a:prstGeom>
            <a:noFill/>
            <a:ln w="9525">
              <a:noFill/>
              <a:miter lim="800000"/>
            </a:ln>
          </p:spPr>
          <p:txBody>
            <a:bodyPr>
              <a:spAutoFit/>
            </a:bodyPr>
            <a:lstStyle/>
            <a:p>
              <a:pPr algn="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ndParaRPr>
            </a:p>
            <a:p>
              <a:pPr algn="r">
                <a:spcBef>
                  <a:spcPct val="20000"/>
                </a:spcBef>
                <a:buClr>
                  <a:srgbClr val="E1B40C"/>
                </a:buClr>
                <a:buFont typeface="微软雅黑" panose="020B0503020204020204" pitchFamily="34" charset="-122"/>
                <a:buNone/>
              </a:pPr>
              <a:r>
                <a:rPr lang="zh-CN" altLang="en-US" sz="1200" b="0">
                  <a:solidFill>
                    <a:srgbClr val="000000"/>
                  </a:solidFill>
                  <a:latin typeface="微软雅黑" panose="020B0503020204020204" pitchFamily="34" charset="-122"/>
                </a:rPr>
                <a:t>单击此处添加文字内容</a:t>
              </a:r>
              <a:endParaRPr lang="zh-CN" altLang="en-US" sz="1200" b="0">
                <a:solidFill>
                  <a:srgbClr val="000000"/>
                </a:solidFill>
                <a:latin typeface="微软雅黑" panose="020B0503020204020204" pitchFamily="34" charset="-122"/>
              </a:endParaRPr>
            </a:p>
          </p:txBody>
        </p:sp>
        <p:sp>
          <p:nvSpPr>
            <p:cNvPr id="54" name="Rectangle 71"/>
            <p:cNvSpPr>
              <a:spLocks noChangeArrowheads="1"/>
            </p:cNvSpPr>
            <p:nvPr/>
          </p:nvSpPr>
          <p:spPr bwMode="auto">
            <a:xfrm>
              <a:off x="636" y="2592"/>
              <a:ext cx="1140" cy="206"/>
            </a:xfrm>
            <a:prstGeom prst="rect">
              <a:avLst/>
            </a:prstGeom>
            <a:noFill/>
            <a:ln w="9525">
              <a:noFill/>
              <a:miter lim="800000"/>
            </a:ln>
          </p:spPr>
          <p:txBody>
            <a:bodyPr>
              <a:spAutoFit/>
            </a:bodyPr>
            <a:lstStyle/>
            <a:p>
              <a:pPr algn="r"/>
              <a:r>
                <a:rPr lang="zh-CN" altLang="en-US" sz="1200">
                  <a:solidFill>
                    <a:srgbClr val="000000"/>
                  </a:solidFill>
                </a:rPr>
                <a:t>单击此处添加文字</a:t>
              </a:r>
              <a:endParaRPr lang="zh-CN" altLang="en-US" sz="1200">
                <a:solidFill>
                  <a:srgbClr val="000000"/>
                </a:solidFill>
              </a:endParaRPr>
            </a:p>
          </p:txBody>
        </p:sp>
      </p:grpSp>
      <p:grpSp>
        <p:nvGrpSpPr>
          <p:cNvPr id="55" name="Group 72"/>
          <p:cNvGrpSpPr/>
          <p:nvPr/>
        </p:nvGrpSpPr>
        <p:grpSpPr bwMode="auto">
          <a:xfrm>
            <a:off x="6289551" y="1528121"/>
            <a:ext cx="1981200" cy="754064"/>
            <a:chOff x="3718" y="1104"/>
            <a:chExt cx="1248" cy="475"/>
          </a:xfrm>
        </p:grpSpPr>
        <p:sp>
          <p:nvSpPr>
            <p:cNvPr id="56" name="Rectangle 73"/>
            <p:cNvSpPr>
              <a:spLocks noChangeArrowheads="1"/>
            </p:cNvSpPr>
            <p:nvPr/>
          </p:nvSpPr>
          <p:spPr bwMode="auto">
            <a:xfrm>
              <a:off x="3718" y="1265"/>
              <a:ext cx="1248" cy="314"/>
            </a:xfrm>
            <a:prstGeom prst="rect">
              <a:avLst/>
            </a:prstGeom>
            <a:noFill/>
            <a:ln w="9525">
              <a:noFill/>
              <a:miter lim="800000"/>
            </a:ln>
          </p:spPr>
          <p:txBody>
            <a:bodyPr>
              <a:spAutoFit/>
            </a:bodyPr>
            <a:lstStyle/>
            <a:p>
              <a:pPr>
                <a:spcBef>
                  <a:spcPct val="20000"/>
                </a:spcBef>
                <a:buClr>
                  <a:srgbClr val="E1B40C"/>
                </a:buClr>
                <a:buFont typeface="微软雅黑" panose="020B0503020204020204" pitchFamily="34" charset="-122"/>
                <a:buNone/>
              </a:pPr>
              <a:r>
                <a:rPr lang="zh-CN" altLang="en-US" sz="1200" b="0" dirty="0">
                  <a:latin typeface="微软雅黑" panose="020B0503020204020204" pitchFamily="34" charset="-122"/>
                </a:rPr>
                <a:t>单击此处添加文字内容</a:t>
              </a:r>
              <a:endParaRPr lang="zh-CN" altLang="en-US" sz="1200" b="0" dirty="0">
                <a:latin typeface="微软雅黑" panose="020B0503020204020204" pitchFamily="34" charset="-122"/>
              </a:endParaRPr>
            </a:p>
            <a:p>
              <a:pPr>
                <a:spcBef>
                  <a:spcPct val="20000"/>
                </a:spcBef>
                <a:buClr>
                  <a:srgbClr val="E1B40C"/>
                </a:buClr>
                <a:buFont typeface="微软雅黑" panose="020B0503020204020204" pitchFamily="34" charset="-122"/>
                <a:buNone/>
              </a:pPr>
              <a:r>
                <a:rPr lang="zh-CN" altLang="en-US" sz="1200" b="0" dirty="0">
                  <a:latin typeface="微软雅黑" panose="020B0503020204020204" pitchFamily="34" charset="-122"/>
                </a:rPr>
                <a:t>单击此处添加文字内容</a:t>
              </a:r>
              <a:endParaRPr lang="zh-CN" altLang="en-US" sz="1200" b="0" dirty="0">
                <a:latin typeface="微软雅黑" panose="020B0503020204020204" pitchFamily="34" charset="-122"/>
              </a:endParaRPr>
            </a:p>
          </p:txBody>
        </p:sp>
        <p:sp>
          <p:nvSpPr>
            <p:cNvPr id="57" name="Rectangle 74"/>
            <p:cNvSpPr>
              <a:spLocks noChangeArrowheads="1"/>
            </p:cNvSpPr>
            <p:nvPr/>
          </p:nvSpPr>
          <p:spPr bwMode="auto">
            <a:xfrm>
              <a:off x="3718" y="1104"/>
              <a:ext cx="956" cy="173"/>
            </a:xfrm>
            <a:prstGeom prst="rect">
              <a:avLst/>
            </a:prstGeom>
            <a:noFill/>
            <a:ln w="9525">
              <a:noFill/>
              <a:miter lim="800000"/>
            </a:ln>
          </p:spPr>
          <p:txBody>
            <a:bodyPr>
              <a:spAutoFit/>
            </a:bodyPr>
            <a:lstStyle/>
            <a:p>
              <a:r>
                <a:rPr lang="zh-CN" altLang="en-US" sz="1200" dirty="0"/>
                <a:t>单击此处添加文字</a:t>
              </a:r>
              <a:endParaRPr lang="zh-CN" altLang="en-US" sz="1200" dirty="0"/>
            </a:p>
          </p:txBody>
        </p:sp>
      </p:grpSp>
      <p:grpSp>
        <p:nvGrpSpPr>
          <p:cNvPr id="58" name="组合 57"/>
          <p:cNvGrpSpPr/>
          <p:nvPr/>
        </p:nvGrpSpPr>
        <p:grpSpPr>
          <a:xfrm>
            <a:off x="1255173" y="3218472"/>
            <a:ext cx="1076325" cy="1028700"/>
            <a:chOff x="1344252" y="3039808"/>
            <a:chExt cx="1076325" cy="1028700"/>
          </a:xfrm>
        </p:grpSpPr>
        <p:pic>
          <p:nvPicPr>
            <p:cNvPr id="59" name="图片 5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44252" y="3039808"/>
              <a:ext cx="1076325" cy="1028700"/>
            </a:xfrm>
            <a:prstGeom prst="rect">
              <a:avLst/>
            </a:prstGeom>
          </p:spPr>
        </p:pic>
        <p:sp>
          <p:nvSpPr>
            <p:cNvPr id="61" name="TextBox 60"/>
            <p:cNvSpPr txBox="1"/>
            <p:nvPr/>
          </p:nvSpPr>
          <p:spPr>
            <a:xfrm>
              <a:off x="1584765" y="3268689"/>
              <a:ext cx="584634" cy="584775"/>
            </a:xfrm>
            <a:prstGeom prst="rect">
              <a:avLst/>
            </a:prstGeom>
            <a:noFill/>
          </p:spPr>
          <p:txBody>
            <a:bodyPr wrap="square" rtlCol="0">
              <a:spAutoFit/>
            </a:body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rPr>
                <a:t>1</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3832920" y="3710581"/>
            <a:ext cx="1674000" cy="1599929"/>
            <a:chOff x="3921999" y="3531917"/>
            <a:chExt cx="1674000" cy="1599929"/>
          </a:xfrm>
        </p:grpSpPr>
        <p:pic>
          <p:nvPicPr>
            <p:cNvPr id="67" name="图片 6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21999" y="3531917"/>
              <a:ext cx="1674000" cy="1599929"/>
            </a:xfrm>
            <a:prstGeom prst="rect">
              <a:avLst/>
            </a:prstGeom>
          </p:spPr>
        </p:pic>
        <p:sp>
          <p:nvSpPr>
            <p:cNvPr id="68" name="Oval 44"/>
            <p:cNvSpPr>
              <a:spLocks noChangeArrowheads="1"/>
            </p:cNvSpPr>
            <p:nvPr/>
          </p:nvSpPr>
          <p:spPr bwMode="gray">
            <a:xfrm>
              <a:off x="4028748" y="3554158"/>
              <a:ext cx="1460501" cy="1443038"/>
            </a:xfrm>
            <a:prstGeom prst="ellipse">
              <a:avLst/>
            </a:prstGeom>
            <a:noFill/>
            <a:ln w="9525" algn="ctr">
              <a:noFill/>
              <a:round/>
            </a:ln>
            <a:effectLst/>
          </p:spPr>
          <p:txBody>
            <a:bodyPr wrap="none" anchor="ctr"/>
            <a:lstStyle/>
            <a:p>
              <a:pPr algn="ctr"/>
              <a:r>
                <a:rPr lang="zh-CN" altLang="en-US" dirty="0">
                  <a:solidFill>
                    <a:schemeClr val="bg1"/>
                  </a:solidFill>
                </a:rPr>
                <a:t>单击此处</a:t>
              </a:r>
              <a:endParaRPr lang="zh-CN" altLang="en-US" dirty="0">
                <a:solidFill>
                  <a:schemeClr val="bg1"/>
                </a:solidFill>
              </a:endParaRPr>
            </a:p>
            <a:p>
              <a:pPr algn="ctr"/>
              <a:r>
                <a:rPr lang="zh-CN" altLang="en-US" dirty="0">
                  <a:solidFill>
                    <a:schemeClr val="bg1"/>
                  </a:solidFill>
                </a:rPr>
                <a:t>添加文字</a:t>
              </a:r>
              <a:endParaRPr lang="zh-CN" altLang="en-US" dirty="0">
                <a:solidFill>
                  <a:schemeClr val="bg1"/>
                </a:solidFill>
              </a:endParaRPr>
            </a:p>
          </p:txBody>
        </p:sp>
      </p:grpSp>
      <p:sp>
        <p:nvSpPr>
          <p:cNvPr id="60" name="TextBox 59"/>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p:tgtEl>
                                          <p:spTgt spid="60"/>
                                        </p:tgtEl>
                                        <p:attrNameLst>
                                          <p:attrName>ppt_x</p:attrName>
                                        </p:attrNameLst>
                                      </p:cBhvr>
                                      <p:tavLst>
                                        <p:tav tm="0">
                                          <p:val>
                                            <p:strVal val="#ppt_x+#ppt_w*1.125000"/>
                                          </p:val>
                                        </p:tav>
                                        <p:tav tm="100000">
                                          <p:val>
                                            <p:strVal val="#ppt_x"/>
                                          </p:val>
                                        </p:tav>
                                      </p:tavLst>
                                    </p:anim>
                                    <p:animEffect transition="in" filter="wipe(left)">
                                      <p:cBhvr>
                                        <p:cTn id="8" dur="500"/>
                                        <p:tgtEl>
                                          <p:spTgt spid="60"/>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000"/>
                                        <p:tgtEl>
                                          <p:spTgt spid="65"/>
                                        </p:tgtEl>
                                      </p:cBhvr>
                                    </p:animEffect>
                                    <p:anim calcmode="lin" valueType="num">
                                      <p:cBhvr>
                                        <p:cTn id="13" dur="1000" fill="hold"/>
                                        <p:tgtEl>
                                          <p:spTgt spid="65"/>
                                        </p:tgtEl>
                                        <p:attrNameLst>
                                          <p:attrName>ppt_x</p:attrName>
                                        </p:attrNameLst>
                                      </p:cBhvr>
                                      <p:tavLst>
                                        <p:tav tm="0">
                                          <p:val>
                                            <p:strVal val="#ppt_x"/>
                                          </p:val>
                                        </p:tav>
                                        <p:tav tm="100000">
                                          <p:val>
                                            <p:strVal val="#ppt_x"/>
                                          </p:val>
                                        </p:tav>
                                      </p:tavLst>
                                    </p:anim>
                                    <p:anim calcmode="lin" valueType="num">
                                      <p:cBhvr>
                                        <p:cTn id="14" dur="1000" fill="hold"/>
                                        <p:tgtEl>
                                          <p:spTgt spid="6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3" presetClass="entr" presetSubtype="16"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childTnLst>
                                </p:cTn>
                              </p:par>
                            </p:childTnLst>
                          </p:cTn>
                        </p:par>
                        <p:par>
                          <p:cTn id="20" fill="hold">
                            <p:stCondLst>
                              <p:cond delay="2000"/>
                            </p:stCondLst>
                            <p:childTnLst>
                              <p:par>
                                <p:cTn id="21" presetID="23" presetClass="entr" presetSubtype="16"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childTnLst>
                                </p:cTn>
                              </p:par>
                            </p:childTnLst>
                          </p:cTn>
                        </p:par>
                        <p:par>
                          <p:cTn id="25" fill="hold">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23" presetClass="entr" presetSubtype="16"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23" presetClass="entr" presetSubtype="16"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childTnLst>
                                </p:cTn>
                              </p:par>
                            </p:childTnLst>
                          </p:cTn>
                        </p:par>
                        <p:par>
                          <p:cTn id="40" fill="hold">
                            <p:stCondLst>
                              <p:cond delay="4000"/>
                            </p:stCondLst>
                            <p:childTnLst>
                              <p:par>
                                <p:cTn id="41" presetID="23" presetClass="entr" presetSubtype="16"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fade">
                                      <p:cBhvr>
                                        <p:cTn id="48" dur="500"/>
                                        <p:tgtEl>
                                          <p:spTgt spid="58"/>
                                        </p:tgtEl>
                                      </p:cBhvr>
                                    </p:animEffect>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par>
                          <p:cTn id="57" fill="hold">
                            <p:stCondLst>
                              <p:cond delay="6000"/>
                            </p:stCondLst>
                            <p:childTnLst>
                              <p:par>
                                <p:cTn id="58" presetID="10" presetClass="entr" presetSubtype="0"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500"/>
                                        <p:tgtEl>
                                          <p:spTgt spid="10"/>
                                        </p:tgtEl>
                                      </p:cBhvr>
                                    </p:animEffect>
                                  </p:childTnLst>
                                </p:cTn>
                              </p:par>
                            </p:childTnLst>
                          </p:cTn>
                        </p:par>
                        <p:par>
                          <p:cTn id="65" fill="hold">
                            <p:stCondLst>
                              <p:cond delay="7000"/>
                            </p:stCondLst>
                            <p:childTnLst>
                              <p:par>
                                <p:cTn id="66" presetID="10" presetClass="entr" presetSubtype="0" fill="hold"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fade">
                                      <p:cBhvr>
                                        <p:cTn id="68" dur="500"/>
                                        <p:tgtEl>
                                          <p:spTgt spid="4"/>
                                        </p:tgtEl>
                                      </p:cBhvr>
                                    </p:animEffect>
                                  </p:childTnLst>
                                </p:cTn>
                              </p:par>
                            </p:childTnLst>
                          </p:cTn>
                        </p:par>
                        <p:par>
                          <p:cTn id="69" fill="hold">
                            <p:stCondLst>
                              <p:cond delay="7500"/>
                            </p:stCondLst>
                            <p:childTnLst>
                              <p:par>
                                <p:cTn id="70" presetID="47" presetClass="entr" presetSubtype="0"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1000"/>
                                        <p:tgtEl>
                                          <p:spTgt spid="46"/>
                                        </p:tgtEl>
                                      </p:cBhvr>
                                    </p:animEffect>
                                    <p:anim calcmode="lin" valueType="num">
                                      <p:cBhvr>
                                        <p:cTn id="73" dur="1000" fill="hold"/>
                                        <p:tgtEl>
                                          <p:spTgt spid="46"/>
                                        </p:tgtEl>
                                        <p:attrNameLst>
                                          <p:attrName>ppt_x</p:attrName>
                                        </p:attrNameLst>
                                      </p:cBhvr>
                                      <p:tavLst>
                                        <p:tav tm="0">
                                          <p:val>
                                            <p:strVal val="#ppt_x"/>
                                          </p:val>
                                        </p:tav>
                                        <p:tav tm="100000">
                                          <p:val>
                                            <p:strVal val="#ppt_x"/>
                                          </p:val>
                                        </p:tav>
                                      </p:tavLst>
                                    </p:anim>
                                    <p:anim calcmode="lin" valueType="num">
                                      <p:cBhvr>
                                        <p:cTn id="74" dur="1000" fill="hold"/>
                                        <p:tgtEl>
                                          <p:spTgt spid="46"/>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1000"/>
                                        <p:tgtEl>
                                          <p:spTgt spid="52"/>
                                        </p:tgtEl>
                                      </p:cBhvr>
                                    </p:animEffect>
                                    <p:anim calcmode="lin" valueType="num">
                                      <p:cBhvr>
                                        <p:cTn id="78" dur="1000" fill="hold"/>
                                        <p:tgtEl>
                                          <p:spTgt spid="52"/>
                                        </p:tgtEl>
                                        <p:attrNameLst>
                                          <p:attrName>ppt_x</p:attrName>
                                        </p:attrNameLst>
                                      </p:cBhvr>
                                      <p:tavLst>
                                        <p:tav tm="0">
                                          <p:val>
                                            <p:strVal val="#ppt_x"/>
                                          </p:val>
                                        </p:tav>
                                        <p:tav tm="100000">
                                          <p:val>
                                            <p:strVal val="#ppt_x"/>
                                          </p:val>
                                        </p:tav>
                                      </p:tavLst>
                                    </p:anim>
                                    <p:anim calcmode="lin" valueType="num">
                                      <p:cBhvr>
                                        <p:cTn id="79" dur="1000" fill="hold"/>
                                        <p:tgtEl>
                                          <p:spTgt spid="52"/>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1000"/>
                                        <p:tgtEl>
                                          <p:spTgt spid="40"/>
                                        </p:tgtEl>
                                      </p:cBhvr>
                                    </p:animEffect>
                                    <p:anim calcmode="lin" valueType="num">
                                      <p:cBhvr>
                                        <p:cTn id="83" dur="1000" fill="hold"/>
                                        <p:tgtEl>
                                          <p:spTgt spid="40"/>
                                        </p:tgtEl>
                                        <p:attrNameLst>
                                          <p:attrName>ppt_x</p:attrName>
                                        </p:attrNameLst>
                                      </p:cBhvr>
                                      <p:tavLst>
                                        <p:tav tm="0">
                                          <p:val>
                                            <p:strVal val="#ppt_x"/>
                                          </p:val>
                                        </p:tav>
                                        <p:tav tm="100000">
                                          <p:val>
                                            <p:strVal val="#ppt_x"/>
                                          </p:val>
                                        </p:tav>
                                      </p:tavLst>
                                    </p:anim>
                                    <p:anim calcmode="lin" valueType="num">
                                      <p:cBhvr>
                                        <p:cTn id="84" dur="1000" fill="hold"/>
                                        <p:tgtEl>
                                          <p:spTgt spid="40"/>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1000"/>
                                        <p:tgtEl>
                                          <p:spTgt spid="43"/>
                                        </p:tgtEl>
                                      </p:cBhvr>
                                    </p:animEffect>
                                    <p:anim calcmode="lin" valueType="num">
                                      <p:cBhvr>
                                        <p:cTn id="88" dur="1000" fill="hold"/>
                                        <p:tgtEl>
                                          <p:spTgt spid="43"/>
                                        </p:tgtEl>
                                        <p:attrNameLst>
                                          <p:attrName>ppt_x</p:attrName>
                                        </p:attrNameLst>
                                      </p:cBhvr>
                                      <p:tavLst>
                                        <p:tav tm="0">
                                          <p:val>
                                            <p:strVal val="#ppt_x"/>
                                          </p:val>
                                        </p:tav>
                                        <p:tav tm="100000">
                                          <p:val>
                                            <p:strVal val="#ppt_x"/>
                                          </p:val>
                                        </p:tav>
                                      </p:tavLst>
                                    </p:anim>
                                    <p:anim calcmode="lin" valueType="num">
                                      <p:cBhvr>
                                        <p:cTn id="89" dur="1000" fill="hold"/>
                                        <p:tgtEl>
                                          <p:spTgt spid="43"/>
                                        </p:tgtEl>
                                        <p:attrNameLst>
                                          <p:attrName>ppt_y</p:attrName>
                                        </p:attrNameLst>
                                      </p:cBhvr>
                                      <p:tavLst>
                                        <p:tav tm="0">
                                          <p:val>
                                            <p:strVal val="#ppt_y-.1"/>
                                          </p:val>
                                        </p:tav>
                                        <p:tav tm="100000">
                                          <p:val>
                                            <p:strVal val="#ppt_y"/>
                                          </p:val>
                                        </p:tav>
                                      </p:tavLst>
                                    </p:anim>
                                  </p:childTnLst>
                                </p:cTn>
                              </p:par>
                              <p:par>
                                <p:cTn id="90" presetID="47" presetClass="entr" presetSubtype="0" fill="hold" nodeType="with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1000"/>
                                        <p:tgtEl>
                                          <p:spTgt spid="55"/>
                                        </p:tgtEl>
                                      </p:cBhvr>
                                    </p:animEffect>
                                    <p:anim calcmode="lin" valueType="num">
                                      <p:cBhvr>
                                        <p:cTn id="93" dur="1000" fill="hold"/>
                                        <p:tgtEl>
                                          <p:spTgt spid="55"/>
                                        </p:tgtEl>
                                        <p:attrNameLst>
                                          <p:attrName>ppt_x</p:attrName>
                                        </p:attrNameLst>
                                      </p:cBhvr>
                                      <p:tavLst>
                                        <p:tav tm="0">
                                          <p:val>
                                            <p:strVal val="#ppt_x"/>
                                          </p:val>
                                        </p:tav>
                                        <p:tav tm="100000">
                                          <p:val>
                                            <p:strVal val="#ppt_x"/>
                                          </p:val>
                                        </p:tav>
                                      </p:tavLst>
                                    </p:anim>
                                    <p:anim calcmode="lin" valueType="num">
                                      <p:cBhvr>
                                        <p:cTn id="94" dur="1000" fill="hold"/>
                                        <p:tgtEl>
                                          <p:spTgt spid="55"/>
                                        </p:tgtEl>
                                        <p:attrNameLst>
                                          <p:attrName>ppt_y</p:attrName>
                                        </p:attrNameLst>
                                      </p:cBhvr>
                                      <p:tavLst>
                                        <p:tav tm="0">
                                          <p:val>
                                            <p:strVal val="#ppt_y-.1"/>
                                          </p:val>
                                        </p:tav>
                                        <p:tav tm="100000">
                                          <p:val>
                                            <p:strVal val="#ppt_y"/>
                                          </p:val>
                                        </p:tav>
                                      </p:tavLst>
                                    </p:anim>
                                  </p:childTnLst>
                                </p:cTn>
                              </p:par>
                              <p:par>
                                <p:cTn id="95" presetID="47" presetClass="entr" presetSubtype="0" fill="hold" nodeType="with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fade">
                                      <p:cBhvr>
                                        <p:cTn id="97" dur="1000"/>
                                        <p:tgtEl>
                                          <p:spTgt spid="49"/>
                                        </p:tgtEl>
                                      </p:cBhvr>
                                    </p:animEffect>
                                    <p:anim calcmode="lin" valueType="num">
                                      <p:cBhvr>
                                        <p:cTn id="98" dur="1000" fill="hold"/>
                                        <p:tgtEl>
                                          <p:spTgt spid="49"/>
                                        </p:tgtEl>
                                        <p:attrNameLst>
                                          <p:attrName>ppt_x</p:attrName>
                                        </p:attrNameLst>
                                      </p:cBhvr>
                                      <p:tavLst>
                                        <p:tav tm="0">
                                          <p:val>
                                            <p:strVal val="#ppt_x"/>
                                          </p:val>
                                        </p:tav>
                                        <p:tav tm="100000">
                                          <p:val>
                                            <p:strVal val="#ppt_x"/>
                                          </p:val>
                                        </p:tav>
                                      </p:tavLst>
                                    </p:anim>
                                    <p:anim calcmode="lin" valueType="num">
                                      <p:cBhvr>
                                        <p:cTn id="9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1"/>
          <p:cNvSpPr>
            <a:spLocks noChangeArrowheads="1"/>
          </p:cNvSpPr>
          <p:nvPr/>
        </p:nvSpPr>
        <p:spPr bwMode="auto">
          <a:xfrm>
            <a:off x="3035797" y="1644028"/>
            <a:ext cx="2968625" cy="2968625"/>
          </a:xfrm>
          <a:prstGeom prst="ellipse">
            <a:avLst/>
          </a:prstGeom>
          <a:noFill/>
          <a:ln w="57150" cap="flat" cmpd="sng">
            <a:solidFill>
              <a:schemeClr val="tx1">
                <a:lumMod val="50000"/>
                <a:lumOff val="50000"/>
              </a:schemeClr>
            </a:solidFill>
            <a:prstDash val="sysDot"/>
            <a:round/>
          </a:ln>
          <a:effectLst/>
        </p:spPr>
        <p:txBody>
          <a:bodyPr wrap="none" anchor="ctr"/>
          <a:lstStyle/>
          <a:p>
            <a:pPr algn="l"/>
            <a:endParaRPr lang="zh-CN" altLang="en-US">
              <a:ea typeface="宋体" panose="02010600030101010101" pitchFamily="2" charset="-122"/>
            </a:endParaRPr>
          </a:p>
        </p:txBody>
      </p:sp>
      <p:grpSp>
        <p:nvGrpSpPr>
          <p:cNvPr id="5" name="组合 4"/>
          <p:cNvGrpSpPr/>
          <p:nvPr/>
        </p:nvGrpSpPr>
        <p:grpSpPr>
          <a:xfrm>
            <a:off x="3410027" y="2039316"/>
            <a:ext cx="2308225" cy="2074862"/>
            <a:chOff x="3367088" y="2746375"/>
            <a:chExt cx="2308225" cy="2074862"/>
          </a:xfrm>
          <a:effectLst/>
        </p:grpSpPr>
        <p:sp>
          <p:nvSpPr>
            <p:cNvPr id="6" name="Line 17"/>
            <p:cNvSpPr>
              <a:spLocks noChangeShapeType="1"/>
            </p:cNvSpPr>
            <p:nvPr/>
          </p:nvSpPr>
          <p:spPr bwMode="auto">
            <a:xfrm>
              <a:off x="4527550" y="2746375"/>
              <a:ext cx="0" cy="1109662"/>
            </a:xfrm>
            <a:prstGeom prst="line">
              <a:avLst/>
            </a:prstGeom>
            <a:noFill/>
            <a:ln w="38100" cap="flat" cmpd="sng">
              <a:solidFill>
                <a:schemeClr val="tx1">
                  <a:lumMod val="50000"/>
                  <a:lumOff val="50000"/>
                </a:schemeClr>
              </a:solidFill>
              <a:round/>
              <a:headEnd type="triangle" w="med" len="med"/>
            </a:ln>
            <a:effectLst/>
          </p:spPr>
          <p:txBody>
            <a:bodyPr/>
            <a:lstStyle/>
            <a:p>
              <a:endParaRPr lang="zh-CN" altLang="en-US"/>
            </a:p>
          </p:txBody>
        </p:sp>
        <p:sp>
          <p:nvSpPr>
            <p:cNvPr id="7" name="Line 22"/>
            <p:cNvSpPr>
              <a:spLocks noChangeShapeType="1"/>
            </p:cNvSpPr>
            <p:nvPr/>
          </p:nvSpPr>
          <p:spPr bwMode="auto">
            <a:xfrm flipV="1">
              <a:off x="3767138" y="3856037"/>
              <a:ext cx="760412" cy="941388"/>
            </a:xfrm>
            <a:prstGeom prst="line">
              <a:avLst/>
            </a:prstGeom>
            <a:noFill/>
            <a:ln w="38100" cap="flat" cmpd="sng">
              <a:solidFill>
                <a:schemeClr val="tx1">
                  <a:lumMod val="50000"/>
                  <a:lumOff val="50000"/>
                </a:schemeClr>
              </a:solidFill>
              <a:round/>
              <a:headEnd type="triangle" w="med" len="med"/>
            </a:ln>
            <a:effectLst/>
          </p:spPr>
          <p:txBody>
            <a:bodyPr/>
            <a:lstStyle/>
            <a:p>
              <a:endParaRPr lang="zh-CN" altLang="en-US"/>
            </a:p>
          </p:txBody>
        </p:sp>
        <p:sp>
          <p:nvSpPr>
            <p:cNvPr id="8" name="Line 23"/>
            <p:cNvSpPr>
              <a:spLocks noChangeShapeType="1"/>
            </p:cNvSpPr>
            <p:nvPr/>
          </p:nvSpPr>
          <p:spPr bwMode="auto">
            <a:xfrm>
              <a:off x="3367088" y="3581400"/>
              <a:ext cx="1160462" cy="274637"/>
            </a:xfrm>
            <a:prstGeom prst="line">
              <a:avLst/>
            </a:prstGeom>
            <a:noFill/>
            <a:ln w="38100" cap="flat" cmpd="sng">
              <a:solidFill>
                <a:schemeClr val="tx1">
                  <a:lumMod val="50000"/>
                  <a:lumOff val="50000"/>
                </a:schemeClr>
              </a:solidFill>
              <a:round/>
              <a:headEnd type="triangle" w="med" len="med"/>
            </a:ln>
            <a:effectLst/>
          </p:spPr>
          <p:txBody>
            <a:bodyPr/>
            <a:lstStyle/>
            <a:p>
              <a:endParaRPr lang="zh-CN" altLang="en-US"/>
            </a:p>
          </p:txBody>
        </p:sp>
        <p:sp>
          <p:nvSpPr>
            <p:cNvPr id="9" name="Line 24"/>
            <p:cNvSpPr>
              <a:spLocks noChangeShapeType="1"/>
            </p:cNvSpPr>
            <p:nvPr/>
          </p:nvSpPr>
          <p:spPr bwMode="auto">
            <a:xfrm flipH="1">
              <a:off x="4527550" y="3581400"/>
              <a:ext cx="1147763" cy="274637"/>
            </a:xfrm>
            <a:prstGeom prst="line">
              <a:avLst/>
            </a:prstGeom>
            <a:noFill/>
            <a:ln w="38100" cap="flat" cmpd="sng">
              <a:solidFill>
                <a:schemeClr val="tx1">
                  <a:lumMod val="50000"/>
                  <a:lumOff val="50000"/>
                </a:schemeClr>
              </a:solidFill>
              <a:round/>
              <a:headEnd type="triangle" w="med" len="med"/>
            </a:ln>
            <a:effectLst/>
          </p:spPr>
          <p:txBody>
            <a:bodyPr/>
            <a:lstStyle/>
            <a:p>
              <a:endParaRPr lang="zh-CN" altLang="en-US"/>
            </a:p>
          </p:txBody>
        </p:sp>
        <p:sp>
          <p:nvSpPr>
            <p:cNvPr id="10" name="Line 25"/>
            <p:cNvSpPr>
              <a:spLocks noChangeShapeType="1"/>
            </p:cNvSpPr>
            <p:nvPr/>
          </p:nvSpPr>
          <p:spPr bwMode="auto">
            <a:xfrm flipH="1" flipV="1">
              <a:off x="4527550" y="3856037"/>
              <a:ext cx="739775" cy="965200"/>
            </a:xfrm>
            <a:prstGeom prst="line">
              <a:avLst/>
            </a:prstGeom>
            <a:noFill/>
            <a:ln w="38100" cap="flat" cmpd="sng">
              <a:solidFill>
                <a:schemeClr val="tx1">
                  <a:lumMod val="50000"/>
                  <a:lumOff val="50000"/>
                </a:schemeClr>
              </a:solidFill>
              <a:round/>
              <a:headEnd type="triangle" w="med" len="med"/>
            </a:ln>
            <a:effectLst/>
          </p:spPr>
          <p:txBody>
            <a:bodyPr/>
            <a:lstStyle/>
            <a:p>
              <a:endParaRPr lang="zh-CN" altLang="en-US"/>
            </a:p>
          </p:txBody>
        </p:sp>
      </p:grpSp>
      <p:sp>
        <p:nvSpPr>
          <p:cNvPr id="11" name="Text Box 78"/>
          <p:cNvSpPr txBox="1">
            <a:spLocks noChangeArrowheads="1"/>
          </p:cNvSpPr>
          <p:nvPr/>
        </p:nvSpPr>
        <p:spPr bwMode="auto">
          <a:xfrm>
            <a:off x="6370956" y="4306794"/>
            <a:ext cx="2171700" cy="609600"/>
          </a:xfrm>
          <a:prstGeom prst="rect">
            <a:avLst/>
          </a:prstGeom>
          <a:noFill/>
          <a:ln w="9525">
            <a:noFill/>
            <a:miter lim="800000"/>
          </a:ln>
          <a:effectLst/>
        </p:spPr>
        <p:txBody>
          <a:bodyPr anchor="ctr"/>
          <a:lstStyle/>
          <a:p>
            <a:pPr algn="l"/>
            <a:r>
              <a:rPr lang="zh-CN" altLang="en-US" sz="1600" dirty="0">
                <a:latin typeface="微软雅黑" panose="020B0503020204020204" pitchFamily="34" charset="-122"/>
                <a:ea typeface="微软雅黑" panose="020B0503020204020204" pitchFamily="34" charset="-122"/>
              </a:rPr>
              <a:t>点击输入文本</a:t>
            </a:r>
            <a:endParaRPr lang="zh-CN" altLang="en-US" sz="1600" dirty="0">
              <a:latin typeface="微软雅黑" panose="020B0503020204020204" pitchFamily="34" charset="-122"/>
              <a:ea typeface="微软雅黑" panose="020B0503020204020204" pitchFamily="34" charset="-122"/>
            </a:endParaRPr>
          </a:p>
        </p:txBody>
      </p:sp>
      <p:sp>
        <p:nvSpPr>
          <p:cNvPr id="12" name="Text Box 80"/>
          <p:cNvSpPr txBox="1">
            <a:spLocks noChangeArrowheads="1"/>
          </p:cNvSpPr>
          <p:nvPr/>
        </p:nvSpPr>
        <p:spPr bwMode="auto">
          <a:xfrm>
            <a:off x="6863259" y="2428253"/>
            <a:ext cx="1763713" cy="692150"/>
          </a:xfrm>
          <a:prstGeom prst="rect">
            <a:avLst/>
          </a:prstGeom>
          <a:noFill/>
          <a:ln w="9525">
            <a:noFill/>
            <a:miter lim="800000"/>
          </a:ln>
          <a:effectLst/>
        </p:spPr>
        <p:txBody>
          <a:bodyPr anchor="ctr"/>
          <a:lstStyle/>
          <a:p>
            <a:pPr algn="l"/>
            <a:r>
              <a:rPr lang="zh-CN" altLang="en-US" sz="1600" dirty="0">
                <a:latin typeface="微软雅黑" panose="020B0503020204020204" pitchFamily="34" charset="-122"/>
                <a:ea typeface="微软雅黑" panose="020B0503020204020204" pitchFamily="34" charset="-122"/>
              </a:rPr>
              <a:t>点击输入文本</a:t>
            </a:r>
            <a:endParaRPr lang="zh-CN" altLang="en-US" sz="1600" dirty="0">
              <a:latin typeface="微软雅黑" panose="020B0503020204020204" pitchFamily="34" charset="-122"/>
              <a:ea typeface="微软雅黑" panose="020B0503020204020204" pitchFamily="34" charset="-122"/>
            </a:endParaRPr>
          </a:p>
        </p:txBody>
      </p:sp>
      <p:sp>
        <p:nvSpPr>
          <p:cNvPr id="13" name="Text Box 81"/>
          <p:cNvSpPr txBox="1">
            <a:spLocks noChangeArrowheads="1"/>
          </p:cNvSpPr>
          <p:nvPr/>
        </p:nvSpPr>
        <p:spPr bwMode="auto">
          <a:xfrm>
            <a:off x="5105897" y="1059828"/>
            <a:ext cx="2543175" cy="695325"/>
          </a:xfrm>
          <a:prstGeom prst="rect">
            <a:avLst/>
          </a:prstGeom>
          <a:noFill/>
          <a:ln w="9525">
            <a:noFill/>
            <a:miter lim="800000"/>
          </a:ln>
          <a:effectLst/>
        </p:spPr>
        <p:txBody>
          <a:bodyPr anchor="ctr"/>
          <a:lstStyle/>
          <a:p>
            <a:pPr algn="l"/>
            <a:r>
              <a:rPr lang="zh-CN" altLang="en-US" sz="1600" dirty="0">
                <a:latin typeface="微软雅黑" panose="020B0503020204020204" pitchFamily="34" charset="-122"/>
                <a:ea typeface="微软雅黑" panose="020B0503020204020204" pitchFamily="34" charset="-122"/>
              </a:rPr>
              <a:t>点击输入文本</a:t>
            </a:r>
            <a:endParaRPr lang="zh-CN" altLang="en-US" sz="1600" dirty="0">
              <a:latin typeface="微软雅黑" panose="020B0503020204020204" pitchFamily="34" charset="-122"/>
              <a:ea typeface="微软雅黑" panose="020B0503020204020204" pitchFamily="34" charset="-122"/>
            </a:endParaRPr>
          </a:p>
        </p:txBody>
      </p:sp>
      <p:sp>
        <p:nvSpPr>
          <p:cNvPr id="14" name="Text Box 80"/>
          <p:cNvSpPr txBox="1">
            <a:spLocks noChangeArrowheads="1"/>
          </p:cNvSpPr>
          <p:nvPr/>
        </p:nvSpPr>
        <p:spPr bwMode="auto">
          <a:xfrm>
            <a:off x="827584" y="2404441"/>
            <a:ext cx="1765300" cy="692150"/>
          </a:xfrm>
          <a:prstGeom prst="rect">
            <a:avLst/>
          </a:prstGeom>
          <a:noFill/>
          <a:ln w="9525">
            <a:noFill/>
            <a:miter lim="800000"/>
          </a:ln>
          <a:effectLst/>
        </p:spPr>
        <p:txBody>
          <a:bodyPr anchor="ctr"/>
          <a:lstStyle/>
          <a:p>
            <a:pPr algn="l"/>
            <a:r>
              <a:rPr lang="zh-CN" altLang="en-US" sz="1600" dirty="0">
                <a:latin typeface="微软雅黑" panose="020B0503020204020204" pitchFamily="34" charset="-122"/>
                <a:ea typeface="微软雅黑" panose="020B0503020204020204" pitchFamily="34" charset="-122"/>
              </a:rPr>
              <a:t>点击输入文本</a:t>
            </a:r>
            <a:endParaRPr lang="zh-CN" altLang="en-US" sz="1600" dirty="0">
              <a:latin typeface="微软雅黑" panose="020B0503020204020204" pitchFamily="34" charset="-122"/>
              <a:ea typeface="微软雅黑" panose="020B0503020204020204" pitchFamily="34" charset="-122"/>
            </a:endParaRPr>
          </a:p>
        </p:txBody>
      </p:sp>
      <p:sp>
        <p:nvSpPr>
          <p:cNvPr id="15" name="Text Box 80"/>
          <p:cNvSpPr txBox="1">
            <a:spLocks noChangeArrowheads="1"/>
          </p:cNvSpPr>
          <p:nvPr/>
        </p:nvSpPr>
        <p:spPr bwMode="auto">
          <a:xfrm>
            <a:off x="1263745" y="4114178"/>
            <a:ext cx="1765300" cy="692150"/>
          </a:xfrm>
          <a:prstGeom prst="rect">
            <a:avLst/>
          </a:prstGeom>
          <a:noFill/>
          <a:ln w="9525">
            <a:noFill/>
            <a:miter lim="800000"/>
          </a:ln>
          <a:effectLst/>
        </p:spPr>
        <p:txBody>
          <a:bodyPr anchor="ctr"/>
          <a:lstStyle/>
          <a:p>
            <a:pPr algn="l"/>
            <a:r>
              <a:rPr lang="zh-CN" altLang="en-US" sz="1600" dirty="0">
                <a:latin typeface="微软雅黑" panose="020B0503020204020204" pitchFamily="34" charset="-122"/>
                <a:ea typeface="微软雅黑" panose="020B0503020204020204" pitchFamily="34" charset="-122"/>
              </a:rPr>
              <a:t>点击输入文本</a:t>
            </a:r>
            <a:endParaRPr lang="zh-CN" altLang="en-US" sz="1600"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029998" y="3917251"/>
            <a:ext cx="1455192" cy="1390803"/>
            <a:chOff x="3754708" y="2261469"/>
            <a:chExt cx="1455192" cy="1390803"/>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54708" y="2261469"/>
              <a:ext cx="1455192" cy="1390803"/>
            </a:xfrm>
            <a:prstGeom prst="rect">
              <a:avLst/>
            </a:prstGeom>
          </p:spPr>
        </p:pic>
        <p:sp>
          <p:nvSpPr>
            <p:cNvPr id="18" name="TextBox 17"/>
            <p:cNvSpPr txBox="1"/>
            <p:nvPr/>
          </p:nvSpPr>
          <p:spPr>
            <a:xfrm>
              <a:off x="4021297" y="2715107"/>
              <a:ext cx="911225"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839135" y="712587"/>
            <a:ext cx="1455192" cy="1390803"/>
            <a:chOff x="3754708" y="2261469"/>
            <a:chExt cx="1455192" cy="1390803"/>
          </a:xfrm>
        </p:grpSpPr>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54708" y="2261469"/>
              <a:ext cx="1455192" cy="1390803"/>
            </a:xfrm>
            <a:prstGeom prst="rect">
              <a:avLst/>
            </a:prstGeom>
          </p:spPr>
        </p:pic>
        <p:sp>
          <p:nvSpPr>
            <p:cNvPr id="21" name="TextBox 20"/>
            <p:cNvSpPr txBox="1"/>
            <p:nvPr/>
          </p:nvSpPr>
          <p:spPr>
            <a:xfrm>
              <a:off x="4021297" y="2715107"/>
              <a:ext cx="911225"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649888" y="2039316"/>
            <a:ext cx="1455192" cy="1390803"/>
            <a:chOff x="3754708" y="2261469"/>
            <a:chExt cx="1455192" cy="1390803"/>
          </a:xfrm>
        </p:grpSpPr>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54708" y="2261469"/>
              <a:ext cx="1455192" cy="1390803"/>
            </a:xfrm>
            <a:prstGeom prst="rect">
              <a:avLst/>
            </a:prstGeom>
          </p:spPr>
        </p:pic>
        <p:sp>
          <p:nvSpPr>
            <p:cNvPr id="24" name="TextBox 23"/>
            <p:cNvSpPr txBox="1"/>
            <p:nvPr/>
          </p:nvSpPr>
          <p:spPr>
            <a:xfrm>
              <a:off x="4021297" y="2715107"/>
              <a:ext cx="911225"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3839135" y="2405738"/>
            <a:ext cx="1455192" cy="1390803"/>
            <a:chOff x="3754708" y="2261469"/>
            <a:chExt cx="1455192" cy="1390803"/>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54708" y="2261469"/>
              <a:ext cx="1455192" cy="1390803"/>
            </a:xfrm>
            <a:prstGeom prst="rect">
              <a:avLst/>
            </a:prstGeom>
          </p:spPr>
        </p:pic>
        <p:sp>
          <p:nvSpPr>
            <p:cNvPr id="27" name="TextBox 26"/>
            <p:cNvSpPr txBox="1"/>
            <p:nvPr/>
          </p:nvSpPr>
          <p:spPr>
            <a:xfrm>
              <a:off x="4021297" y="2715107"/>
              <a:ext cx="911225"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587177" y="3875542"/>
            <a:ext cx="1455192" cy="1390803"/>
            <a:chOff x="3754708" y="2261469"/>
            <a:chExt cx="1455192" cy="1390803"/>
          </a:xfrm>
        </p:grpSpPr>
        <p:pic>
          <p:nvPicPr>
            <p:cNvPr id="29" name="图片 2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54708" y="2261469"/>
              <a:ext cx="1455192" cy="1390803"/>
            </a:xfrm>
            <a:prstGeom prst="rect">
              <a:avLst/>
            </a:prstGeom>
          </p:spPr>
        </p:pic>
        <p:sp>
          <p:nvSpPr>
            <p:cNvPr id="30" name="TextBox 29"/>
            <p:cNvSpPr txBox="1"/>
            <p:nvPr/>
          </p:nvSpPr>
          <p:spPr>
            <a:xfrm>
              <a:off x="4021297" y="2715107"/>
              <a:ext cx="911225"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061210" y="2084807"/>
            <a:ext cx="1455192" cy="1390803"/>
            <a:chOff x="3754708" y="2261469"/>
            <a:chExt cx="1455192" cy="1390803"/>
          </a:xfrm>
        </p:grpSpPr>
        <p:pic>
          <p:nvPicPr>
            <p:cNvPr id="32" name="图片 3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54708" y="2261469"/>
              <a:ext cx="1455192" cy="1390803"/>
            </a:xfrm>
            <a:prstGeom prst="rect">
              <a:avLst/>
            </a:prstGeom>
          </p:spPr>
        </p:pic>
        <p:sp>
          <p:nvSpPr>
            <p:cNvPr id="33" name="TextBox 32"/>
            <p:cNvSpPr txBox="1"/>
            <p:nvPr/>
          </p:nvSpPr>
          <p:spPr>
            <a:xfrm>
              <a:off x="4021297" y="2715107"/>
              <a:ext cx="911225"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文本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left)">
                                      <p:cBhvr>
                                        <p:cTn id="8" dur="500"/>
                                        <p:tgtEl>
                                          <p:spTgt spid="34"/>
                                        </p:tgtEl>
                                      </p:cBhvr>
                                    </p:animEffect>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52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 calcmode="lin" valueType="num">
                                      <p:cBhvr>
                                        <p:cTn id="24" dur="500" fill="hold"/>
                                        <p:tgtEl>
                                          <p:spTgt spid="19"/>
                                        </p:tgtEl>
                                        <p:attrNameLst>
                                          <p:attrName>ppt_x</p:attrName>
                                        </p:attrNameLst>
                                      </p:cBhvr>
                                      <p:tavLst>
                                        <p:tav tm="0">
                                          <p:val>
                                            <p:fltVal val="0.5"/>
                                          </p:val>
                                        </p:tav>
                                        <p:tav tm="100000">
                                          <p:val>
                                            <p:strVal val="#ppt_x"/>
                                          </p:val>
                                        </p:tav>
                                      </p:tavLst>
                                    </p:anim>
                                    <p:anim calcmode="lin" valueType="num">
                                      <p:cBhvr>
                                        <p:cTn id="25" dur="500" fill="hold"/>
                                        <p:tgtEl>
                                          <p:spTgt spid="19"/>
                                        </p:tgtEl>
                                        <p:attrNameLst>
                                          <p:attrName>ppt_y</p:attrName>
                                        </p:attrNameLst>
                                      </p:cBhvr>
                                      <p:tavLst>
                                        <p:tav tm="0">
                                          <p:val>
                                            <p:fltVal val="0.5"/>
                                          </p:val>
                                        </p:tav>
                                        <p:tav tm="100000">
                                          <p:val>
                                            <p:strVal val="#ppt_y"/>
                                          </p:val>
                                        </p:tav>
                                      </p:tavLst>
                                    </p:anim>
                                  </p:childTnLst>
                                </p:cTn>
                              </p:par>
                            </p:childTnLst>
                          </p:cTn>
                        </p:par>
                        <p:par>
                          <p:cTn id="26" fill="hold">
                            <p:stCondLst>
                              <p:cond delay="2000"/>
                            </p:stCondLst>
                            <p:childTnLst>
                              <p:par>
                                <p:cTn id="27" presetID="23" presetClass="entr" presetSubtype="528"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 calcmode="lin" valueType="num">
                                      <p:cBhvr>
                                        <p:cTn id="31" dur="500" fill="hold"/>
                                        <p:tgtEl>
                                          <p:spTgt spid="22"/>
                                        </p:tgtEl>
                                        <p:attrNameLst>
                                          <p:attrName>ppt_x</p:attrName>
                                        </p:attrNameLst>
                                      </p:cBhvr>
                                      <p:tavLst>
                                        <p:tav tm="0">
                                          <p:val>
                                            <p:fltVal val="0.5"/>
                                          </p:val>
                                        </p:tav>
                                        <p:tav tm="100000">
                                          <p:val>
                                            <p:strVal val="#ppt_x"/>
                                          </p:val>
                                        </p:tav>
                                      </p:tavLst>
                                    </p:anim>
                                    <p:anim calcmode="lin" valueType="num">
                                      <p:cBhvr>
                                        <p:cTn id="32" dur="500" fill="hold"/>
                                        <p:tgtEl>
                                          <p:spTgt spid="22"/>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23" presetClass="entr" presetSubtype="52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childTnLst>
                          </p:cTn>
                        </p:par>
                        <p:par>
                          <p:cTn id="40" fill="hold">
                            <p:stCondLst>
                              <p:cond delay="3000"/>
                            </p:stCondLst>
                            <p:childTnLst>
                              <p:par>
                                <p:cTn id="41" presetID="23" presetClass="entr" presetSubtype="528"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 calcmode="lin" valueType="num">
                                      <p:cBhvr>
                                        <p:cTn id="45" dur="500" fill="hold"/>
                                        <p:tgtEl>
                                          <p:spTgt spid="28"/>
                                        </p:tgtEl>
                                        <p:attrNameLst>
                                          <p:attrName>ppt_x</p:attrName>
                                        </p:attrNameLst>
                                      </p:cBhvr>
                                      <p:tavLst>
                                        <p:tav tm="0">
                                          <p:val>
                                            <p:fltVal val="0.5"/>
                                          </p:val>
                                        </p:tav>
                                        <p:tav tm="100000">
                                          <p:val>
                                            <p:strVal val="#ppt_x"/>
                                          </p:val>
                                        </p:tav>
                                      </p:tavLst>
                                    </p:anim>
                                    <p:anim calcmode="lin" valueType="num">
                                      <p:cBhvr>
                                        <p:cTn id="46" dur="500" fill="hold"/>
                                        <p:tgtEl>
                                          <p:spTgt spid="28"/>
                                        </p:tgtEl>
                                        <p:attrNameLst>
                                          <p:attrName>ppt_y</p:attrName>
                                        </p:attrNameLst>
                                      </p:cBhvr>
                                      <p:tavLst>
                                        <p:tav tm="0">
                                          <p:val>
                                            <p:fltVal val="0.5"/>
                                          </p:val>
                                        </p:tav>
                                        <p:tav tm="100000">
                                          <p:val>
                                            <p:strVal val="#ppt_y"/>
                                          </p:val>
                                        </p:tav>
                                      </p:tavLst>
                                    </p:anim>
                                  </p:childTnLst>
                                </p:cTn>
                              </p:par>
                            </p:childTnLst>
                          </p:cTn>
                        </p:par>
                        <p:par>
                          <p:cTn id="47" fill="hold">
                            <p:stCondLst>
                              <p:cond delay="3500"/>
                            </p:stCondLst>
                            <p:childTnLst>
                              <p:par>
                                <p:cTn id="48" presetID="23" presetClass="entr" presetSubtype="528"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 calcmode="lin" valueType="num">
                                      <p:cBhvr>
                                        <p:cTn id="52" dur="500" fill="hold"/>
                                        <p:tgtEl>
                                          <p:spTgt spid="31"/>
                                        </p:tgtEl>
                                        <p:attrNameLst>
                                          <p:attrName>ppt_x</p:attrName>
                                        </p:attrNameLst>
                                      </p:cBhvr>
                                      <p:tavLst>
                                        <p:tav tm="0">
                                          <p:val>
                                            <p:fltVal val="0.5"/>
                                          </p:val>
                                        </p:tav>
                                        <p:tav tm="100000">
                                          <p:val>
                                            <p:strVal val="#ppt_x"/>
                                          </p:val>
                                        </p:tav>
                                      </p:tavLst>
                                    </p:anim>
                                    <p:anim calcmode="lin" valueType="num">
                                      <p:cBhvr>
                                        <p:cTn id="53" dur="500" fill="hold"/>
                                        <p:tgtEl>
                                          <p:spTgt spid="31"/>
                                        </p:tgtEl>
                                        <p:attrNameLst>
                                          <p:attrName>ppt_y</p:attrName>
                                        </p:attrNameLst>
                                      </p:cBhvr>
                                      <p:tavLst>
                                        <p:tav tm="0">
                                          <p:val>
                                            <p:fltVal val="0.5"/>
                                          </p:val>
                                        </p:tav>
                                        <p:tav tm="100000">
                                          <p:val>
                                            <p:strVal val="#ppt_y"/>
                                          </p:val>
                                        </p:tav>
                                      </p:tavLst>
                                    </p:anim>
                                  </p:childTnLst>
                                </p:cTn>
                              </p:par>
                            </p:childTnLst>
                          </p:cTn>
                        </p:par>
                        <p:par>
                          <p:cTn id="54" fill="hold">
                            <p:stCondLst>
                              <p:cond delay="4000"/>
                            </p:stCondLst>
                            <p:childTnLst>
                              <p:par>
                                <p:cTn id="55" presetID="23" presetClass="entr" presetSubtype="16"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p:cTn id="57" dur="1000" fill="hold"/>
                                        <p:tgtEl>
                                          <p:spTgt spid="5"/>
                                        </p:tgtEl>
                                        <p:attrNameLst>
                                          <p:attrName>ppt_w</p:attrName>
                                        </p:attrNameLst>
                                      </p:cBhvr>
                                      <p:tavLst>
                                        <p:tav tm="0">
                                          <p:val>
                                            <p:fltVal val="0"/>
                                          </p:val>
                                        </p:tav>
                                        <p:tav tm="100000">
                                          <p:val>
                                            <p:strVal val="#ppt_w"/>
                                          </p:val>
                                        </p:tav>
                                      </p:tavLst>
                                    </p:anim>
                                    <p:anim calcmode="lin" valueType="num">
                                      <p:cBhvr>
                                        <p:cTn id="58" dur="1000" fill="hold"/>
                                        <p:tgtEl>
                                          <p:spTgt spid="5"/>
                                        </p:tgtEl>
                                        <p:attrNameLst>
                                          <p:attrName>ppt_h</p:attrName>
                                        </p:attrNameLst>
                                      </p:cBhvr>
                                      <p:tavLst>
                                        <p:tav tm="0">
                                          <p:val>
                                            <p:fltVal val="0"/>
                                          </p:val>
                                        </p:tav>
                                        <p:tav tm="100000">
                                          <p:val>
                                            <p:strVal val="#ppt_h"/>
                                          </p:val>
                                        </p:tav>
                                      </p:tavLst>
                                    </p:anim>
                                  </p:childTnLst>
                                </p:cTn>
                              </p:par>
                            </p:childTnLst>
                          </p:cTn>
                        </p:par>
                        <p:par>
                          <p:cTn id="59" fill="hold">
                            <p:stCondLst>
                              <p:cond delay="5000"/>
                            </p:stCondLst>
                            <p:childTnLst>
                              <p:par>
                                <p:cTn id="60" presetID="15" presetClass="entr" presetSubtype="0"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1000" fill="hold"/>
                                        <p:tgtEl>
                                          <p:spTgt spid="13"/>
                                        </p:tgtEl>
                                        <p:attrNameLst>
                                          <p:attrName>ppt_w</p:attrName>
                                        </p:attrNameLst>
                                      </p:cBhvr>
                                      <p:tavLst>
                                        <p:tav tm="0">
                                          <p:val>
                                            <p:fltVal val="0"/>
                                          </p:val>
                                        </p:tav>
                                        <p:tav tm="100000">
                                          <p:val>
                                            <p:strVal val="#ppt_w"/>
                                          </p:val>
                                        </p:tav>
                                      </p:tavLst>
                                    </p:anim>
                                    <p:anim calcmode="lin" valueType="num">
                                      <p:cBhvr>
                                        <p:cTn id="63" dur="1000" fill="hold"/>
                                        <p:tgtEl>
                                          <p:spTgt spid="13"/>
                                        </p:tgtEl>
                                        <p:attrNameLst>
                                          <p:attrName>ppt_h</p:attrName>
                                        </p:attrNameLst>
                                      </p:cBhvr>
                                      <p:tavLst>
                                        <p:tav tm="0">
                                          <p:val>
                                            <p:fltVal val="0"/>
                                          </p:val>
                                        </p:tav>
                                        <p:tav tm="100000">
                                          <p:val>
                                            <p:strVal val="#ppt_h"/>
                                          </p:val>
                                        </p:tav>
                                      </p:tavLst>
                                    </p:anim>
                                    <p:anim calcmode="lin" valueType="num">
                                      <p:cBhvr>
                                        <p:cTn id="6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6000"/>
                            </p:stCondLst>
                            <p:childTnLst>
                              <p:par>
                                <p:cTn id="67" presetID="15" presetClass="entr" presetSubtype="0"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1000" fill="hold"/>
                                        <p:tgtEl>
                                          <p:spTgt spid="14"/>
                                        </p:tgtEl>
                                        <p:attrNameLst>
                                          <p:attrName>ppt_w</p:attrName>
                                        </p:attrNameLst>
                                      </p:cBhvr>
                                      <p:tavLst>
                                        <p:tav tm="0">
                                          <p:val>
                                            <p:fltVal val="0"/>
                                          </p:val>
                                        </p:tav>
                                        <p:tav tm="100000">
                                          <p:val>
                                            <p:strVal val="#ppt_w"/>
                                          </p:val>
                                        </p:tav>
                                      </p:tavLst>
                                    </p:anim>
                                    <p:anim calcmode="lin" valueType="num">
                                      <p:cBhvr>
                                        <p:cTn id="70" dur="1000" fill="hold"/>
                                        <p:tgtEl>
                                          <p:spTgt spid="14"/>
                                        </p:tgtEl>
                                        <p:attrNameLst>
                                          <p:attrName>ppt_h</p:attrName>
                                        </p:attrNameLst>
                                      </p:cBhvr>
                                      <p:tavLst>
                                        <p:tav tm="0">
                                          <p:val>
                                            <p:fltVal val="0"/>
                                          </p:val>
                                        </p:tav>
                                        <p:tav tm="100000">
                                          <p:val>
                                            <p:strVal val="#ppt_h"/>
                                          </p:val>
                                        </p:tav>
                                      </p:tavLst>
                                    </p:anim>
                                    <p:anim calcmode="lin" valueType="num">
                                      <p:cBhvr>
                                        <p:cTn id="7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73" fill="hold">
                            <p:stCondLst>
                              <p:cond delay="7000"/>
                            </p:stCondLst>
                            <p:childTnLst>
                              <p:par>
                                <p:cTn id="74" presetID="15" presetClass="entr" presetSubtype="0"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1000" fill="hold"/>
                                        <p:tgtEl>
                                          <p:spTgt spid="12"/>
                                        </p:tgtEl>
                                        <p:attrNameLst>
                                          <p:attrName>ppt_w</p:attrName>
                                        </p:attrNameLst>
                                      </p:cBhvr>
                                      <p:tavLst>
                                        <p:tav tm="0">
                                          <p:val>
                                            <p:fltVal val="0"/>
                                          </p:val>
                                        </p:tav>
                                        <p:tav tm="100000">
                                          <p:val>
                                            <p:strVal val="#ppt_w"/>
                                          </p:val>
                                        </p:tav>
                                      </p:tavLst>
                                    </p:anim>
                                    <p:anim calcmode="lin" valueType="num">
                                      <p:cBhvr>
                                        <p:cTn id="77" dur="1000" fill="hold"/>
                                        <p:tgtEl>
                                          <p:spTgt spid="12"/>
                                        </p:tgtEl>
                                        <p:attrNameLst>
                                          <p:attrName>ppt_h</p:attrName>
                                        </p:attrNameLst>
                                      </p:cBhvr>
                                      <p:tavLst>
                                        <p:tav tm="0">
                                          <p:val>
                                            <p:fltVal val="0"/>
                                          </p:val>
                                        </p:tav>
                                        <p:tav tm="100000">
                                          <p:val>
                                            <p:strVal val="#ppt_h"/>
                                          </p:val>
                                        </p:tav>
                                      </p:tavLst>
                                    </p:anim>
                                    <p:anim calcmode="lin" valueType="num">
                                      <p:cBhvr>
                                        <p:cTn id="78"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79"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80" fill="hold">
                            <p:stCondLst>
                              <p:cond delay="8000"/>
                            </p:stCondLst>
                            <p:childTnLst>
                              <p:par>
                                <p:cTn id="81" presetID="15" presetClass="entr" presetSubtype="0"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p:cTn id="83" dur="1000" fill="hold"/>
                                        <p:tgtEl>
                                          <p:spTgt spid="11"/>
                                        </p:tgtEl>
                                        <p:attrNameLst>
                                          <p:attrName>ppt_w</p:attrName>
                                        </p:attrNameLst>
                                      </p:cBhvr>
                                      <p:tavLst>
                                        <p:tav tm="0">
                                          <p:val>
                                            <p:fltVal val="0"/>
                                          </p:val>
                                        </p:tav>
                                        <p:tav tm="100000">
                                          <p:val>
                                            <p:strVal val="#ppt_w"/>
                                          </p:val>
                                        </p:tav>
                                      </p:tavLst>
                                    </p:anim>
                                    <p:anim calcmode="lin" valueType="num">
                                      <p:cBhvr>
                                        <p:cTn id="84" dur="1000" fill="hold"/>
                                        <p:tgtEl>
                                          <p:spTgt spid="11"/>
                                        </p:tgtEl>
                                        <p:attrNameLst>
                                          <p:attrName>ppt_h</p:attrName>
                                        </p:attrNameLst>
                                      </p:cBhvr>
                                      <p:tavLst>
                                        <p:tav tm="0">
                                          <p:val>
                                            <p:fltVal val="0"/>
                                          </p:val>
                                        </p:tav>
                                        <p:tav tm="100000">
                                          <p:val>
                                            <p:strVal val="#ppt_h"/>
                                          </p:val>
                                        </p:tav>
                                      </p:tavLst>
                                    </p:anim>
                                    <p:anim calcmode="lin" valueType="num">
                                      <p:cBhvr>
                                        <p:cTn id="8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87" fill="hold">
                            <p:stCondLst>
                              <p:cond delay="9000"/>
                            </p:stCondLst>
                            <p:childTnLst>
                              <p:par>
                                <p:cTn id="88" presetID="15" presetClass="entr" presetSubtype="0"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 calcmode="lin" valueType="num">
                                      <p:cBhvr>
                                        <p:cTn id="90" dur="1000" fill="hold"/>
                                        <p:tgtEl>
                                          <p:spTgt spid="15"/>
                                        </p:tgtEl>
                                        <p:attrNameLst>
                                          <p:attrName>ppt_w</p:attrName>
                                        </p:attrNameLst>
                                      </p:cBhvr>
                                      <p:tavLst>
                                        <p:tav tm="0">
                                          <p:val>
                                            <p:fltVal val="0"/>
                                          </p:val>
                                        </p:tav>
                                        <p:tav tm="100000">
                                          <p:val>
                                            <p:strVal val="#ppt_w"/>
                                          </p:val>
                                        </p:tav>
                                      </p:tavLst>
                                    </p:anim>
                                    <p:anim calcmode="lin" valueType="num">
                                      <p:cBhvr>
                                        <p:cTn id="91" dur="1000" fill="hold"/>
                                        <p:tgtEl>
                                          <p:spTgt spid="15"/>
                                        </p:tgtEl>
                                        <p:attrNameLst>
                                          <p:attrName>ppt_h</p:attrName>
                                        </p:attrNameLst>
                                      </p:cBhvr>
                                      <p:tavLst>
                                        <p:tav tm="0">
                                          <p:val>
                                            <p:fltVal val="0"/>
                                          </p:val>
                                        </p:tav>
                                        <p:tav tm="100000">
                                          <p:val>
                                            <p:strVal val="#ppt_h"/>
                                          </p:val>
                                        </p:tav>
                                      </p:tavLst>
                                    </p:anim>
                                    <p:anim calcmode="lin" valueType="num">
                                      <p:cBhvr>
                                        <p:cTn id="92"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93"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p:bldP spid="13" grpId="0"/>
      <p:bldP spid="14" grpId="0"/>
      <p:bldP spid="15"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91355" y="1347614"/>
            <a:ext cx="4944941" cy="2916034"/>
          </a:xfrm>
          <a:prstGeom prst="rect">
            <a:avLst/>
          </a:prstGeom>
        </p:spPr>
      </p:pic>
      <p:sp>
        <p:nvSpPr>
          <p:cNvPr id="5" name="TextBox 4"/>
          <p:cNvSpPr txBox="1"/>
          <p:nvPr/>
        </p:nvSpPr>
        <p:spPr>
          <a:xfrm>
            <a:off x="4232974" y="2620965"/>
            <a:ext cx="1152128"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标题内容</a:t>
            </a:r>
            <a:r>
              <a:rPr lang="en-US" altLang="zh-CN" b="1" dirty="0" smtClean="0">
                <a:latin typeface="微软雅黑" panose="020B0503020204020204" pitchFamily="34" charset="-122"/>
                <a:ea typeface="微软雅黑" panose="020B0503020204020204" pitchFamily="34" charset="-122"/>
              </a:rPr>
              <a:t> </a:t>
            </a:r>
            <a:endParaRPr lang="zh-CN" altLang="en-US"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2872681" y="1516682"/>
            <a:ext cx="864096"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341538" y="1664421"/>
            <a:ext cx="864096"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492152" y="2833050"/>
            <a:ext cx="864096"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6174764" y="2833050"/>
            <a:ext cx="864096"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4953054" y="3673355"/>
            <a:ext cx="864096"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6372200" y="1439738"/>
            <a:ext cx="1968370" cy="523220"/>
          </a:xfrm>
          <a:prstGeom prst="rect">
            <a:avLst/>
          </a:prstGeom>
          <a:noFill/>
        </p:spPr>
        <p:txBody>
          <a:bodyPr wrap="square" rtlCol="0">
            <a:spAutoFit/>
          </a:bodyPr>
          <a:lstStyle/>
          <a:p>
            <a:r>
              <a:rPr lang="zh-CN" altLang="en-US" sz="1400" dirty="0"/>
              <a:t>单击此处添加文本</a:t>
            </a:r>
            <a:r>
              <a:rPr lang="zh-CN" altLang="en-US" sz="1400" dirty="0" smtClean="0"/>
              <a:t>内容</a:t>
            </a:r>
            <a:endParaRPr lang="en-US" altLang="zh-CN" sz="1400" dirty="0" smtClean="0"/>
          </a:p>
          <a:p>
            <a:r>
              <a:rPr lang="zh-CN" altLang="en-US" sz="1400" dirty="0"/>
              <a:t>单击此处添加文本内容</a:t>
            </a:r>
            <a:endParaRPr lang="zh-CN" altLang="en-US" sz="1400" dirty="0"/>
          </a:p>
        </p:txBody>
      </p:sp>
      <p:sp>
        <p:nvSpPr>
          <p:cNvPr id="12" name="TextBox 11"/>
          <p:cNvSpPr txBox="1"/>
          <p:nvPr/>
        </p:nvSpPr>
        <p:spPr>
          <a:xfrm>
            <a:off x="6906748" y="2489927"/>
            <a:ext cx="1968370" cy="523220"/>
          </a:xfrm>
          <a:prstGeom prst="rect">
            <a:avLst/>
          </a:prstGeom>
          <a:noFill/>
        </p:spPr>
        <p:txBody>
          <a:bodyPr wrap="square" rtlCol="0">
            <a:spAutoFit/>
          </a:bodyPr>
          <a:lstStyle/>
          <a:p>
            <a:r>
              <a:rPr lang="zh-CN" altLang="en-US" sz="1400" dirty="0"/>
              <a:t>单击此处添加文本</a:t>
            </a:r>
            <a:r>
              <a:rPr lang="zh-CN" altLang="en-US" sz="1400" dirty="0" smtClean="0"/>
              <a:t>内容</a:t>
            </a:r>
            <a:endParaRPr lang="en-US" altLang="zh-CN" sz="1400" dirty="0" smtClean="0"/>
          </a:p>
          <a:p>
            <a:r>
              <a:rPr lang="zh-CN" altLang="en-US" sz="1400" dirty="0"/>
              <a:t>单击</a:t>
            </a:r>
            <a:r>
              <a:rPr lang="zh-CN" altLang="en-US" sz="1400" dirty="0" smtClean="0"/>
              <a:t>此处添加</a:t>
            </a:r>
            <a:r>
              <a:rPr lang="zh-CN" altLang="en-US" sz="1400" dirty="0"/>
              <a:t>文本内容</a:t>
            </a:r>
            <a:endParaRPr lang="zh-CN" altLang="en-US" sz="1400" dirty="0"/>
          </a:p>
        </p:txBody>
      </p:sp>
      <p:sp>
        <p:nvSpPr>
          <p:cNvPr id="13" name="TextBox 12"/>
          <p:cNvSpPr txBox="1"/>
          <p:nvPr/>
        </p:nvSpPr>
        <p:spPr>
          <a:xfrm>
            <a:off x="6174764" y="4002038"/>
            <a:ext cx="1968370" cy="523220"/>
          </a:xfrm>
          <a:prstGeom prst="rect">
            <a:avLst/>
          </a:prstGeom>
          <a:noFill/>
        </p:spPr>
        <p:txBody>
          <a:bodyPr wrap="square" rtlCol="0">
            <a:spAutoFit/>
          </a:bodyPr>
          <a:lstStyle/>
          <a:p>
            <a:r>
              <a:rPr lang="zh-CN" altLang="en-US" sz="1400" dirty="0"/>
              <a:t>单击此处添加文本</a:t>
            </a:r>
            <a:r>
              <a:rPr lang="zh-CN" altLang="en-US" sz="1400" dirty="0" smtClean="0"/>
              <a:t>内容</a:t>
            </a:r>
            <a:endParaRPr lang="en-US" altLang="zh-CN" sz="1400" dirty="0" smtClean="0"/>
          </a:p>
          <a:p>
            <a:r>
              <a:rPr lang="zh-CN" altLang="en-US" sz="1400" dirty="0"/>
              <a:t>单击此处添加文本内容</a:t>
            </a:r>
            <a:endParaRPr lang="zh-CN" altLang="en-US" sz="1400" dirty="0"/>
          </a:p>
        </p:txBody>
      </p:sp>
      <p:sp>
        <p:nvSpPr>
          <p:cNvPr id="14" name="TextBox 13"/>
          <p:cNvSpPr txBox="1"/>
          <p:nvPr/>
        </p:nvSpPr>
        <p:spPr>
          <a:xfrm>
            <a:off x="1115616" y="4002038"/>
            <a:ext cx="1968370" cy="523220"/>
          </a:xfrm>
          <a:prstGeom prst="rect">
            <a:avLst/>
          </a:prstGeom>
          <a:noFill/>
        </p:spPr>
        <p:txBody>
          <a:bodyPr wrap="square" rtlCol="0">
            <a:spAutoFit/>
          </a:bodyPr>
          <a:lstStyle/>
          <a:p>
            <a:r>
              <a:rPr lang="zh-CN" altLang="en-US" sz="1400" dirty="0"/>
              <a:t>单击此处添加文本</a:t>
            </a:r>
            <a:r>
              <a:rPr lang="zh-CN" altLang="en-US" sz="1400" dirty="0" smtClean="0"/>
              <a:t>内容</a:t>
            </a:r>
            <a:endParaRPr lang="en-US" altLang="zh-CN" sz="1400" dirty="0" smtClean="0"/>
          </a:p>
          <a:p>
            <a:r>
              <a:rPr lang="zh-CN" altLang="en-US" sz="1400" dirty="0"/>
              <a:t>单击此处添加文本内容</a:t>
            </a:r>
            <a:endParaRPr lang="zh-CN" altLang="en-US" sz="1400" dirty="0"/>
          </a:p>
        </p:txBody>
      </p:sp>
      <p:sp>
        <p:nvSpPr>
          <p:cNvPr id="15" name="TextBox 14"/>
          <p:cNvSpPr txBox="1"/>
          <p:nvPr/>
        </p:nvSpPr>
        <p:spPr>
          <a:xfrm>
            <a:off x="360238" y="1772143"/>
            <a:ext cx="1968370" cy="523220"/>
          </a:xfrm>
          <a:prstGeom prst="rect">
            <a:avLst/>
          </a:prstGeom>
          <a:noFill/>
        </p:spPr>
        <p:txBody>
          <a:bodyPr wrap="square" rtlCol="0">
            <a:spAutoFit/>
          </a:bodyPr>
          <a:lstStyle/>
          <a:p>
            <a:r>
              <a:rPr lang="zh-CN" altLang="en-US" sz="1400" dirty="0"/>
              <a:t>单击此处添加文本</a:t>
            </a:r>
            <a:r>
              <a:rPr lang="zh-CN" altLang="en-US" sz="1400" dirty="0" smtClean="0"/>
              <a:t>内容</a:t>
            </a:r>
            <a:endParaRPr lang="en-US" altLang="zh-CN" sz="1400" dirty="0" smtClean="0"/>
          </a:p>
          <a:p>
            <a:r>
              <a:rPr lang="zh-CN" altLang="en-US" sz="1400" dirty="0"/>
              <a:t>单击此处添加文本内容</a:t>
            </a:r>
            <a:endParaRPr lang="zh-CN" altLang="en-US" sz="1400" dirty="0"/>
          </a:p>
        </p:txBody>
      </p:sp>
      <p:sp>
        <p:nvSpPr>
          <p:cNvPr id="16" name="TextBox 15"/>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ppt_x</p:attrName>
                                        </p:attrNameLst>
                                      </p:cBhvr>
                                      <p:tavLst>
                                        <p:tav tm="0">
                                          <p:val>
                                            <p:strVal val="#ppt_x+#ppt_w*1.125000"/>
                                          </p:val>
                                        </p:tav>
                                        <p:tav tm="100000">
                                          <p:val>
                                            <p:strVal val="#ppt_x"/>
                                          </p:val>
                                        </p:tav>
                                      </p:tavLst>
                                    </p:anim>
                                    <p:animEffect transition="in" filter="wipe(left)">
                                      <p:cBhvr>
                                        <p:cTn id="8" dur="500"/>
                                        <p:tgtEl>
                                          <p:spTgt spid="16"/>
                                        </p:tgtEl>
                                      </p:cBhvr>
                                    </p:animEffect>
                                  </p:childTnLst>
                                </p:cTn>
                              </p:par>
                            </p:childTnLst>
                          </p:cTn>
                        </p:par>
                        <p:par>
                          <p:cTn id="9" fill="hold">
                            <p:stCondLst>
                              <p:cond delay="500"/>
                            </p:stCondLst>
                            <p:childTnLst>
                              <p:par>
                                <p:cTn id="10" presetID="6"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par>
                          <p:cTn id="13" fill="hold">
                            <p:stCondLst>
                              <p:cond delay="25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 calcmode="lin" valueType="num">
                                      <p:cBhvr>
                                        <p:cTn id="24" dur="1000" fill="hold"/>
                                        <p:tgtEl>
                                          <p:spTgt spid="7"/>
                                        </p:tgtEl>
                                        <p:attrNameLst>
                                          <p:attrName>style.rotation</p:attrName>
                                        </p:attrNameLst>
                                      </p:cBhvr>
                                      <p:tavLst>
                                        <p:tav tm="0">
                                          <p:val>
                                            <p:fltVal val="90"/>
                                          </p:val>
                                        </p:tav>
                                        <p:tav tm="100000">
                                          <p:val>
                                            <p:fltVal val="0"/>
                                          </p:val>
                                        </p:tav>
                                      </p:tavLst>
                                    </p:anim>
                                    <p:animEffect transition="in" filter="fade">
                                      <p:cBhvr>
                                        <p:cTn id="25" dur="1000"/>
                                        <p:tgtEl>
                                          <p:spTgt spid="7"/>
                                        </p:tgtEl>
                                      </p:cBhvr>
                                    </p:animEffect>
                                  </p:childTnLst>
                                </p:cTn>
                              </p:par>
                              <p:par>
                                <p:cTn id="26" presetID="31"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fltVal val="0"/>
                                          </p:val>
                                        </p:tav>
                                        <p:tav tm="100000">
                                          <p:val>
                                            <p:strVal val="#ppt_w"/>
                                          </p:val>
                                        </p:tav>
                                      </p:tavLst>
                                    </p:anim>
                                    <p:anim calcmode="lin" valueType="num">
                                      <p:cBhvr>
                                        <p:cTn id="29" dur="1000" fill="hold"/>
                                        <p:tgtEl>
                                          <p:spTgt spid="9"/>
                                        </p:tgtEl>
                                        <p:attrNameLst>
                                          <p:attrName>ppt_h</p:attrName>
                                        </p:attrNameLst>
                                      </p:cBhvr>
                                      <p:tavLst>
                                        <p:tav tm="0">
                                          <p:val>
                                            <p:fltVal val="0"/>
                                          </p:val>
                                        </p:tav>
                                        <p:tav tm="100000">
                                          <p:val>
                                            <p:strVal val="#ppt_h"/>
                                          </p:val>
                                        </p:tav>
                                      </p:tavLst>
                                    </p:anim>
                                    <p:anim calcmode="lin" valueType="num">
                                      <p:cBhvr>
                                        <p:cTn id="30" dur="1000" fill="hold"/>
                                        <p:tgtEl>
                                          <p:spTgt spid="9"/>
                                        </p:tgtEl>
                                        <p:attrNameLst>
                                          <p:attrName>style.rotation</p:attrName>
                                        </p:attrNameLst>
                                      </p:cBhvr>
                                      <p:tavLst>
                                        <p:tav tm="0">
                                          <p:val>
                                            <p:fltVal val="90"/>
                                          </p:val>
                                        </p:tav>
                                        <p:tav tm="100000">
                                          <p:val>
                                            <p:fltVal val="0"/>
                                          </p:val>
                                        </p:tav>
                                      </p:tavLst>
                                    </p:anim>
                                    <p:animEffect transition="in" filter="fade">
                                      <p:cBhvr>
                                        <p:cTn id="31" dur="1000"/>
                                        <p:tgtEl>
                                          <p:spTgt spid="9"/>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fltVal val="0"/>
                                          </p:val>
                                        </p:tav>
                                        <p:tav tm="100000">
                                          <p:val>
                                            <p:strVal val="#ppt_w"/>
                                          </p:val>
                                        </p:tav>
                                      </p:tavLst>
                                    </p:anim>
                                    <p:anim calcmode="lin" valueType="num">
                                      <p:cBhvr>
                                        <p:cTn id="35" dur="1000" fill="hold"/>
                                        <p:tgtEl>
                                          <p:spTgt spid="10"/>
                                        </p:tgtEl>
                                        <p:attrNameLst>
                                          <p:attrName>ppt_h</p:attrName>
                                        </p:attrNameLst>
                                      </p:cBhvr>
                                      <p:tavLst>
                                        <p:tav tm="0">
                                          <p:val>
                                            <p:fltVal val="0"/>
                                          </p:val>
                                        </p:tav>
                                        <p:tav tm="100000">
                                          <p:val>
                                            <p:strVal val="#ppt_h"/>
                                          </p:val>
                                        </p:tav>
                                      </p:tavLst>
                                    </p:anim>
                                    <p:anim calcmode="lin" valueType="num">
                                      <p:cBhvr>
                                        <p:cTn id="36" dur="1000" fill="hold"/>
                                        <p:tgtEl>
                                          <p:spTgt spid="10"/>
                                        </p:tgtEl>
                                        <p:attrNameLst>
                                          <p:attrName>style.rotation</p:attrName>
                                        </p:attrNameLst>
                                      </p:cBhvr>
                                      <p:tavLst>
                                        <p:tav tm="0">
                                          <p:val>
                                            <p:fltVal val="90"/>
                                          </p:val>
                                        </p:tav>
                                        <p:tav tm="100000">
                                          <p:val>
                                            <p:fltVal val="0"/>
                                          </p:val>
                                        </p:tav>
                                      </p:tavLst>
                                    </p:anim>
                                    <p:animEffect transition="in" filter="fade">
                                      <p:cBhvr>
                                        <p:cTn id="37" dur="1000"/>
                                        <p:tgtEl>
                                          <p:spTgt spid="10"/>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fltVal val="0"/>
                                          </p:val>
                                        </p:tav>
                                        <p:tav tm="100000">
                                          <p:val>
                                            <p:strVal val="#ppt_w"/>
                                          </p:val>
                                        </p:tav>
                                      </p:tavLst>
                                    </p:anim>
                                    <p:anim calcmode="lin" valueType="num">
                                      <p:cBhvr>
                                        <p:cTn id="41" dur="1000" fill="hold"/>
                                        <p:tgtEl>
                                          <p:spTgt spid="8"/>
                                        </p:tgtEl>
                                        <p:attrNameLst>
                                          <p:attrName>ppt_h</p:attrName>
                                        </p:attrNameLst>
                                      </p:cBhvr>
                                      <p:tavLst>
                                        <p:tav tm="0">
                                          <p:val>
                                            <p:fltVal val="0"/>
                                          </p:val>
                                        </p:tav>
                                        <p:tav tm="100000">
                                          <p:val>
                                            <p:strVal val="#ppt_h"/>
                                          </p:val>
                                        </p:tav>
                                      </p:tavLst>
                                    </p:anim>
                                    <p:anim calcmode="lin" valueType="num">
                                      <p:cBhvr>
                                        <p:cTn id="42" dur="1000" fill="hold"/>
                                        <p:tgtEl>
                                          <p:spTgt spid="8"/>
                                        </p:tgtEl>
                                        <p:attrNameLst>
                                          <p:attrName>style.rotation</p:attrName>
                                        </p:attrNameLst>
                                      </p:cBhvr>
                                      <p:tavLst>
                                        <p:tav tm="0">
                                          <p:val>
                                            <p:fltVal val="90"/>
                                          </p:val>
                                        </p:tav>
                                        <p:tav tm="100000">
                                          <p:val>
                                            <p:fltVal val="0"/>
                                          </p:val>
                                        </p:tav>
                                      </p:tavLst>
                                    </p:anim>
                                    <p:animEffect transition="in" filter="fade">
                                      <p:cBhvr>
                                        <p:cTn id="43" dur="1000"/>
                                        <p:tgtEl>
                                          <p:spTgt spid="8"/>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1000" fill="hold"/>
                                        <p:tgtEl>
                                          <p:spTgt spid="6"/>
                                        </p:tgtEl>
                                        <p:attrNameLst>
                                          <p:attrName>ppt_w</p:attrName>
                                        </p:attrNameLst>
                                      </p:cBhvr>
                                      <p:tavLst>
                                        <p:tav tm="0">
                                          <p:val>
                                            <p:fltVal val="0"/>
                                          </p:val>
                                        </p:tav>
                                        <p:tav tm="100000">
                                          <p:val>
                                            <p:strVal val="#ppt_w"/>
                                          </p:val>
                                        </p:tav>
                                      </p:tavLst>
                                    </p:anim>
                                    <p:anim calcmode="lin" valueType="num">
                                      <p:cBhvr>
                                        <p:cTn id="47" dur="1000" fill="hold"/>
                                        <p:tgtEl>
                                          <p:spTgt spid="6"/>
                                        </p:tgtEl>
                                        <p:attrNameLst>
                                          <p:attrName>ppt_h</p:attrName>
                                        </p:attrNameLst>
                                      </p:cBhvr>
                                      <p:tavLst>
                                        <p:tav tm="0">
                                          <p:val>
                                            <p:fltVal val="0"/>
                                          </p:val>
                                        </p:tav>
                                        <p:tav tm="100000">
                                          <p:val>
                                            <p:strVal val="#ppt_h"/>
                                          </p:val>
                                        </p:tav>
                                      </p:tavLst>
                                    </p:anim>
                                    <p:anim calcmode="lin" valueType="num">
                                      <p:cBhvr>
                                        <p:cTn id="48" dur="1000" fill="hold"/>
                                        <p:tgtEl>
                                          <p:spTgt spid="6"/>
                                        </p:tgtEl>
                                        <p:attrNameLst>
                                          <p:attrName>style.rotation</p:attrName>
                                        </p:attrNameLst>
                                      </p:cBhvr>
                                      <p:tavLst>
                                        <p:tav tm="0">
                                          <p:val>
                                            <p:fltVal val="90"/>
                                          </p:val>
                                        </p:tav>
                                        <p:tav tm="100000">
                                          <p:val>
                                            <p:fltVal val="0"/>
                                          </p:val>
                                        </p:tav>
                                      </p:tavLst>
                                    </p:anim>
                                    <p:animEffect transition="in" filter="fade">
                                      <p:cBhvr>
                                        <p:cTn id="49" dur="1000"/>
                                        <p:tgtEl>
                                          <p:spTgt spid="6"/>
                                        </p:tgtEl>
                                      </p:cBhvr>
                                    </p:animEffect>
                                  </p:childTnLst>
                                </p:cTn>
                              </p:par>
                            </p:childTnLst>
                          </p:cTn>
                        </p:par>
                        <p:par>
                          <p:cTn id="50" fill="hold">
                            <p:stCondLst>
                              <p:cond delay="4000"/>
                            </p:stCondLst>
                            <p:childTnLst>
                              <p:par>
                                <p:cTn id="51" presetID="47"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1000"/>
                                        <p:tgtEl>
                                          <p:spTgt spid="11"/>
                                        </p:tgtEl>
                                      </p:cBhvr>
                                    </p:animEffect>
                                    <p:anim calcmode="lin" valueType="num">
                                      <p:cBhvr>
                                        <p:cTn id="59" dur="1000" fill="hold"/>
                                        <p:tgtEl>
                                          <p:spTgt spid="11"/>
                                        </p:tgtEl>
                                        <p:attrNameLst>
                                          <p:attrName>ppt_x</p:attrName>
                                        </p:attrNameLst>
                                      </p:cBhvr>
                                      <p:tavLst>
                                        <p:tav tm="0">
                                          <p:val>
                                            <p:strVal val="#ppt_x"/>
                                          </p:val>
                                        </p:tav>
                                        <p:tav tm="100000">
                                          <p:val>
                                            <p:strVal val="#ppt_x"/>
                                          </p:val>
                                        </p:tav>
                                      </p:tavLst>
                                    </p:anim>
                                    <p:anim calcmode="lin" valueType="num">
                                      <p:cBhvr>
                                        <p:cTn id="60" dur="1000" fill="hold"/>
                                        <p:tgtEl>
                                          <p:spTgt spid="11"/>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1000"/>
                                        <p:tgtEl>
                                          <p:spTgt spid="14"/>
                                        </p:tgtEl>
                                      </p:cBhvr>
                                    </p:animEffect>
                                    <p:anim calcmode="lin" valueType="num">
                                      <p:cBhvr>
                                        <p:cTn id="69" dur="1000" fill="hold"/>
                                        <p:tgtEl>
                                          <p:spTgt spid="14"/>
                                        </p:tgtEl>
                                        <p:attrNameLst>
                                          <p:attrName>ppt_x</p:attrName>
                                        </p:attrNameLst>
                                      </p:cBhvr>
                                      <p:tavLst>
                                        <p:tav tm="0">
                                          <p:val>
                                            <p:strVal val="#ppt_x"/>
                                          </p:val>
                                        </p:tav>
                                        <p:tav tm="100000">
                                          <p:val>
                                            <p:strVal val="#ppt_x"/>
                                          </p:val>
                                        </p:tav>
                                      </p:tavLst>
                                    </p:anim>
                                    <p:anim calcmode="lin" valueType="num">
                                      <p:cBhvr>
                                        <p:cTn id="70" dur="1000" fill="hold"/>
                                        <p:tgtEl>
                                          <p:spTgt spid="14"/>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1000"/>
                                        <p:tgtEl>
                                          <p:spTgt spid="12"/>
                                        </p:tgtEl>
                                      </p:cBhvr>
                                    </p:animEffect>
                                    <p:anim calcmode="lin" valueType="num">
                                      <p:cBhvr>
                                        <p:cTn id="74" dur="1000" fill="hold"/>
                                        <p:tgtEl>
                                          <p:spTgt spid="12"/>
                                        </p:tgtEl>
                                        <p:attrNameLst>
                                          <p:attrName>ppt_x</p:attrName>
                                        </p:attrNameLst>
                                      </p:cBhvr>
                                      <p:tavLst>
                                        <p:tav tm="0">
                                          <p:val>
                                            <p:strVal val="#ppt_x"/>
                                          </p:val>
                                        </p:tav>
                                        <p:tav tm="100000">
                                          <p:val>
                                            <p:strVal val="#ppt_x"/>
                                          </p:val>
                                        </p:tav>
                                      </p:tavLst>
                                    </p:anim>
                                    <p:anim calcmode="lin" valueType="num">
                                      <p:cBhvr>
                                        <p:cTn id="7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11"/>
          <p:cNvSpPr>
            <a:spLocks noChangeShapeType="1"/>
          </p:cNvSpPr>
          <p:nvPr/>
        </p:nvSpPr>
        <p:spPr bwMode="auto">
          <a:xfrm>
            <a:off x="2344702" y="2366677"/>
            <a:ext cx="641350" cy="901700"/>
          </a:xfrm>
          <a:prstGeom prst="line">
            <a:avLst/>
          </a:prstGeom>
          <a:noFill/>
          <a:ln w="57150" cap="rnd" cmpd="sng">
            <a:solidFill>
              <a:schemeClr val="tx1">
                <a:lumMod val="75000"/>
                <a:lumOff val="25000"/>
              </a:schemeClr>
            </a:solidFill>
            <a:prstDash val="sysDot"/>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5" name="Line 12"/>
          <p:cNvSpPr>
            <a:spLocks noChangeShapeType="1"/>
          </p:cNvSpPr>
          <p:nvPr/>
        </p:nvSpPr>
        <p:spPr bwMode="auto">
          <a:xfrm flipV="1">
            <a:off x="3697252" y="2817527"/>
            <a:ext cx="901700" cy="514350"/>
          </a:xfrm>
          <a:prstGeom prst="line">
            <a:avLst/>
          </a:prstGeom>
          <a:noFill/>
          <a:ln w="57150" cap="rnd" cmpd="sng">
            <a:solidFill>
              <a:schemeClr val="tx1">
                <a:lumMod val="75000"/>
                <a:lumOff val="25000"/>
              </a:schemeClr>
            </a:solidFill>
            <a:prstDash val="sysDot"/>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 name="Line 13"/>
          <p:cNvSpPr>
            <a:spLocks noChangeShapeType="1"/>
          </p:cNvSpPr>
          <p:nvPr/>
        </p:nvSpPr>
        <p:spPr bwMode="auto">
          <a:xfrm flipV="1">
            <a:off x="5500652" y="1645952"/>
            <a:ext cx="1095375" cy="654050"/>
          </a:xfrm>
          <a:prstGeom prst="line">
            <a:avLst/>
          </a:prstGeom>
          <a:noFill/>
          <a:ln w="57150" cap="rnd" cmpd="sng">
            <a:solidFill>
              <a:schemeClr val="tx1">
                <a:lumMod val="75000"/>
                <a:lumOff val="25000"/>
              </a:schemeClr>
            </a:solidFill>
            <a:prstDash val="sysDot"/>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55205" y="771550"/>
            <a:ext cx="1404022" cy="1335196"/>
          </a:xfrm>
          <a:prstGeom prst="rect">
            <a:avLst/>
          </a:prstGeom>
        </p:spPr>
      </p:pic>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359305" y="1976274"/>
            <a:ext cx="1404022" cy="1335196"/>
          </a:xfrm>
          <a:prstGeom prst="rect">
            <a:avLst/>
          </a:prstGeom>
        </p:spPr>
      </p:pic>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01798" y="3014706"/>
            <a:ext cx="1404022" cy="1335196"/>
          </a:xfrm>
          <a:prstGeom prst="rect">
            <a:avLst/>
          </a:prstGeom>
        </p:spPr>
      </p:pic>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15449" y="1372570"/>
            <a:ext cx="1404022" cy="1335196"/>
          </a:xfrm>
          <a:prstGeom prst="rect">
            <a:avLst/>
          </a:prstGeom>
        </p:spPr>
      </p:pic>
      <p:sp>
        <p:nvSpPr>
          <p:cNvPr id="11" name="Text Box 3"/>
          <p:cNvSpPr txBox="1">
            <a:spLocks noChangeArrowheads="1"/>
          </p:cNvSpPr>
          <p:nvPr/>
        </p:nvSpPr>
        <p:spPr bwMode="auto">
          <a:xfrm>
            <a:off x="7334048" y="1862130"/>
            <a:ext cx="1261884" cy="738664"/>
          </a:xfrm>
          <a:prstGeom prst="rect">
            <a:avLst/>
          </a:prstGeom>
          <a:noFill/>
          <a:ln w="9525">
            <a:noFill/>
            <a:miter lim="800000"/>
          </a:ln>
          <a:effectLst/>
        </p:spPr>
        <p:txBody>
          <a:bodyPr wrap="none">
            <a:spAutoFit/>
          </a:bodyPr>
          <a:lstStyle/>
          <a:p>
            <a:pPr algn="l" eaLnBrk="0" hangingPunct="0"/>
            <a:r>
              <a:rPr lang="zh-CN" altLang="en-US" sz="1400" dirty="0" smtClean="0">
                <a:latin typeface="微软雅黑" panose="020B0503020204020204" pitchFamily="34" charset="-122"/>
                <a:ea typeface="微软雅黑" panose="020B0503020204020204" pitchFamily="34" charset="-122"/>
              </a:rPr>
              <a:t>点击</a:t>
            </a:r>
            <a:r>
              <a:rPr lang="zh-CN" altLang="en-US" sz="1400" dirty="0">
                <a:latin typeface="微软雅黑" panose="020B0503020204020204" pitchFamily="34" charset="-122"/>
                <a:ea typeface="微软雅黑" panose="020B0503020204020204" pitchFamily="34" charset="-122"/>
              </a:rPr>
              <a:t>输入文字</a:t>
            </a:r>
            <a:endParaRPr lang="zh-CN" altLang="en-US" sz="1400" dirty="0">
              <a:latin typeface="微软雅黑" panose="020B0503020204020204" pitchFamily="34" charset="-122"/>
              <a:ea typeface="微软雅黑" panose="020B0503020204020204" pitchFamily="34" charset="-122"/>
            </a:endParaRPr>
          </a:p>
          <a:p>
            <a:pPr algn="l" eaLnBrk="0" hangingPunct="0"/>
            <a:r>
              <a:rPr lang="zh-CN" altLang="en-US" sz="1400" dirty="0" smtClean="0">
                <a:latin typeface="微软雅黑" panose="020B0503020204020204" pitchFamily="34" charset="-122"/>
                <a:ea typeface="微软雅黑" panose="020B0503020204020204" pitchFamily="34" charset="-122"/>
              </a:rPr>
              <a:t>点击</a:t>
            </a:r>
            <a:r>
              <a:rPr lang="zh-CN" altLang="en-US" sz="1400" dirty="0">
                <a:latin typeface="微软雅黑" panose="020B0503020204020204" pitchFamily="34" charset="-122"/>
                <a:ea typeface="微软雅黑" panose="020B0503020204020204" pitchFamily="34" charset="-122"/>
              </a:rPr>
              <a:t>输入文字</a:t>
            </a:r>
            <a:endParaRPr lang="zh-CN" altLang="en-US" sz="1400" dirty="0">
              <a:latin typeface="微软雅黑" panose="020B0503020204020204" pitchFamily="34" charset="-122"/>
              <a:ea typeface="微软雅黑" panose="020B0503020204020204" pitchFamily="34" charset="-122"/>
            </a:endParaRPr>
          </a:p>
          <a:p>
            <a:pPr algn="l" eaLnBrk="0" hangingPunct="0"/>
            <a:r>
              <a:rPr lang="zh-CN" altLang="en-US" sz="1400" dirty="0" smtClean="0">
                <a:latin typeface="微软雅黑" panose="020B0503020204020204" pitchFamily="34" charset="-122"/>
                <a:ea typeface="微软雅黑" panose="020B0503020204020204" pitchFamily="34" charset="-122"/>
              </a:rPr>
              <a:t>点击</a:t>
            </a:r>
            <a:r>
              <a:rPr lang="zh-CN" altLang="en-US" sz="1400" dirty="0">
                <a:latin typeface="微软雅黑" panose="020B0503020204020204" pitchFamily="34" charset="-122"/>
                <a:ea typeface="微软雅黑" panose="020B0503020204020204" pitchFamily="34" charset="-122"/>
              </a:rPr>
              <a:t>输入文字</a:t>
            </a:r>
            <a:endParaRPr lang="zh-CN" altLang="en-US" sz="1400" dirty="0">
              <a:latin typeface="微软雅黑" panose="020B0503020204020204" pitchFamily="34" charset="-122"/>
              <a:ea typeface="微软雅黑" panose="020B0503020204020204" pitchFamily="34" charset="-122"/>
            </a:endParaRPr>
          </a:p>
        </p:txBody>
      </p:sp>
      <p:sp>
        <p:nvSpPr>
          <p:cNvPr id="12" name="Text Box 14"/>
          <p:cNvSpPr txBox="1">
            <a:spLocks noChangeArrowheads="1"/>
          </p:cNvSpPr>
          <p:nvPr/>
        </p:nvSpPr>
        <p:spPr bwMode="auto">
          <a:xfrm>
            <a:off x="2534630" y="1144849"/>
            <a:ext cx="3476625" cy="461665"/>
          </a:xfrm>
          <a:prstGeom prst="rect">
            <a:avLst/>
          </a:prstGeom>
          <a:noFill/>
          <a:ln w="9525">
            <a:noFill/>
            <a:miter lim="800000"/>
          </a:ln>
          <a:effectLst/>
        </p:spPr>
        <p:txBody>
          <a:bodyPr>
            <a:spAutoFit/>
          </a:bodyPr>
          <a:lstStyle/>
          <a:p>
            <a:pPr algn="ctr" eaLnBrk="0" hangingPunct="0"/>
            <a:r>
              <a:rPr lang="zh-CN" altLang="en-US" sz="2400" b="1" dirty="0">
                <a:latin typeface="微软雅黑" panose="020B0503020204020204" pitchFamily="34" charset="-122"/>
                <a:ea typeface="微软雅黑" panose="020B0503020204020204" pitchFamily="34" charset="-122"/>
              </a:rPr>
              <a:t>点击输入文字</a:t>
            </a:r>
            <a:endParaRPr lang="zh-CN" altLang="en-US" sz="2400" b="1" dirty="0">
              <a:latin typeface="微软雅黑" panose="020B0503020204020204" pitchFamily="34" charset="-122"/>
              <a:ea typeface="微软雅黑" panose="020B0503020204020204" pitchFamily="34" charset="-122"/>
            </a:endParaRPr>
          </a:p>
        </p:txBody>
      </p:sp>
      <p:sp>
        <p:nvSpPr>
          <p:cNvPr id="13" name="Text Box 15"/>
          <p:cNvSpPr txBox="1">
            <a:spLocks noChangeArrowheads="1"/>
          </p:cNvSpPr>
          <p:nvPr/>
        </p:nvSpPr>
        <p:spPr bwMode="auto">
          <a:xfrm>
            <a:off x="2601798" y="4287552"/>
            <a:ext cx="1261884" cy="738664"/>
          </a:xfrm>
          <a:prstGeom prst="rect">
            <a:avLst/>
          </a:prstGeom>
          <a:noFill/>
          <a:ln w="9525">
            <a:noFill/>
            <a:miter lim="800000"/>
          </a:ln>
          <a:effectLst/>
        </p:spPr>
        <p:txBody>
          <a:bodyPr wrap="none">
            <a:spAutoFit/>
          </a:bodyPr>
          <a:lstStyle/>
          <a:p>
            <a:pPr algn="l" eaLnBrk="0" hangingPunct="0"/>
            <a:r>
              <a:rPr lang="zh-CN" altLang="en-US" sz="1400" dirty="0" smtClean="0">
                <a:latin typeface="微软雅黑" panose="020B0503020204020204" pitchFamily="34" charset="-122"/>
                <a:ea typeface="微软雅黑" panose="020B0503020204020204" pitchFamily="34" charset="-122"/>
              </a:rPr>
              <a:t>点击</a:t>
            </a:r>
            <a:r>
              <a:rPr lang="zh-CN" altLang="en-US" sz="1400" dirty="0">
                <a:latin typeface="微软雅黑" panose="020B0503020204020204" pitchFamily="34" charset="-122"/>
                <a:ea typeface="微软雅黑" panose="020B0503020204020204" pitchFamily="34" charset="-122"/>
              </a:rPr>
              <a:t>输入文字</a:t>
            </a:r>
            <a:endParaRPr lang="zh-CN" altLang="en-US" sz="1400" dirty="0">
              <a:latin typeface="微软雅黑" panose="020B0503020204020204" pitchFamily="34" charset="-122"/>
              <a:ea typeface="微软雅黑" panose="020B0503020204020204" pitchFamily="34" charset="-122"/>
            </a:endParaRPr>
          </a:p>
          <a:p>
            <a:pPr algn="l" eaLnBrk="0" hangingPunct="0"/>
            <a:r>
              <a:rPr lang="zh-CN" altLang="en-US" sz="1400" dirty="0" smtClean="0">
                <a:latin typeface="微软雅黑" panose="020B0503020204020204" pitchFamily="34" charset="-122"/>
                <a:ea typeface="微软雅黑" panose="020B0503020204020204" pitchFamily="34" charset="-122"/>
              </a:rPr>
              <a:t>点击</a:t>
            </a:r>
            <a:r>
              <a:rPr lang="zh-CN" altLang="en-US" sz="1400" dirty="0">
                <a:latin typeface="微软雅黑" panose="020B0503020204020204" pitchFamily="34" charset="-122"/>
                <a:ea typeface="微软雅黑" panose="020B0503020204020204" pitchFamily="34" charset="-122"/>
              </a:rPr>
              <a:t>输入文字</a:t>
            </a:r>
            <a:endParaRPr lang="zh-CN" altLang="en-US" sz="1400" dirty="0">
              <a:latin typeface="微软雅黑" panose="020B0503020204020204" pitchFamily="34" charset="-122"/>
              <a:ea typeface="微软雅黑" panose="020B0503020204020204" pitchFamily="34" charset="-122"/>
            </a:endParaRPr>
          </a:p>
          <a:p>
            <a:pPr algn="l" eaLnBrk="0" hangingPunct="0"/>
            <a:r>
              <a:rPr lang="zh-CN" altLang="en-US" sz="1400" dirty="0" smtClean="0">
                <a:latin typeface="微软雅黑" panose="020B0503020204020204" pitchFamily="34" charset="-122"/>
                <a:ea typeface="微软雅黑" panose="020B0503020204020204" pitchFamily="34" charset="-122"/>
              </a:rPr>
              <a:t>点击</a:t>
            </a:r>
            <a:r>
              <a:rPr lang="zh-CN" altLang="en-US" sz="1400" dirty="0">
                <a:latin typeface="微软雅黑" panose="020B0503020204020204" pitchFamily="34" charset="-122"/>
                <a:ea typeface="微软雅黑" panose="020B0503020204020204" pitchFamily="34" charset="-122"/>
              </a:rPr>
              <a:t>输入文字</a:t>
            </a:r>
            <a:endParaRPr lang="zh-CN" altLang="en-US" sz="1400" dirty="0">
              <a:latin typeface="微软雅黑" panose="020B0503020204020204" pitchFamily="34" charset="-122"/>
              <a:ea typeface="微软雅黑" panose="020B0503020204020204" pitchFamily="34" charset="-122"/>
            </a:endParaRPr>
          </a:p>
        </p:txBody>
      </p:sp>
      <p:sp>
        <p:nvSpPr>
          <p:cNvPr id="14" name="Text Box 16"/>
          <p:cNvSpPr txBox="1">
            <a:spLocks noChangeArrowheads="1"/>
          </p:cNvSpPr>
          <p:nvPr/>
        </p:nvSpPr>
        <p:spPr bwMode="auto">
          <a:xfrm>
            <a:off x="4786455" y="3256511"/>
            <a:ext cx="1261884" cy="738664"/>
          </a:xfrm>
          <a:prstGeom prst="rect">
            <a:avLst/>
          </a:prstGeom>
          <a:noFill/>
          <a:ln w="9525">
            <a:noFill/>
            <a:miter lim="800000"/>
          </a:ln>
          <a:effectLst/>
        </p:spPr>
        <p:txBody>
          <a:bodyPr wrap="none">
            <a:spAutoFit/>
          </a:bodyPr>
          <a:lstStyle/>
          <a:p>
            <a:pPr algn="l" eaLnBrk="0" hangingPunct="0"/>
            <a:r>
              <a:rPr lang="zh-CN" altLang="en-US" sz="1400" dirty="0" smtClean="0">
                <a:latin typeface="微软雅黑" panose="020B0503020204020204" pitchFamily="34" charset="-122"/>
                <a:ea typeface="微软雅黑" panose="020B0503020204020204" pitchFamily="34" charset="-122"/>
              </a:rPr>
              <a:t>点击</a:t>
            </a:r>
            <a:r>
              <a:rPr lang="zh-CN" altLang="en-US" sz="1400" dirty="0">
                <a:latin typeface="微软雅黑" panose="020B0503020204020204" pitchFamily="34" charset="-122"/>
                <a:ea typeface="微软雅黑" panose="020B0503020204020204" pitchFamily="34" charset="-122"/>
              </a:rPr>
              <a:t>输入文字</a:t>
            </a:r>
            <a:endParaRPr lang="zh-CN" altLang="en-US" sz="1400" dirty="0">
              <a:latin typeface="微软雅黑" panose="020B0503020204020204" pitchFamily="34" charset="-122"/>
              <a:ea typeface="微软雅黑" panose="020B0503020204020204" pitchFamily="34" charset="-122"/>
            </a:endParaRPr>
          </a:p>
          <a:p>
            <a:pPr algn="l" eaLnBrk="0" hangingPunct="0"/>
            <a:r>
              <a:rPr lang="zh-CN" altLang="en-US" sz="1400" dirty="0" smtClean="0">
                <a:latin typeface="微软雅黑" panose="020B0503020204020204" pitchFamily="34" charset="-122"/>
                <a:ea typeface="微软雅黑" panose="020B0503020204020204" pitchFamily="34" charset="-122"/>
              </a:rPr>
              <a:t>点击</a:t>
            </a:r>
            <a:r>
              <a:rPr lang="zh-CN" altLang="en-US" sz="1400" dirty="0">
                <a:latin typeface="微软雅黑" panose="020B0503020204020204" pitchFamily="34" charset="-122"/>
                <a:ea typeface="微软雅黑" panose="020B0503020204020204" pitchFamily="34" charset="-122"/>
              </a:rPr>
              <a:t>输入文字</a:t>
            </a:r>
            <a:endParaRPr lang="zh-CN" altLang="en-US" sz="1400" dirty="0">
              <a:latin typeface="微软雅黑" panose="020B0503020204020204" pitchFamily="34" charset="-122"/>
              <a:ea typeface="微软雅黑" panose="020B0503020204020204" pitchFamily="34" charset="-122"/>
            </a:endParaRPr>
          </a:p>
          <a:p>
            <a:pPr algn="l" eaLnBrk="0" hangingPunct="0"/>
            <a:r>
              <a:rPr lang="zh-CN" altLang="en-US" sz="1400" dirty="0" smtClean="0">
                <a:latin typeface="微软雅黑" panose="020B0503020204020204" pitchFamily="34" charset="-122"/>
                <a:ea typeface="微软雅黑" panose="020B0503020204020204" pitchFamily="34" charset="-122"/>
              </a:rPr>
              <a:t>点击</a:t>
            </a:r>
            <a:r>
              <a:rPr lang="zh-CN" altLang="en-US" sz="1400" dirty="0">
                <a:latin typeface="微软雅黑" panose="020B0503020204020204" pitchFamily="34" charset="-122"/>
                <a:ea typeface="微软雅黑" panose="020B0503020204020204" pitchFamily="34" charset="-122"/>
              </a:rPr>
              <a:t>输入文字</a:t>
            </a:r>
            <a:endParaRPr lang="zh-CN" altLang="en-US" sz="1400" dirty="0">
              <a:latin typeface="微软雅黑" panose="020B0503020204020204" pitchFamily="34" charset="-122"/>
              <a:ea typeface="微软雅黑" panose="020B0503020204020204" pitchFamily="34" charset="-122"/>
            </a:endParaRPr>
          </a:p>
        </p:txBody>
      </p:sp>
      <p:sp>
        <p:nvSpPr>
          <p:cNvPr id="15" name="Text Box 17"/>
          <p:cNvSpPr txBox="1">
            <a:spLocks noChangeArrowheads="1"/>
          </p:cNvSpPr>
          <p:nvPr/>
        </p:nvSpPr>
        <p:spPr bwMode="auto">
          <a:xfrm>
            <a:off x="755576" y="2709903"/>
            <a:ext cx="1261884" cy="738664"/>
          </a:xfrm>
          <a:prstGeom prst="rect">
            <a:avLst/>
          </a:prstGeom>
          <a:noFill/>
          <a:ln w="9525">
            <a:noFill/>
            <a:miter lim="800000"/>
          </a:ln>
          <a:effectLst/>
        </p:spPr>
        <p:txBody>
          <a:bodyPr wrap="none">
            <a:spAutoFit/>
          </a:bodyPr>
          <a:lstStyle/>
          <a:p>
            <a:pPr algn="l" eaLnBrk="0" hangingPunct="0"/>
            <a:r>
              <a:rPr lang="zh-CN" altLang="en-US" sz="1400" dirty="0" smtClean="0">
                <a:latin typeface="微软雅黑" panose="020B0503020204020204" pitchFamily="34" charset="-122"/>
                <a:ea typeface="微软雅黑" panose="020B0503020204020204" pitchFamily="34" charset="-122"/>
              </a:rPr>
              <a:t>点击</a:t>
            </a:r>
            <a:r>
              <a:rPr lang="zh-CN" altLang="en-US" sz="1400" dirty="0">
                <a:latin typeface="微软雅黑" panose="020B0503020204020204" pitchFamily="34" charset="-122"/>
                <a:ea typeface="微软雅黑" panose="020B0503020204020204" pitchFamily="34" charset="-122"/>
              </a:rPr>
              <a:t>输入文字</a:t>
            </a:r>
            <a:endParaRPr lang="zh-CN" altLang="en-US" sz="1400" dirty="0">
              <a:latin typeface="微软雅黑" panose="020B0503020204020204" pitchFamily="34" charset="-122"/>
              <a:ea typeface="微软雅黑" panose="020B0503020204020204" pitchFamily="34" charset="-122"/>
            </a:endParaRPr>
          </a:p>
          <a:p>
            <a:pPr algn="l" eaLnBrk="0" hangingPunct="0"/>
            <a:r>
              <a:rPr lang="zh-CN" altLang="en-US" sz="1400" dirty="0" smtClean="0">
                <a:latin typeface="微软雅黑" panose="020B0503020204020204" pitchFamily="34" charset="-122"/>
                <a:ea typeface="微软雅黑" panose="020B0503020204020204" pitchFamily="34" charset="-122"/>
              </a:rPr>
              <a:t>点击</a:t>
            </a:r>
            <a:r>
              <a:rPr lang="zh-CN" altLang="en-US" sz="1400" dirty="0">
                <a:latin typeface="微软雅黑" panose="020B0503020204020204" pitchFamily="34" charset="-122"/>
                <a:ea typeface="微软雅黑" panose="020B0503020204020204" pitchFamily="34" charset="-122"/>
              </a:rPr>
              <a:t>输入文字</a:t>
            </a:r>
            <a:endParaRPr lang="zh-CN" altLang="en-US" sz="1400" dirty="0">
              <a:latin typeface="微软雅黑" panose="020B0503020204020204" pitchFamily="34" charset="-122"/>
              <a:ea typeface="微软雅黑" panose="020B0503020204020204" pitchFamily="34" charset="-122"/>
            </a:endParaRPr>
          </a:p>
          <a:p>
            <a:pPr algn="l" eaLnBrk="0" hangingPunct="0"/>
            <a:r>
              <a:rPr lang="zh-CN" altLang="en-US" sz="1400" dirty="0" smtClean="0">
                <a:latin typeface="微软雅黑" panose="020B0503020204020204" pitchFamily="34" charset="-122"/>
                <a:ea typeface="微软雅黑" panose="020B0503020204020204" pitchFamily="34" charset="-122"/>
              </a:rPr>
              <a:t>点击</a:t>
            </a:r>
            <a:r>
              <a:rPr lang="zh-CN" altLang="en-US" sz="1400" dirty="0">
                <a:latin typeface="微软雅黑" panose="020B0503020204020204" pitchFamily="34" charset="-122"/>
                <a:ea typeface="微软雅黑" panose="020B0503020204020204" pitchFamily="34" charset="-122"/>
              </a:rPr>
              <a:t>输入文字</a:t>
            </a:r>
            <a:endParaRPr lang="zh-CN" altLang="en-US" sz="1400" dirty="0">
              <a:latin typeface="微软雅黑" panose="020B0503020204020204" pitchFamily="34" charset="-122"/>
              <a:ea typeface="微软雅黑" panose="020B0503020204020204" pitchFamily="34" charset="-122"/>
            </a:endParaRPr>
          </a:p>
        </p:txBody>
      </p:sp>
      <p:sp>
        <p:nvSpPr>
          <p:cNvPr id="16" name="Text Box 5"/>
          <p:cNvSpPr txBox="1">
            <a:spLocks noChangeArrowheads="1"/>
          </p:cNvSpPr>
          <p:nvPr/>
        </p:nvSpPr>
        <p:spPr bwMode="auto">
          <a:xfrm>
            <a:off x="1546818" y="1769797"/>
            <a:ext cx="819455" cy="400110"/>
          </a:xfrm>
          <a:prstGeom prst="rect">
            <a:avLst/>
          </a:prstGeom>
          <a:noFill/>
          <a:ln w="9525">
            <a:noFill/>
            <a:miter lim="800000"/>
          </a:ln>
          <a:effectLst/>
        </p:spPr>
        <p:txBody>
          <a:bodyPr wrap="none">
            <a:spAutoFit/>
          </a:bodyPr>
          <a:lstStyle/>
          <a:p>
            <a:pPr algn="ctr" eaLnBrk="0" hangingPunct="0"/>
            <a:r>
              <a:rPr lang="en-US" sz="2000" b="1" dirty="0" smtClean="0">
                <a:solidFill>
                  <a:srgbClr val="FFFFFF"/>
                </a:solidFill>
                <a:latin typeface="微软雅黑" panose="020B0503020204020204" pitchFamily="34" charset="-122"/>
                <a:ea typeface="微软雅黑" panose="020B0503020204020204" pitchFamily="34" charset="-122"/>
              </a:rPr>
              <a:t>2012</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7" name="Text Box 7"/>
          <p:cNvSpPr txBox="1">
            <a:spLocks noChangeArrowheads="1"/>
          </p:cNvSpPr>
          <p:nvPr/>
        </p:nvSpPr>
        <p:spPr bwMode="auto">
          <a:xfrm>
            <a:off x="2833167" y="3437569"/>
            <a:ext cx="819455" cy="400110"/>
          </a:xfrm>
          <a:prstGeom prst="rect">
            <a:avLst/>
          </a:prstGeom>
          <a:noFill/>
          <a:ln w="9525">
            <a:noFill/>
            <a:miter lim="800000"/>
          </a:ln>
          <a:effectLst/>
        </p:spPr>
        <p:txBody>
          <a:bodyPr wrap="none">
            <a:spAutoFit/>
          </a:bodyPr>
          <a:lstStyle/>
          <a:p>
            <a:pPr algn="ctr" eaLnBrk="0" hangingPunct="0"/>
            <a:r>
              <a:rPr lang="en-US" sz="2000" b="1" dirty="0" smtClean="0">
                <a:solidFill>
                  <a:srgbClr val="FFFFFF"/>
                </a:solidFill>
                <a:latin typeface="微软雅黑" panose="020B0503020204020204" pitchFamily="34" charset="-122"/>
                <a:ea typeface="微软雅黑" panose="020B0503020204020204" pitchFamily="34" charset="-122"/>
              </a:rPr>
              <a:t>2013</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8" name="Text Box 9"/>
          <p:cNvSpPr txBox="1">
            <a:spLocks noChangeArrowheads="1"/>
          </p:cNvSpPr>
          <p:nvPr/>
        </p:nvSpPr>
        <p:spPr bwMode="auto">
          <a:xfrm>
            <a:off x="4615986" y="2369961"/>
            <a:ext cx="819455" cy="400110"/>
          </a:xfrm>
          <a:prstGeom prst="rect">
            <a:avLst/>
          </a:prstGeom>
          <a:noFill/>
          <a:ln w="9525">
            <a:noFill/>
            <a:miter lim="800000"/>
          </a:ln>
          <a:effectLst/>
        </p:spPr>
        <p:txBody>
          <a:bodyPr wrap="none">
            <a:spAutoFit/>
          </a:bodyPr>
          <a:lstStyle/>
          <a:p>
            <a:pPr algn="ctr" eaLnBrk="0" hangingPunct="0"/>
            <a:r>
              <a:rPr lang="en-US" sz="2000" b="1" dirty="0" smtClean="0">
                <a:solidFill>
                  <a:srgbClr val="FFFFFF"/>
                </a:solidFill>
                <a:latin typeface="微软雅黑" panose="020B0503020204020204" pitchFamily="34" charset="-122"/>
                <a:ea typeface="微软雅黑" panose="020B0503020204020204" pitchFamily="34" charset="-122"/>
              </a:rPr>
              <a:t>2014</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9" name="Text Box 10"/>
          <p:cNvSpPr txBox="1">
            <a:spLocks noChangeArrowheads="1"/>
          </p:cNvSpPr>
          <p:nvPr/>
        </p:nvSpPr>
        <p:spPr bwMode="auto">
          <a:xfrm>
            <a:off x="6586574" y="1175626"/>
            <a:ext cx="819455" cy="400110"/>
          </a:xfrm>
          <a:prstGeom prst="rect">
            <a:avLst/>
          </a:prstGeom>
          <a:noFill/>
          <a:ln w="9525">
            <a:noFill/>
            <a:miter lim="800000"/>
          </a:ln>
          <a:effectLst/>
        </p:spPr>
        <p:txBody>
          <a:bodyPr wrap="none">
            <a:spAutoFit/>
          </a:bodyPr>
          <a:lstStyle/>
          <a:p>
            <a:pPr algn="ctr" eaLnBrk="0" hangingPunct="0"/>
            <a:r>
              <a:rPr lang="en-US" sz="2000" b="1" dirty="0" smtClean="0">
                <a:solidFill>
                  <a:srgbClr val="FFFFFF"/>
                </a:solidFill>
                <a:latin typeface="微软雅黑" panose="020B0503020204020204" pitchFamily="34" charset="-122"/>
                <a:ea typeface="微软雅黑" panose="020B0503020204020204" pitchFamily="34" charset="-122"/>
              </a:rPr>
              <a:t>2015</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ppt_x</p:attrName>
                                        </p:attrNameLst>
                                      </p:cBhvr>
                                      <p:tavLst>
                                        <p:tav tm="0">
                                          <p:val>
                                            <p:strVal val="#ppt_x+#ppt_w*1.125000"/>
                                          </p:val>
                                        </p:tav>
                                        <p:tav tm="100000">
                                          <p:val>
                                            <p:strVal val="#ppt_x"/>
                                          </p:val>
                                        </p:tav>
                                      </p:tavLst>
                                    </p:anim>
                                    <p:animEffect transition="in" filter="wipe(left)">
                                      <p:cBhvr>
                                        <p:cTn id="8" dur="500"/>
                                        <p:tgtEl>
                                          <p:spTgt spid="20"/>
                                        </p:tgtEl>
                                      </p:cBhvr>
                                    </p:animEffect>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Scale>
                                      <p:cBhvr>
                                        <p:cTn id="1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
                                        </p:tgtEl>
                                        <p:attrNameLst>
                                          <p:attrName>ppt_x</p:attrName>
                                          <p:attrName>ppt_y</p:attrName>
                                        </p:attrNameLst>
                                      </p:cBhvr>
                                    </p:animMotion>
                                    <p:animEffect transition="in" filter="fade">
                                      <p:cBhvr>
                                        <p:cTn id="14" dur="1000"/>
                                        <p:tgtEl>
                                          <p:spTgt spid="10"/>
                                        </p:tgtEl>
                                      </p:cBhvr>
                                    </p:animEffect>
                                  </p:childTnLst>
                                </p:cTn>
                              </p:par>
                            </p:childTnLst>
                          </p:cTn>
                        </p:par>
                        <p:par>
                          <p:cTn id="15" fill="hold">
                            <p:stCondLst>
                              <p:cond delay="1500"/>
                            </p:stCondLst>
                            <p:childTnLst>
                              <p:par>
                                <p:cTn id="16" presetID="52"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Scale>
                                      <p:cBhvr>
                                        <p:cTn id="1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9"/>
                                        </p:tgtEl>
                                        <p:attrNameLst>
                                          <p:attrName>ppt_x</p:attrName>
                                          <p:attrName>ppt_y</p:attrName>
                                        </p:attrNameLst>
                                      </p:cBhvr>
                                    </p:animMotion>
                                    <p:animEffect transition="in" filter="fade">
                                      <p:cBhvr>
                                        <p:cTn id="20" dur="1000"/>
                                        <p:tgtEl>
                                          <p:spTgt spid="9"/>
                                        </p:tgtEl>
                                      </p:cBhvr>
                                    </p:animEffect>
                                  </p:childTnLst>
                                </p:cTn>
                              </p:par>
                            </p:childTnLst>
                          </p:cTn>
                        </p:par>
                        <p:par>
                          <p:cTn id="21" fill="hold">
                            <p:stCondLst>
                              <p:cond delay="2500"/>
                            </p:stCondLst>
                            <p:childTnLst>
                              <p:par>
                                <p:cTn id="22" presetID="52"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
                                        </p:tgtEl>
                                        <p:attrNameLst>
                                          <p:attrName>ppt_x</p:attrName>
                                          <p:attrName>ppt_y</p:attrName>
                                        </p:attrNameLst>
                                      </p:cBhvr>
                                    </p:animMotion>
                                    <p:animEffect transition="in" filter="fade">
                                      <p:cBhvr>
                                        <p:cTn id="26" dur="1000"/>
                                        <p:tgtEl>
                                          <p:spTgt spid="8"/>
                                        </p:tgtEl>
                                      </p:cBhvr>
                                    </p:animEffect>
                                  </p:childTnLst>
                                </p:cTn>
                              </p:par>
                            </p:childTnLst>
                          </p:cTn>
                        </p:par>
                        <p:par>
                          <p:cTn id="27" fill="hold">
                            <p:stCondLst>
                              <p:cond delay="3500"/>
                            </p:stCondLst>
                            <p:childTnLst>
                              <p:par>
                                <p:cTn id="28" presetID="52"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Scale>
                                      <p:cBhvr>
                                        <p:cTn id="3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7"/>
                                        </p:tgtEl>
                                        <p:attrNameLst>
                                          <p:attrName>ppt_x</p:attrName>
                                          <p:attrName>ppt_y</p:attrName>
                                        </p:attrNameLst>
                                      </p:cBhvr>
                                    </p:animMotion>
                                    <p:animEffect transition="in" filter="fade">
                                      <p:cBhvr>
                                        <p:cTn id="32" dur="1000"/>
                                        <p:tgtEl>
                                          <p:spTgt spid="7"/>
                                        </p:tgtEl>
                                      </p:cBhvr>
                                    </p:animEffect>
                                  </p:childTnLst>
                                </p:cTn>
                              </p:par>
                            </p:childTnLst>
                          </p:cTn>
                        </p:par>
                        <p:par>
                          <p:cTn id="33" fill="hold">
                            <p:stCondLst>
                              <p:cond delay="4500"/>
                            </p:stCondLst>
                            <p:childTnLst>
                              <p:par>
                                <p:cTn id="34" presetID="49" presetClass="entr" presetSubtype="0" decel="10000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 calcmode="lin" valueType="num">
                                      <p:cBhvr>
                                        <p:cTn id="38" dur="500" fill="hold"/>
                                        <p:tgtEl>
                                          <p:spTgt spid="16"/>
                                        </p:tgtEl>
                                        <p:attrNameLst>
                                          <p:attrName>style.rotation</p:attrName>
                                        </p:attrNameLst>
                                      </p:cBhvr>
                                      <p:tavLst>
                                        <p:tav tm="0">
                                          <p:val>
                                            <p:fltVal val="360"/>
                                          </p:val>
                                        </p:tav>
                                        <p:tav tm="100000">
                                          <p:val>
                                            <p:fltVal val="0"/>
                                          </p:val>
                                        </p:tav>
                                      </p:tavLst>
                                    </p:anim>
                                    <p:animEffect transition="in" filter="fade">
                                      <p:cBhvr>
                                        <p:cTn id="39" dur="500"/>
                                        <p:tgtEl>
                                          <p:spTgt spid="16"/>
                                        </p:tgtEl>
                                      </p:cBhvr>
                                    </p:animEffect>
                                  </p:childTnLst>
                                </p:cTn>
                              </p:par>
                            </p:childTnLst>
                          </p:cTn>
                        </p:par>
                        <p:par>
                          <p:cTn id="40" fill="hold">
                            <p:stCondLst>
                              <p:cond delay="5000"/>
                            </p:stCondLst>
                            <p:childTnLst>
                              <p:par>
                                <p:cTn id="41" presetID="49" presetClass="entr" presetSubtype="0" decel="10000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 calcmode="lin" valueType="num">
                                      <p:cBhvr>
                                        <p:cTn id="45" dur="500" fill="hold"/>
                                        <p:tgtEl>
                                          <p:spTgt spid="17"/>
                                        </p:tgtEl>
                                        <p:attrNameLst>
                                          <p:attrName>style.rotation</p:attrName>
                                        </p:attrNameLst>
                                      </p:cBhvr>
                                      <p:tavLst>
                                        <p:tav tm="0">
                                          <p:val>
                                            <p:fltVal val="360"/>
                                          </p:val>
                                        </p:tav>
                                        <p:tav tm="100000">
                                          <p:val>
                                            <p:fltVal val="0"/>
                                          </p:val>
                                        </p:tav>
                                      </p:tavLst>
                                    </p:anim>
                                    <p:animEffect transition="in" filter="fade">
                                      <p:cBhvr>
                                        <p:cTn id="46" dur="500"/>
                                        <p:tgtEl>
                                          <p:spTgt spid="17"/>
                                        </p:tgtEl>
                                      </p:cBhvr>
                                    </p:animEffect>
                                  </p:childTnLst>
                                </p:cTn>
                              </p:par>
                            </p:childTnLst>
                          </p:cTn>
                        </p:par>
                        <p:par>
                          <p:cTn id="47" fill="hold">
                            <p:stCondLst>
                              <p:cond delay="5500"/>
                            </p:stCondLst>
                            <p:childTnLst>
                              <p:par>
                                <p:cTn id="48" presetID="49" presetClass="entr" presetSubtype="0" decel="10000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 calcmode="lin" valueType="num">
                                      <p:cBhvr>
                                        <p:cTn id="52" dur="500" fill="hold"/>
                                        <p:tgtEl>
                                          <p:spTgt spid="18"/>
                                        </p:tgtEl>
                                        <p:attrNameLst>
                                          <p:attrName>style.rotation</p:attrName>
                                        </p:attrNameLst>
                                      </p:cBhvr>
                                      <p:tavLst>
                                        <p:tav tm="0">
                                          <p:val>
                                            <p:fltVal val="360"/>
                                          </p:val>
                                        </p:tav>
                                        <p:tav tm="100000">
                                          <p:val>
                                            <p:fltVal val="0"/>
                                          </p:val>
                                        </p:tav>
                                      </p:tavLst>
                                    </p:anim>
                                    <p:animEffect transition="in" filter="fade">
                                      <p:cBhvr>
                                        <p:cTn id="53" dur="500"/>
                                        <p:tgtEl>
                                          <p:spTgt spid="18"/>
                                        </p:tgtEl>
                                      </p:cBhvr>
                                    </p:animEffect>
                                  </p:childTnLst>
                                </p:cTn>
                              </p:par>
                            </p:childTnLst>
                          </p:cTn>
                        </p:par>
                        <p:par>
                          <p:cTn id="54" fill="hold">
                            <p:stCondLst>
                              <p:cond delay="6000"/>
                            </p:stCondLst>
                            <p:childTnLst>
                              <p:par>
                                <p:cTn id="55" presetID="49" presetClass="entr" presetSubtype="0" decel="10000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 calcmode="lin" valueType="num">
                                      <p:cBhvr>
                                        <p:cTn id="59" dur="500" fill="hold"/>
                                        <p:tgtEl>
                                          <p:spTgt spid="19"/>
                                        </p:tgtEl>
                                        <p:attrNameLst>
                                          <p:attrName>style.rotation</p:attrName>
                                        </p:attrNameLst>
                                      </p:cBhvr>
                                      <p:tavLst>
                                        <p:tav tm="0">
                                          <p:val>
                                            <p:fltVal val="360"/>
                                          </p:val>
                                        </p:tav>
                                        <p:tav tm="100000">
                                          <p:val>
                                            <p:fltVal val="0"/>
                                          </p:val>
                                        </p:tav>
                                      </p:tavLst>
                                    </p:anim>
                                    <p:animEffect transition="in" filter="fade">
                                      <p:cBhvr>
                                        <p:cTn id="60" dur="500"/>
                                        <p:tgtEl>
                                          <p:spTgt spid="19"/>
                                        </p:tgtEl>
                                      </p:cBhvr>
                                    </p:animEffect>
                                  </p:childTnLst>
                                </p:cTn>
                              </p:par>
                            </p:childTnLst>
                          </p:cTn>
                        </p:par>
                        <p:par>
                          <p:cTn id="61" fill="hold">
                            <p:stCondLst>
                              <p:cond delay="6500"/>
                            </p:stCondLst>
                            <p:childTnLst>
                              <p:par>
                                <p:cTn id="62" presetID="23" presetClass="entr" presetSubtype="16"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p:cTn id="64" dur="500" fill="hold"/>
                                        <p:tgtEl>
                                          <p:spTgt spid="4"/>
                                        </p:tgtEl>
                                        <p:attrNameLst>
                                          <p:attrName>ppt_w</p:attrName>
                                        </p:attrNameLst>
                                      </p:cBhvr>
                                      <p:tavLst>
                                        <p:tav tm="0">
                                          <p:val>
                                            <p:fltVal val="0"/>
                                          </p:val>
                                        </p:tav>
                                        <p:tav tm="100000">
                                          <p:val>
                                            <p:strVal val="#ppt_w"/>
                                          </p:val>
                                        </p:tav>
                                      </p:tavLst>
                                    </p:anim>
                                    <p:anim calcmode="lin" valueType="num">
                                      <p:cBhvr>
                                        <p:cTn id="65" dur="500" fill="hold"/>
                                        <p:tgtEl>
                                          <p:spTgt spid="4"/>
                                        </p:tgtEl>
                                        <p:attrNameLst>
                                          <p:attrName>ppt_h</p:attrName>
                                        </p:attrNameLst>
                                      </p:cBhvr>
                                      <p:tavLst>
                                        <p:tav tm="0">
                                          <p:val>
                                            <p:fltVal val="0"/>
                                          </p:val>
                                        </p:tav>
                                        <p:tav tm="100000">
                                          <p:val>
                                            <p:strVal val="#ppt_h"/>
                                          </p:val>
                                        </p:tav>
                                      </p:tavLst>
                                    </p:anim>
                                  </p:childTnLst>
                                </p:cTn>
                              </p:par>
                            </p:childTnLst>
                          </p:cTn>
                        </p:par>
                        <p:par>
                          <p:cTn id="66" fill="hold">
                            <p:stCondLst>
                              <p:cond delay="7000"/>
                            </p:stCondLst>
                            <p:childTnLst>
                              <p:par>
                                <p:cTn id="67" presetID="23" presetClass="entr" presetSubtype="16" fill="hold" grpId="0" nodeType="after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p:cTn id="69" dur="500" fill="hold"/>
                                        <p:tgtEl>
                                          <p:spTgt spid="5"/>
                                        </p:tgtEl>
                                        <p:attrNameLst>
                                          <p:attrName>ppt_w</p:attrName>
                                        </p:attrNameLst>
                                      </p:cBhvr>
                                      <p:tavLst>
                                        <p:tav tm="0">
                                          <p:val>
                                            <p:fltVal val="0"/>
                                          </p:val>
                                        </p:tav>
                                        <p:tav tm="100000">
                                          <p:val>
                                            <p:strVal val="#ppt_w"/>
                                          </p:val>
                                        </p:tav>
                                      </p:tavLst>
                                    </p:anim>
                                    <p:anim calcmode="lin" valueType="num">
                                      <p:cBhvr>
                                        <p:cTn id="70" dur="500" fill="hold"/>
                                        <p:tgtEl>
                                          <p:spTgt spid="5"/>
                                        </p:tgtEl>
                                        <p:attrNameLst>
                                          <p:attrName>ppt_h</p:attrName>
                                        </p:attrNameLst>
                                      </p:cBhvr>
                                      <p:tavLst>
                                        <p:tav tm="0">
                                          <p:val>
                                            <p:fltVal val="0"/>
                                          </p:val>
                                        </p:tav>
                                        <p:tav tm="100000">
                                          <p:val>
                                            <p:strVal val="#ppt_h"/>
                                          </p:val>
                                        </p:tav>
                                      </p:tavLst>
                                    </p:anim>
                                  </p:childTnLst>
                                </p:cTn>
                              </p:par>
                            </p:childTnLst>
                          </p:cTn>
                        </p:par>
                        <p:par>
                          <p:cTn id="71" fill="hold">
                            <p:stCondLst>
                              <p:cond delay="7500"/>
                            </p:stCondLst>
                            <p:childTnLst>
                              <p:par>
                                <p:cTn id="72" presetID="23" presetClass="entr" presetSubtype="16" fill="hold" grpId="0" nodeType="afterEffect">
                                  <p:stCondLst>
                                    <p:cond delay="0"/>
                                  </p:stCondLst>
                                  <p:childTnLst>
                                    <p:set>
                                      <p:cBhvr>
                                        <p:cTn id="73" dur="1" fill="hold">
                                          <p:stCondLst>
                                            <p:cond delay="0"/>
                                          </p:stCondLst>
                                        </p:cTn>
                                        <p:tgtEl>
                                          <p:spTgt spid="6"/>
                                        </p:tgtEl>
                                        <p:attrNameLst>
                                          <p:attrName>style.visibility</p:attrName>
                                        </p:attrNameLst>
                                      </p:cBhvr>
                                      <p:to>
                                        <p:strVal val="visible"/>
                                      </p:to>
                                    </p:set>
                                    <p:anim calcmode="lin" valueType="num">
                                      <p:cBhvr>
                                        <p:cTn id="74" dur="500" fill="hold"/>
                                        <p:tgtEl>
                                          <p:spTgt spid="6"/>
                                        </p:tgtEl>
                                        <p:attrNameLst>
                                          <p:attrName>ppt_w</p:attrName>
                                        </p:attrNameLst>
                                      </p:cBhvr>
                                      <p:tavLst>
                                        <p:tav tm="0">
                                          <p:val>
                                            <p:fltVal val="0"/>
                                          </p:val>
                                        </p:tav>
                                        <p:tav tm="100000">
                                          <p:val>
                                            <p:strVal val="#ppt_w"/>
                                          </p:val>
                                        </p:tav>
                                      </p:tavLst>
                                    </p:anim>
                                    <p:anim calcmode="lin" valueType="num">
                                      <p:cBhvr>
                                        <p:cTn id="75" dur="500" fill="hold"/>
                                        <p:tgtEl>
                                          <p:spTgt spid="6"/>
                                        </p:tgtEl>
                                        <p:attrNameLst>
                                          <p:attrName>ppt_h</p:attrName>
                                        </p:attrNameLst>
                                      </p:cBhvr>
                                      <p:tavLst>
                                        <p:tav tm="0">
                                          <p:val>
                                            <p:fltVal val="0"/>
                                          </p:val>
                                        </p:tav>
                                        <p:tav tm="100000">
                                          <p:val>
                                            <p:strVal val="#ppt_h"/>
                                          </p:val>
                                        </p:tav>
                                      </p:tavLst>
                                    </p:anim>
                                  </p:childTnLst>
                                </p:cTn>
                              </p:par>
                            </p:childTnLst>
                          </p:cTn>
                        </p:par>
                        <p:par>
                          <p:cTn id="76" fill="hold">
                            <p:stCondLst>
                              <p:cond delay="8000"/>
                            </p:stCondLst>
                            <p:childTnLst>
                              <p:par>
                                <p:cTn id="77" presetID="23" presetClass="entr" presetSubtype="16"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ppt_w</p:attrName>
                                        </p:attrNameLst>
                                      </p:cBhvr>
                                      <p:tavLst>
                                        <p:tav tm="0">
                                          <p:val>
                                            <p:fltVal val="0"/>
                                          </p:val>
                                        </p:tav>
                                        <p:tav tm="100000">
                                          <p:val>
                                            <p:strVal val="#ppt_w"/>
                                          </p:val>
                                        </p:tav>
                                      </p:tavLst>
                                    </p:anim>
                                    <p:anim calcmode="lin" valueType="num">
                                      <p:cBhvr>
                                        <p:cTn id="80" dur="500" fill="hold"/>
                                        <p:tgtEl>
                                          <p:spTgt spid="15"/>
                                        </p:tgtEl>
                                        <p:attrNameLst>
                                          <p:attrName>ppt_h</p:attrName>
                                        </p:attrNameLst>
                                      </p:cBhvr>
                                      <p:tavLst>
                                        <p:tav tm="0">
                                          <p:val>
                                            <p:fltVal val="0"/>
                                          </p:val>
                                        </p:tav>
                                        <p:tav tm="100000">
                                          <p:val>
                                            <p:strVal val="#ppt_h"/>
                                          </p:val>
                                        </p:tav>
                                      </p:tavLst>
                                    </p:anim>
                                  </p:childTnLst>
                                </p:cTn>
                              </p:par>
                            </p:childTnLst>
                          </p:cTn>
                        </p:par>
                        <p:par>
                          <p:cTn id="81" fill="hold">
                            <p:stCondLst>
                              <p:cond delay="8500"/>
                            </p:stCondLst>
                            <p:childTnLst>
                              <p:par>
                                <p:cTn id="82" presetID="23" presetClass="entr" presetSubtype="16"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500" fill="hold"/>
                                        <p:tgtEl>
                                          <p:spTgt spid="13"/>
                                        </p:tgtEl>
                                        <p:attrNameLst>
                                          <p:attrName>ppt_w</p:attrName>
                                        </p:attrNameLst>
                                      </p:cBhvr>
                                      <p:tavLst>
                                        <p:tav tm="0">
                                          <p:val>
                                            <p:fltVal val="0"/>
                                          </p:val>
                                        </p:tav>
                                        <p:tav tm="100000">
                                          <p:val>
                                            <p:strVal val="#ppt_w"/>
                                          </p:val>
                                        </p:tav>
                                      </p:tavLst>
                                    </p:anim>
                                    <p:anim calcmode="lin" valueType="num">
                                      <p:cBhvr>
                                        <p:cTn id="85" dur="500" fill="hold"/>
                                        <p:tgtEl>
                                          <p:spTgt spid="13"/>
                                        </p:tgtEl>
                                        <p:attrNameLst>
                                          <p:attrName>ppt_h</p:attrName>
                                        </p:attrNameLst>
                                      </p:cBhvr>
                                      <p:tavLst>
                                        <p:tav tm="0">
                                          <p:val>
                                            <p:fltVal val="0"/>
                                          </p:val>
                                        </p:tav>
                                        <p:tav tm="100000">
                                          <p:val>
                                            <p:strVal val="#ppt_h"/>
                                          </p:val>
                                        </p:tav>
                                      </p:tavLst>
                                    </p:anim>
                                  </p:childTnLst>
                                </p:cTn>
                              </p:par>
                            </p:childTnLst>
                          </p:cTn>
                        </p:par>
                        <p:par>
                          <p:cTn id="86" fill="hold">
                            <p:stCondLst>
                              <p:cond delay="9000"/>
                            </p:stCondLst>
                            <p:childTnLst>
                              <p:par>
                                <p:cTn id="87" presetID="23" presetClass="entr" presetSubtype="16"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p:cTn id="89" dur="500" fill="hold"/>
                                        <p:tgtEl>
                                          <p:spTgt spid="14"/>
                                        </p:tgtEl>
                                        <p:attrNameLst>
                                          <p:attrName>ppt_w</p:attrName>
                                        </p:attrNameLst>
                                      </p:cBhvr>
                                      <p:tavLst>
                                        <p:tav tm="0">
                                          <p:val>
                                            <p:fltVal val="0"/>
                                          </p:val>
                                        </p:tav>
                                        <p:tav tm="100000">
                                          <p:val>
                                            <p:strVal val="#ppt_w"/>
                                          </p:val>
                                        </p:tav>
                                      </p:tavLst>
                                    </p:anim>
                                    <p:anim calcmode="lin" valueType="num">
                                      <p:cBhvr>
                                        <p:cTn id="90" dur="500" fill="hold"/>
                                        <p:tgtEl>
                                          <p:spTgt spid="14"/>
                                        </p:tgtEl>
                                        <p:attrNameLst>
                                          <p:attrName>ppt_h</p:attrName>
                                        </p:attrNameLst>
                                      </p:cBhvr>
                                      <p:tavLst>
                                        <p:tav tm="0">
                                          <p:val>
                                            <p:fltVal val="0"/>
                                          </p:val>
                                        </p:tav>
                                        <p:tav tm="100000">
                                          <p:val>
                                            <p:strVal val="#ppt_h"/>
                                          </p:val>
                                        </p:tav>
                                      </p:tavLst>
                                    </p:anim>
                                  </p:childTnLst>
                                </p:cTn>
                              </p:par>
                            </p:childTnLst>
                          </p:cTn>
                        </p:par>
                        <p:par>
                          <p:cTn id="91" fill="hold">
                            <p:stCondLst>
                              <p:cond delay="9500"/>
                            </p:stCondLst>
                            <p:childTnLst>
                              <p:par>
                                <p:cTn id="92" presetID="23" presetClass="entr" presetSubtype="16" fill="hold" grpId="0" nodeType="afterEffect">
                                  <p:stCondLst>
                                    <p:cond delay="0"/>
                                  </p:stCondLst>
                                  <p:childTnLst>
                                    <p:set>
                                      <p:cBhvr>
                                        <p:cTn id="93" dur="1" fill="hold">
                                          <p:stCondLst>
                                            <p:cond delay="0"/>
                                          </p:stCondLst>
                                        </p:cTn>
                                        <p:tgtEl>
                                          <p:spTgt spid="11"/>
                                        </p:tgtEl>
                                        <p:attrNameLst>
                                          <p:attrName>style.visibility</p:attrName>
                                        </p:attrNameLst>
                                      </p:cBhvr>
                                      <p:to>
                                        <p:strVal val="visible"/>
                                      </p:to>
                                    </p:set>
                                    <p:anim calcmode="lin" valueType="num">
                                      <p:cBhvr>
                                        <p:cTn id="94" dur="500" fill="hold"/>
                                        <p:tgtEl>
                                          <p:spTgt spid="11"/>
                                        </p:tgtEl>
                                        <p:attrNameLst>
                                          <p:attrName>ppt_w</p:attrName>
                                        </p:attrNameLst>
                                      </p:cBhvr>
                                      <p:tavLst>
                                        <p:tav tm="0">
                                          <p:val>
                                            <p:fltVal val="0"/>
                                          </p:val>
                                        </p:tav>
                                        <p:tav tm="100000">
                                          <p:val>
                                            <p:strVal val="#ppt_w"/>
                                          </p:val>
                                        </p:tav>
                                      </p:tavLst>
                                    </p:anim>
                                    <p:anim calcmode="lin" valueType="num">
                                      <p:cBhvr>
                                        <p:cTn id="95" dur="500" fill="hold"/>
                                        <p:tgtEl>
                                          <p:spTgt spid="11"/>
                                        </p:tgtEl>
                                        <p:attrNameLst>
                                          <p:attrName>ppt_h</p:attrName>
                                        </p:attrNameLst>
                                      </p:cBhvr>
                                      <p:tavLst>
                                        <p:tav tm="0">
                                          <p:val>
                                            <p:fltVal val="0"/>
                                          </p:val>
                                        </p:tav>
                                        <p:tav tm="100000">
                                          <p:val>
                                            <p:strVal val="#ppt_h"/>
                                          </p:val>
                                        </p:tav>
                                      </p:tavLst>
                                    </p:anim>
                                  </p:childTnLst>
                                </p:cTn>
                              </p:par>
                            </p:childTnLst>
                          </p:cTn>
                        </p:par>
                        <p:par>
                          <p:cTn id="96" fill="hold">
                            <p:stCondLst>
                              <p:cond delay="10000"/>
                            </p:stCondLst>
                            <p:childTnLst>
                              <p:par>
                                <p:cTn id="97" presetID="49" presetClass="entr" presetSubtype="0" decel="100000"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 calcmode="lin" valueType="num">
                                      <p:cBhvr>
                                        <p:cTn id="99" dur="500" fill="hold"/>
                                        <p:tgtEl>
                                          <p:spTgt spid="12"/>
                                        </p:tgtEl>
                                        <p:attrNameLst>
                                          <p:attrName>ppt_w</p:attrName>
                                        </p:attrNameLst>
                                      </p:cBhvr>
                                      <p:tavLst>
                                        <p:tav tm="0">
                                          <p:val>
                                            <p:fltVal val="0"/>
                                          </p:val>
                                        </p:tav>
                                        <p:tav tm="100000">
                                          <p:val>
                                            <p:strVal val="#ppt_w"/>
                                          </p:val>
                                        </p:tav>
                                      </p:tavLst>
                                    </p:anim>
                                    <p:anim calcmode="lin" valueType="num">
                                      <p:cBhvr>
                                        <p:cTn id="100" dur="500" fill="hold"/>
                                        <p:tgtEl>
                                          <p:spTgt spid="12"/>
                                        </p:tgtEl>
                                        <p:attrNameLst>
                                          <p:attrName>ppt_h</p:attrName>
                                        </p:attrNameLst>
                                      </p:cBhvr>
                                      <p:tavLst>
                                        <p:tav tm="0">
                                          <p:val>
                                            <p:fltVal val="0"/>
                                          </p:val>
                                        </p:tav>
                                        <p:tav tm="100000">
                                          <p:val>
                                            <p:strVal val="#ppt_h"/>
                                          </p:val>
                                        </p:tav>
                                      </p:tavLst>
                                    </p:anim>
                                    <p:anim calcmode="lin" valueType="num">
                                      <p:cBhvr>
                                        <p:cTn id="101" dur="500" fill="hold"/>
                                        <p:tgtEl>
                                          <p:spTgt spid="12"/>
                                        </p:tgtEl>
                                        <p:attrNameLst>
                                          <p:attrName>style.rotation</p:attrName>
                                        </p:attrNameLst>
                                      </p:cBhvr>
                                      <p:tavLst>
                                        <p:tav tm="0">
                                          <p:val>
                                            <p:fltVal val="360"/>
                                          </p:val>
                                        </p:tav>
                                        <p:tav tm="100000">
                                          <p:val>
                                            <p:fltVal val="0"/>
                                          </p:val>
                                        </p:tav>
                                      </p:tavLst>
                                    </p:anim>
                                    <p:animEffect transition="in" filter="fade">
                                      <p:cBhvr>
                                        <p:cTn id="10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1" grpId="0"/>
      <p:bldP spid="12" grpId="0"/>
      <p:bldP spid="13" grpId="0"/>
      <p:bldP spid="14" grpId="0"/>
      <p:bldP spid="15" grpId="0"/>
      <p:bldP spid="16" grpId="0"/>
      <p:bldP spid="17" grpId="0"/>
      <p:bldP spid="18" grpId="0"/>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biLevel thresh="50000"/>
            <a:extLst>
              <a:ext uri="{28A0092B-C50C-407E-A947-70E740481C1C}">
                <a14:useLocalDpi xmlns:a14="http://schemas.microsoft.com/office/drawing/2010/main" val="0"/>
              </a:ext>
            </a:extLst>
          </a:blip>
          <a:stretch>
            <a:fillRect/>
          </a:stretch>
        </p:blipFill>
        <p:spPr>
          <a:xfrm>
            <a:off x="2051720" y="1949971"/>
            <a:ext cx="1665114" cy="2572737"/>
          </a:xfrm>
          <a:prstGeom prst="rect">
            <a:avLst/>
          </a:prstGeom>
          <a:effectLst>
            <a:outerShdw blurRad="292100" dist="88900" dir="16200000" rotWithShape="0">
              <a:prstClr val="black">
                <a:alpha val="27000"/>
              </a:prstClr>
            </a:outerShdw>
          </a:effectLst>
        </p:spPr>
      </p:pic>
      <p:pic>
        <p:nvPicPr>
          <p:cNvPr id="5" name="图片 4"/>
          <p:cNvPicPr>
            <a:picLocks noChangeAspect="1"/>
          </p:cNvPicPr>
          <p:nvPr/>
        </p:nvPicPr>
        <p:blipFill>
          <a:blip r:embed="rId1">
            <a:biLevel thresh="50000"/>
            <a:extLst>
              <a:ext uri="{28A0092B-C50C-407E-A947-70E740481C1C}">
                <a14:useLocalDpi xmlns:a14="http://schemas.microsoft.com/office/drawing/2010/main" val="0"/>
              </a:ext>
            </a:extLst>
          </a:blip>
          <a:stretch>
            <a:fillRect/>
          </a:stretch>
        </p:blipFill>
        <p:spPr>
          <a:xfrm>
            <a:off x="5507881" y="1963425"/>
            <a:ext cx="1656407" cy="2559283"/>
          </a:xfrm>
          <a:prstGeom prst="rect">
            <a:avLst/>
          </a:prstGeom>
          <a:effectLst>
            <a:outerShdw blurRad="292100" dist="88900" dir="16200000" rotWithShape="0">
              <a:prstClr val="black">
                <a:alpha val="27000"/>
              </a:prstClr>
            </a:outerShdw>
          </a:effectLst>
        </p:spPr>
      </p:pic>
      <p:pic>
        <p:nvPicPr>
          <p:cNvPr id="6" name="图片 5"/>
          <p:cNvPicPr>
            <a:picLocks noChangeAspect="1"/>
          </p:cNvPicPr>
          <p:nvPr/>
        </p:nvPicPr>
        <p:blipFill>
          <a:blip r:embed="rId1">
            <a:biLevel thresh="75000"/>
            <a:extLst>
              <a:ext uri="{28A0092B-C50C-407E-A947-70E740481C1C}">
                <a14:useLocalDpi xmlns:a14="http://schemas.microsoft.com/office/drawing/2010/main" val="0"/>
              </a:ext>
            </a:extLst>
          </a:blip>
          <a:stretch>
            <a:fillRect/>
          </a:stretch>
        </p:blipFill>
        <p:spPr>
          <a:xfrm>
            <a:off x="3539764" y="1293239"/>
            <a:ext cx="2225610" cy="3438751"/>
          </a:xfrm>
          <a:prstGeom prst="rect">
            <a:avLst/>
          </a:prstGeom>
        </p:spPr>
      </p:pic>
      <p:sp>
        <p:nvSpPr>
          <p:cNvPr id="7" name="TextBox 6"/>
          <p:cNvSpPr txBox="1"/>
          <p:nvPr/>
        </p:nvSpPr>
        <p:spPr>
          <a:xfrm>
            <a:off x="2245976" y="2282232"/>
            <a:ext cx="1276602"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1400" kern="0" noProof="0" dirty="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单击此处</a:t>
            </a:r>
            <a:r>
              <a:rPr lang="zh-CN" altLang="en-US" sz="1400" kern="0" noProof="0" dirty="0" smtClean="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添</a:t>
            </a:r>
            <a:endParaRPr lang="en-US" altLang="zh-CN" sz="1400" kern="0" noProof="0" dirty="0" smtClean="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1400" kern="0" noProof="0" dirty="0" smtClean="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加</a:t>
            </a:r>
            <a:r>
              <a:rPr lang="zh-CN" altLang="en-US" sz="1400" kern="0" noProof="0" dirty="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文本</a:t>
            </a:r>
            <a:r>
              <a:rPr lang="zh-CN" altLang="en-US" sz="1400" kern="0" noProof="0" dirty="0" smtClean="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内容单击此处添加文本内容单击</a:t>
            </a:r>
            <a:endPar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 name="TextBox 7"/>
          <p:cNvSpPr txBox="1"/>
          <p:nvPr/>
        </p:nvSpPr>
        <p:spPr>
          <a:xfrm>
            <a:off x="5697783" y="2288959"/>
            <a:ext cx="1276602"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1400" kern="0" noProof="0" dirty="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单击此处</a:t>
            </a:r>
            <a:r>
              <a:rPr lang="zh-CN" altLang="en-US" sz="1400" kern="0" noProof="0" dirty="0" smtClean="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添</a:t>
            </a:r>
            <a:endParaRPr lang="en-US" altLang="zh-CN" sz="1400" kern="0" noProof="0" dirty="0" smtClean="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1400" kern="0" noProof="0" dirty="0" smtClean="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加</a:t>
            </a:r>
            <a:r>
              <a:rPr lang="zh-CN" altLang="en-US" sz="1400" kern="0" noProof="0" dirty="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文本</a:t>
            </a:r>
            <a:r>
              <a:rPr lang="zh-CN" altLang="en-US" sz="1400" kern="0" noProof="0" dirty="0" smtClean="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内容单击此处添加文本内容单击</a:t>
            </a:r>
            <a:endPar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9" name="TextBox 8"/>
          <p:cNvSpPr txBox="1"/>
          <p:nvPr/>
        </p:nvSpPr>
        <p:spPr>
          <a:xfrm>
            <a:off x="3757046" y="1704183"/>
            <a:ext cx="1791046" cy="116955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1400" kern="0" noProof="0" dirty="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单击此处</a:t>
            </a:r>
            <a:r>
              <a:rPr lang="zh-CN" altLang="en-US" sz="1400" kern="0" noProof="0" dirty="0" smtClean="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添加文本</a:t>
            </a:r>
            <a:endParaRPr lang="en-US" altLang="zh-CN" sz="1400" kern="0" noProof="0" dirty="0" smtClean="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1400" kern="0" noProof="0" dirty="0" smtClean="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内容单击此处添加文本内容</a:t>
            </a:r>
            <a:r>
              <a:rPr lang="zh-CN" altLang="en-US" sz="1400" kern="0" dirty="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单击此处添加文本</a:t>
            </a:r>
            <a:r>
              <a:rPr lang="zh-CN" altLang="en-US" sz="1400" kern="0" dirty="0" smtClean="0">
                <a:solidFill>
                  <a:sysClr val="windowText" lastClr="000000">
                    <a:lumMod val="75000"/>
                    <a:lumOff val="25000"/>
                  </a:sysClr>
                </a:solidFill>
                <a:latin typeface="Arial" panose="020B0604020202020204" pitchFamily="34" charset="0"/>
                <a:ea typeface="微软雅黑" panose="020B0503020204020204" pitchFamily="34" charset="-122"/>
                <a:cs typeface="Arial" panose="020B0604020202020204" pitchFamily="34" charset="0"/>
              </a:rPr>
              <a:t>内容单击此处添加文本内容单击此</a:t>
            </a:r>
            <a:endParaRPr kumimoji="0" lang="en-US" altLang="zh-CN" sz="1400" b="0" i="0" u="none" strike="noStrike" kern="0" cap="none" spc="0" normalizeH="0" baseline="0" noProof="0" dirty="0" smtClean="0">
              <a:ln>
                <a:noFill/>
              </a:ln>
              <a:solidFill>
                <a:sysClr val="windowText" lastClr="000000">
                  <a:lumMod val="75000"/>
                  <a:lumOff val="2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0" name="TextBox 9"/>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left)">
                                      <p:cBhvr>
                                        <p:cTn id="8" dur="500"/>
                                        <p:tgtEl>
                                          <p:spTgt spid="10"/>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9"/>
                                        </p:tgtEl>
                                        <p:attrNameLst>
                                          <p:attrName>ppt_y</p:attrName>
                                        </p:attrNameLst>
                                      </p:cBhvr>
                                      <p:tavLst>
                                        <p:tav tm="0">
                                          <p:val>
                                            <p:strVal val="#ppt_y"/>
                                          </p:val>
                                        </p:tav>
                                        <p:tav tm="100000">
                                          <p:val>
                                            <p:strVal val="#ppt_y"/>
                                          </p:val>
                                        </p:tav>
                                      </p:tavLst>
                                    </p:anim>
                                    <p:anim calcmode="lin" valueType="num">
                                      <p:cBhvr>
                                        <p:cTn id="2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9"/>
                                        </p:tgtEl>
                                      </p:cBhvr>
                                    </p:animEffect>
                                  </p:childTnLst>
                                </p:cTn>
                              </p:par>
                            </p:childTnLst>
                          </p:cTn>
                        </p:par>
                        <p:par>
                          <p:cTn id="23" fill="hold">
                            <p:stCondLst>
                              <p:cond delay="4099"/>
                            </p:stCondLst>
                            <p:childTnLst>
                              <p:par>
                                <p:cTn id="24" presetID="42"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5099"/>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7"/>
                                        </p:tgtEl>
                                        <p:attrNameLst>
                                          <p:attrName>ppt_y</p:attrName>
                                        </p:attrNameLst>
                                      </p:cBhvr>
                                      <p:tavLst>
                                        <p:tav tm="0">
                                          <p:val>
                                            <p:strVal val="#ppt_y"/>
                                          </p:val>
                                        </p:tav>
                                        <p:tav tm="100000">
                                          <p:val>
                                            <p:strVal val="#ppt_y"/>
                                          </p:val>
                                        </p:tav>
                                      </p:tavLst>
                                    </p:anim>
                                    <p:anim calcmode="lin" valueType="num">
                                      <p:cBhvr>
                                        <p:cTn id="3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7"/>
                                        </p:tgtEl>
                                      </p:cBhvr>
                                    </p:animEffect>
                                  </p:childTnLst>
                                </p:cTn>
                              </p:par>
                            </p:childTnLst>
                          </p:cTn>
                        </p:par>
                        <p:par>
                          <p:cTn id="37" fill="hold">
                            <p:stCondLst>
                              <p:cond delay="6649"/>
                            </p:stCondLst>
                            <p:childTnLst>
                              <p:par>
                                <p:cTn id="38" presetID="42" presetClass="entr" presetSubtype="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par>
                          <p:cTn id="43" fill="hold">
                            <p:stCondLst>
                              <p:cond delay="7649"/>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8"/>
                                        </p:tgtEl>
                                        <p:attrNameLst>
                                          <p:attrName>ppt_y</p:attrName>
                                        </p:attrNameLst>
                                      </p:cBhvr>
                                      <p:tavLst>
                                        <p:tav tm="0">
                                          <p:val>
                                            <p:strVal val="#ppt_y"/>
                                          </p:val>
                                        </p:tav>
                                        <p:tav tm="100000">
                                          <p:val>
                                            <p:strVal val="#ppt_y"/>
                                          </p:val>
                                        </p:tav>
                                      </p:tavLst>
                                    </p:anim>
                                    <p:anim calcmode="lin" valueType="num">
                                      <p:cBhvr>
                                        <p:cTn id="4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87624" y="1110292"/>
            <a:ext cx="6264696" cy="3670180"/>
          </a:xfrm>
          <a:prstGeom prst="rect">
            <a:avLst/>
          </a:prstGeom>
        </p:spPr>
      </p:pic>
      <p:sp>
        <p:nvSpPr>
          <p:cNvPr id="5" name="TextBox 4"/>
          <p:cNvSpPr txBox="1"/>
          <p:nvPr/>
        </p:nvSpPr>
        <p:spPr>
          <a:xfrm>
            <a:off x="2699791" y="1539124"/>
            <a:ext cx="3240360" cy="523220"/>
          </a:xfrm>
          <a:prstGeom prst="rect">
            <a:avLst/>
          </a:prstGeom>
          <a:noFill/>
        </p:spPr>
        <p:txBody>
          <a:bodyPr wrap="square" rtlCol="0">
            <a:spAutoFit/>
          </a:bodyPr>
          <a:lstStyle/>
          <a:p>
            <a:pPr algn="ctr"/>
            <a:r>
              <a:rPr lang="zh-CN" altLang="en-US" sz="2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此处添加标题</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TextBox 5"/>
          <p:cNvSpPr txBox="1"/>
          <p:nvPr/>
        </p:nvSpPr>
        <p:spPr>
          <a:xfrm>
            <a:off x="1907703" y="2062344"/>
            <a:ext cx="4824537" cy="1200329"/>
          </a:xfrm>
          <a:prstGeom prst="rect">
            <a:avLst/>
          </a:prstGeom>
          <a:noFill/>
        </p:spPr>
        <p:txBody>
          <a:bodyPr wrap="square" rtlCol="0">
            <a:spAutoFit/>
          </a:bodyPr>
          <a:lstStyle/>
          <a:p>
            <a:r>
              <a:rPr lang="zh-CN" altLang="en-US"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a:t>
            </a:r>
            <a:endParaRPr lang="en-US" altLang="zh-CN"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单击此处添加文本内容单击此处添加文本内容单击此处添加文本内容单击此处添加文本</a:t>
            </a:r>
            <a:r>
              <a:rPr lang="zh-CN" altLang="en-US"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内容</a:t>
            </a:r>
            <a:endParaRPr lang="zh-CN" altLang="en-US"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TextBox 7"/>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left)">
                                      <p:cBhvr>
                                        <p:cTn id="8" dur="500"/>
                                        <p:tgtEl>
                                          <p:spTgt spid="8"/>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gtEl>
                                        <p:attrNameLst>
                                          <p:attrName>ppt_y</p:attrName>
                                        </p:attrNameLst>
                                      </p:cBhvr>
                                      <p:tavLst>
                                        <p:tav tm="0">
                                          <p:val>
                                            <p:strVal val="#ppt_y"/>
                                          </p:val>
                                        </p:tav>
                                        <p:tav tm="100000">
                                          <p:val>
                                            <p:strVal val="#ppt_y"/>
                                          </p:val>
                                        </p:tav>
                                      </p:tavLst>
                                    </p:anim>
                                    <p:anim calcmode="lin" valueType="num">
                                      <p:cBhvr>
                                        <p:cTn id="2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3"/>
          <p:cNvSpPr>
            <a:spLocks noChangeArrowheads="1"/>
          </p:cNvSpPr>
          <p:nvPr/>
        </p:nvSpPr>
        <p:spPr bwMode="auto">
          <a:xfrm>
            <a:off x="955482" y="1079833"/>
            <a:ext cx="3330824" cy="3330598"/>
          </a:xfrm>
          <a:prstGeom prst="ellipse">
            <a:avLst/>
          </a:prstGeom>
          <a:noFill/>
          <a:ln w="9525">
            <a:solidFill>
              <a:schemeClr val="tx1"/>
            </a:solidFill>
            <a:prstDash val="dash"/>
            <a:rou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3" name="Oval 13"/>
          <p:cNvSpPr>
            <a:spLocks noChangeArrowheads="1"/>
          </p:cNvSpPr>
          <p:nvPr/>
        </p:nvSpPr>
        <p:spPr bwMode="auto">
          <a:xfrm>
            <a:off x="1436244" y="2632048"/>
            <a:ext cx="1263786" cy="1262961"/>
          </a:xfrm>
          <a:prstGeom prst="ellipse">
            <a:avLst/>
          </a:prstGeom>
          <a:blipFill>
            <a:blip r:embed="rId1"/>
            <a:stretch>
              <a:fillRect/>
            </a:stretch>
          </a:blipFill>
          <a:ln>
            <a:noFill/>
          </a:ln>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4" name="Oval 14"/>
          <p:cNvSpPr>
            <a:spLocks noChangeArrowheads="1"/>
          </p:cNvSpPr>
          <p:nvPr/>
        </p:nvSpPr>
        <p:spPr bwMode="auto">
          <a:xfrm>
            <a:off x="1542154" y="2737990"/>
            <a:ext cx="1040065" cy="1040365"/>
          </a:xfrm>
          <a:prstGeom prst="ellipse">
            <a:avLst/>
          </a:prstGeom>
          <a:noFill/>
          <a:ln>
            <a:noFill/>
          </a:ln>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5" name="Oval 18"/>
          <p:cNvSpPr>
            <a:spLocks noChangeArrowheads="1"/>
          </p:cNvSpPr>
          <p:nvPr/>
        </p:nvSpPr>
        <p:spPr bwMode="auto">
          <a:xfrm>
            <a:off x="2691699" y="2424928"/>
            <a:ext cx="1263786" cy="1264151"/>
          </a:xfrm>
          <a:prstGeom prst="ellipse">
            <a:avLst/>
          </a:prstGeom>
          <a:blipFill>
            <a:blip r:embed="rId1"/>
            <a:stretch>
              <a:fillRect/>
            </a:stretch>
          </a:blipFill>
          <a:ln>
            <a:noFill/>
          </a:ln>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6" name="Oval 19"/>
          <p:cNvSpPr>
            <a:spLocks noChangeArrowheads="1"/>
          </p:cNvSpPr>
          <p:nvPr/>
        </p:nvSpPr>
        <p:spPr bwMode="auto">
          <a:xfrm>
            <a:off x="2797610" y="2530869"/>
            <a:ext cx="1040065" cy="1040365"/>
          </a:xfrm>
          <a:prstGeom prst="ellipse">
            <a:avLst/>
          </a:prstGeom>
          <a:noFill/>
          <a:ln>
            <a:noFill/>
          </a:ln>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7" name="Oval 23"/>
          <p:cNvSpPr>
            <a:spLocks noChangeArrowheads="1"/>
          </p:cNvSpPr>
          <p:nvPr/>
        </p:nvSpPr>
        <p:spPr bwMode="auto">
          <a:xfrm>
            <a:off x="1851555" y="1466697"/>
            <a:ext cx="1262596" cy="1264151"/>
          </a:xfrm>
          <a:prstGeom prst="ellipse">
            <a:avLst/>
          </a:prstGeom>
          <a:blipFill>
            <a:blip r:embed="rId1"/>
            <a:stretch>
              <a:fillRect/>
            </a:stretch>
          </a:blipFill>
          <a:ln>
            <a:noFill/>
          </a:ln>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8" name="Oval 24"/>
          <p:cNvSpPr>
            <a:spLocks noChangeArrowheads="1"/>
          </p:cNvSpPr>
          <p:nvPr/>
        </p:nvSpPr>
        <p:spPr bwMode="auto">
          <a:xfrm>
            <a:off x="1957465" y="1572637"/>
            <a:ext cx="1080000" cy="1080000"/>
          </a:xfrm>
          <a:prstGeom prst="ellipse">
            <a:avLst/>
          </a:prstGeom>
          <a:noFill/>
          <a:ln>
            <a:noFill/>
          </a:ln>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9" name="TextBox 10"/>
          <p:cNvSpPr txBox="1">
            <a:spLocks noChangeArrowheads="1"/>
          </p:cNvSpPr>
          <p:nvPr/>
        </p:nvSpPr>
        <p:spPr bwMode="auto">
          <a:xfrm>
            <a:off x="4655207" y="1106020"/>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dirty="0">
                <a:solidFill>
                  <a:schemeClr val="tx1"/>
                </a:solidFill>
                <a:latin typeface="微软雅黑" panose="020B0503020204020204" pitchFamily="34" charset="-122"/>
              </a:rPr>
              <a:t>标题文本一</a:t>
            </a:r>
            <a:endParaRPr lang="zh-CN" altLang="en-US" sz="1600" b="1" dirty="0">
              <a:solidFill>
                <a:schemeClr val="tx1"/>
              </a:solidFill>
              <a:latin typeface="微软雅黑" panose="020B0503020204020204" pitchFamily="34" charset="-122"/>
            </a:endParaRPr>
          </a:p>
        </p:txBody>
      </p:sp>
      <p:sp>
        <p:nvSpPr>
          <p:cNvPr id="10" name="TextBox 11"/>
          <p:cNvSpPr txBox="1">
            <a:spLocks noChangeArrowheads="1"/>
          </p:cNvSpPr>
          <p:nvPr/>
        </p:nvSpPr>
        <p:spPr bwMode="auto">
          <a:xfrm>
            <a:off x="4655208" y="1380991"/>
            <a:ext cx="3671166"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300" dirty="0">
                <a:solidFill>
                  <a:schemeClr val="tx1"/>
                </a:solidFill>
                <a:latin typeface="微软雅黑" panose="020B0503020204020204" pitchFamily="34" charset="-122"/>
              </a:rPr>
              <a:t>点击输入你的文字内容或复制你的文本内容</a:t>
            </a:r>
            <a:endParaRPr lang="en-US" altLang="zh-CN" sz="1300" dirty="0">
              <a:solidFill>
                <a:schemeClr val="tx1"/>
              </a:solidFill>
              <a:latin typeface="微软雅黑" panose="020B0503020204020204" pitchFamily="34" charset="-122"/>
            </a:endParaRPr>
          </a:p>
          <a:p>
            <a:pPr eaLnBrk="1" hangingPunct="1">
              <a:spcBef>
                <a:spcPct val="0"/>
              </a:spcBef>
              <a:buNone/>
            </a:pPr>
            <a:r>
              <a:rPr lang="zh-CN" altLang="en-US" sz="1300" dirty="0">
                <a:solidFill>
                  <a:schemeClr val="tx1"/>
                </a:solidFill>
                <a:latin typeface="微软雅黑" panose="020B0503020204020204" pitchFamily="34" charset="-122"/>
              </a:rPr>
              <a:t>点击输入你的文字内容或复制你的文本内容</a:t>
            </a:r>
            <a:endParaRPr lang="zh-CN" altLang="en-US" sz="1300" dirty="0">
              <a:solidFill>
                <a:schemeClr val="tx1"/>
              </a:solidFill>
              <a:latin typeface="微软雅黑" panose="020B0503020204020204" pitchFamily="34" charset="-122"/>
            </a:endParaRPr>
          </a:p>
          <a:p>
            <a:pPr eaLnBrk="1" hangingPunct="1">
              <a:spcBef>
                <a:spcPct val="0"/>
              </a:spcBef>
              <a:buNone/>
            </a:pPr>
            <a:r>
              <a:rPr lang="zh-CN" altLang="en-US" sz="1300" dirty="0">
                <a:solidFill>
                  <a:schemeClr val="tx1"/>
                </a:solidFill>
                <a:latin typeface="微软雅黑" panose="020B0503020204020204" pitchFamily="34" charset="-122"/>
              </a:rPr>
              <a:t>点击输入你的文字内容或复制你的文本内容</a:t>
            </a:r>
            <a:endParaRPr lang="en-US" altLang="zh-CN" sz="1300" dirty="0">
              <a:solidFill>
                <a:schemeClr val="tx1"/>
              </a:solidFill>
              <a:latin typeface="微软雅黑" panose="020B0503020204020204" pitchFamily="34" charset="-122"/>
            </a:endParaRPr>
          </a:p>
        </p:txBody>
      </p:sp>
      <p:sp>
        <p:nvSpPr>
          <p:cNvPr id="11" name="TextBox 12"/>
          <p:cNvSpPr txBox="1">
            <a:spLocks noChangeArrowheads="1"/>
          </p:cNvSpPr>
          <p:nvPr/>
        </p:nvSpPr>
        <p:spPr bwMode="auto">
          <a:xfrm>
            <a:off x="2140727" y="1827372"/>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300" b="1">
                <a:solidFill>
                  <a:srgbClr val="F8F8F8"/>
                </a:solidFill>
                <a:latin typeface="微软雅黑" panose="020B0503020204020204" pitchFamily="34" charset="-122"/>
              </a:rPr>
              <a:t>标题</a:t>
            </a:r>
            <a:endParaRPr lang="en-US" altLang="zh-CN" sz="1300" b="1">
              <a:solidFill>
                <a:srgbClr val="F8F8F8"/>
              </a:solidFill>
              <a:latin typeface="微软雅黑" panose="020B0503020204020204" pitchFamily="34" charset="-122"/>
            </a:endParaRPr>
          </a:p>
          <a:p>
            <a:pPr algn="ctr" eaLnBrk="1" hangingPunct="1">
              <a:spcBef>
                <a:spcPct val="0"/>
              </a:spcBef>
              <a:buFontTx/>
              <a:buNone/>
            </a:pPr>
            <a:r>
              <a:rPr lang="zh-CN" altLang="en-US" sz="1300" b="1">
                <a:solidFill>
                  <a:srgbClr val="F8F8F8"/>
                </a:solidFill>
                <a:latin typeface="微软雅黑" panose="020B0503020204020204" pitchFamily="34" charset="-122"/>
              </a:rPr>
              <a:t>文本一</a:t>
            </a:r>
            <a:endParaRPr lang="zh-CN" altLang="en-US" sz="1300" b="1">
              <a:solidFill>
                <a:srgbClr val="F8F8F8"/>
              </a:solidFill>
              <a:latin typeface="微软雅黑" panose="020B0503020204020204" pitchFamily="34" charset="-122"/>
            </a:endParaRPr>
          </a:p>
        </p:txBody>
      </p:sp>
      <p:sp>
        <p:nvSpPr>
          <p:cNvPr id="12" name="TextBox 11"/>
          <p:cNvSpPr txBox="1">
            <a:spLocks noChangeArrowheads="1"/>
          </p:cNvSpPr>
          <p:nvPr/>
        </p:nvSpPr>
        <p:spPr bwMode="auto">
          <a:xfrm>
            <a:off x="1700425" y="3024863"/>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300" b="1" dirty="0">
                <a:solidFill>
                  <a:srgbClr val="F8F8F8"/>
                </a:solidFill>
                <a:latin typeface="微软雅黑" panose="020B0503020204020204" pitchFamily="34" charset="-122"/>
              </a:rPr>
              <a:t>标题</a:t>
            </a:r>
            <a:endParaRPr lang="en-US" altLang="zh-CN" sz="1300" b="1" dirty="0">
              <a:solidFill>
                <a:srgbClr val="F8F8F8"/>
              </a:solidFill>
              <a:latin typeface="微软雅黑" panose="020B0503020204020204" pitchFamily="34" charset="-122"/>
            </a:endParaRPr>
          </a:p>
          <a:p>
            <a:pPr algn="ctr" eaLnBrk="1" hangingPunct="1">
              <a:spcBef>
                <a:spcPct val="0"/>
              </a:spcBef>
              <a:buFontTx/>
              <a:buNone/>
            </a:pPr>
            <a:r>
              <a:rPr lang="zh-CN" altLang="en-US" sz="1300" b="1" dirty="0">
                <a:solidFill>
                  <a:srgbClr val="F8F8F8"/>
                </a:solidFill>
                <a:latin typeface="微软雅黑" panose="020B0503020204020204" pitchFamily="34" charset="-122"/>
              </a:rPr>
              <a:t>文本二</a:t>
            </a:r>
            <a:endParaRPr lang="zh-CN" altLang="en-US" sz="1300" b="1" dirty="0">
              <a:solidFill>
                <a:srgbClr val="F8F8F8"/>
              </a:solidFill>
              <a:latin typeface="微软雅黑" panose="020B0503020204020204" pitchFamily="34" charset="-122"/>
            </a:endParaRPr>
          </a:p>
        </p:txBody>
      </p:sp>
      <p:sp>
        <p:nvSpPr>
          <p:cNvPr id="13" name="TextBox 12"/>
          <p:cNvSpPr txBox="1">
            <a:spLocks noChangeArrowheads="1"/>
          </p:cNvSpPr>
          <p:nvPr/>
        </p:nvSpPr>
        <p:spPr bwMode="auto">
          <a:xfrm>
            <a:off x="2999910" y="2768938"/>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300" b="1" dirty="0">
                <a:solidFill>
                  <a:srgbClr val="F8F8F8"/>
                </a:solidFill>
                <a:latin typeface="微软雅黑" panose="020B0503020204020204" pitchFamily="34" charset="-122"/>
              </a:rPr>
              <a:t>标题</a:t>
            </a:r>
            <a:endParaRPr lang="en-US" altLang="zh-CN" sz="1300" b="1" dirty="0">
              <a:solidFill>
                <a:srgbClr val="F8F8F8"/>
              </a:solidFill>
              <a:latin typeface="微软雅黑" panose="020B0503020204020204" pitchFamily="34" charset="-122"/>
            </a:endParaRPr>
          </a:p>
          <a:p>
            <a:pPr algn="ctr" eaLnBrk="1" hangingPunct="1">
              <a:spcBef>
                <a:spcPct val="0"/>
              </a:spcBef>
              <a:buFontTx/>
              <a:buNone/>
            </a:pPr>
            <a:r>
              <a:rPr lang="zh-CN" altLang="en-US" sz="1300" b="1" dirty="0">
                <a:solidFill>
                  <a:srgbClr val="F8F8F8"/>
                </a:solidFill>
                <a:latin typeface="微软雅黑" panose="020B0503020204020204" pitchFamily="34" charset="-122"/>
              </a:rPr>
              <a:t>文本三</a:t>
            </a:r>
            <a:endParaRPr lang="zh-CN" altLang="en-US" sz="1300" b="1" dirty="0">
              <a:solidFill>
                <a:srgbClr val="F8F8F8"/>
              </a:solidFill>
              <a:latin typeface="微软雅黑" panose="020B0503020204020204" pitchFamily="34" charset="-122"/>
            </a:endParaRPr>
          </a:p>
        </p:txBody>
      </p:sp>
      <p:sp>
        <p:nvSpPr>
          <p:cNvPr id="14" name="TextBox 13"/>
          <p:cNvSpPr txBox="1">
            <a:spLocks noChangeArrowheads="1"/>
          </p:cNvSpPr>
          <p:nvPr/>
        </p:nvSpPr>
        <p:spPr bwMode="auto">
          <a:xfrm>
            <a:off x="4655207" y="2282085"/>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tx1"/>
                </a:solidFill>
                <a:latin typeface="微软雅黑" panose="020B0503020204020204" pitchFamily="34" charset="-122"/>
              </a:rPr>
              <a:t>标题文本二</a:t>
            </a:r>
            <a:endParaRPr lang="zh-CN" altLang="en-US" sz="1600" b="1">
              <a:solidFill>
                <a:schemeClr val="tx1"/>
              </a:solidFill>
              <a:latin typeface="微软雅黑" panose="020B0503020204020204" pitchFamily="34" charset="-122"/>
            </a:endParaRPr>
          </a:p>
        </p:txBody>
      </p:sp>
      <p:sp>
        <p:nvSpPr>
          <p:cNvPr id="15" name="TextBox 14"/>
          <p:cNvSpPr txBox="1">
            <a:spLocks noChangeArrowheads="1"/>
          </p:cNvSpPr>
          <p:nvPr/>
        </p:nvSpPr>
        <p:spPr bwMode="auto">
          <a:xfrm>
            <a:off x="4655208" y="2557056"/>
            <a:ext cx="3671166"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300" dirty="0">
                <a:solidFill>
                  <a:schemeClr val="tx1"/>
                </a:solidFill>
                <a:latin typeface="微软雅黑" panose="020B0503020204020204" pitchFamily="34" charset="-122"/>
              </a:rPr>
              <a:t>点击输入你的文字内容或复制你的文本内容</a:t>
            </a:r>
            <a:endParaRPr lang="en-US" altLang="zh-CN" sz="1300" dirty="0">
              <a:solidFill>
                <a:schemeClr val="tx1"/>
              </a:solidFill>
              <a:latin typeface="微软雅黑" panose="020B0503020204020204" pitchFamily="34" charset="-122"/>
            </a:endParaRPr>
          </a:p>
          <a:p>
            <a:pPr eaLnBrk="1" hangingPunct="1">
              <a:spcBef>
                <a:spcPct val="0"/>
              </a:spcBef>
              <a:buNone/>
            </a:pPr>
            <a:r>
              <a:rPr lang="zh-CN" altLang="en-US" sz="1300" dirty="0">
                <a:solidFill>
                  <a:schemeClr val="tx1"/>
                </a:solidFill>
                <a:latin typeface="微软雅黑" panose="020B0503020204020204" pitchFamily="34" charset="-122"/>
              </a:rPr>
              <a:t>点击输入你的文字内容或复制你的文本内容</a:t>
            </a:r>
            <a:endParaRPr lang="zh-CN" altLang="en-US" sz="1300" dirty="0">
              <a:solidFill>
                <a:schemeClr val="tx1"/>
              </a:solidFill>
              <a:latin typeface="微软雅黑" panose="020B0503020204020204" pitchFamily="34" charset="-122"/>
            </a:endParaRPr>
          </a:p>
          <a:p>
            <a:pPr eaLnBrk="1" hangingPunct="1">
              <a:spcBef>
                <a:spcPct val="0"/>
              </a:spcBef>
              <a:buNone/>
            </a:pPr>
            <a:r>
              <a:rPr lang="zh-CN" altLang="en-US" sz="1300" dirty="0">
                <a:solidFill>
                  <a:schemeClr val="tx1"/>
                </a:solidFill>
                <a:latin typeface="微软雅黑" panose="020B0503020204020204" pitchFamily="34" charset="-122"/>
              </a:rPr>
              <a:t>点击输入你的文字内容或复制你的文本内容</a:t>
            </a:r>
            <a:endParaRPr lang="zh-CN" altLang="en-US" sz="1300" dirty="0">
              <a:solidFill>
                <a:schemeClr val="tx1"/>
              </a:solidFill>
              <a:latin typeface="微软雅黑" panose="020B0503020204020204" pitchFamily="34" charset="-122"/>
            </a:endParaRPr>
          </a:p>
        </p:txBody>
      </p:sp>
      <p:sp>
        <p:nvSpPr>
          <p:cNvPr id="16" name="TextBox 15"/>
          <p:cNvSpPr txBox="1">
            <a:spLocks noChangeArrowheads="1"/>
          </p:cNvSpPr>
          <p:nvPr/>
        </p:nvSpPr>
        <p:spPr bwMode="auto">
          <a:xfrm>
            <a:off x="4655207" y="3448628"/>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solidFill>
                  <a:schemeClr val="tx1"/>
                </a:solidFill>
                <a:latin typeface="微软雅黑" panose="020B0503020204020204" pitchFamily="34" charset="-122"/>
              </a:rPr>
              <a:t>标题文本三</a:t>
            </a:r>
            <a:endParaRPr lang="zh-CN" altLang="en-US" sz="1600" b="1">
              <a:solidFill>
                <a:schemeClr val="tx1"/>
              </a:solidFill>
              <a:latin typeface="微软雅黑" panose="020B0503020204020204" pitchFamily="34" charset="-122"/>
            </a:endParaRPr>
          </a:p>
        </p:txBody>
      </p:sp>
      <p:sp>
        <p:nvSpPr>
          <p:cNvPr id="17" name="TextBox 16"/>
          <p:cNvSpPr txBox="1">
            <a:spLocks noChangeArrowheads="1"/>
          </p:cNvSpPr>
          <p:nvPr/>
        </p:nvSpPr>
        <p:spPr bwMode="auto">
          <a:xfrm>
            <a:off x="4655208" y="3723599"/>
            <a:ext cx="3671166" cy="6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300" dirty="0">
                <a:solidFill>
                  <a:schemeClr val="tx1"/>
                </a:solidFill>
                <a:latin typeface="微软雅黑" panose="020B0503020204020204" pitchFamily="34" charset="-122"/>
              </a:rPr>
              <a:t>点击输入你的文字内容或复制你的文本内容</a:t>
            </a:r>
            <a:endParaRPr lang="en-US" altLang="zh-CN" sz="1300" dirty="0">
              <a:solidFill>
                <a:schemeClr val="tx1"/>
              </a:solidFill>
              <a:latin typeface="微软雅黑" panose="020B0503020204020204" pitchFamily="34" charset="-122"/>
            </a:endParaRPr>
          </a:p>
          <a:p>
            <a:pPr eaLnBrk="1" hangingPunct="1">
              <a:spcBef>
                <a:spcPct val="0"/>
              </a:spcBef>
              <a:buNone/>
            </a:pPr>
            <a:r>
              <a:rPr lang="zh-CN" altLang="en-US" sz="1300" dirty="0">
                <a:solidFill>
                  <a:schemeClr val="tx1"/>
                </a:solidFill>
                <a:latin typeface="微软雅黑" panose="020B0503020204020204" pitchFamily="34" charset="-122"/>
              </a:rPr>
              <a:t>点击输入你的文字内容或复制你的文本内容</a:t>
            </a:r>
            <a:endParaRPr lang="zh-CN" altLang="en-US" sz="1300" dirty="0">
              <a:solidFill>
                <a:schemeClr val="tx1"/>
              </a:solidFill>
              <a:latin typeface="微软雅黑" panose="020B0503020204020204" pitchFamily="34" charset="-122"/>
            </a:endParaRPr>
          </a:p>
          <a:p>
            <a:pPr eaLnBrk="1" hangingPunct="1">
              <a:spcBef>
                <a:spcPct val="0"/>
              </a:spcBef>
              <a:buNone/>
            </a:pPr>
            <a:r>
              <a:rPr lang="zh-CN" altLang="en-US" sz="1300" dirty="0">
                <a:solidFill>
                  <a:schemeClr val="tx1"/>
                </a:solidFill>
                <a:latin typeface="微软雅黑" panose="020B0503020204020204" pitchFamily="34" charset="-122"/>
              </a:rPr>
              <a:t>点击输入你的文字内容或复制你的文本内容</a:t>
            </a:r>
            <a:endParaRPr lang="en-US" altLang="zh-CN" sz="1300" dirty="0">
              <a:solidFill>
                <a:schemeClr val="tx1"/>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par>
                          <p:cTn id="8" fill="hold">
                            <p:stCondLst>
                              <p:cond delay="1000"/>
                            </p:stCondLst>
                            <p:childTnLst>
                              <p:par>
                                <p:cTn id="9" presetID="5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Scale>
                                      <p:cBhvr>
                                        <p:cTn id="1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7"/>
                                        </p:tgtEl>
                                        <p:attrNameLst>
                                          <p:attrName>ppt_x</p:attrName>
                                          <p:attrName>ppt_y</p:attrName>
                                        </p:attrNameLst>
                                      </p:cBhvr>
                                      <p:rCtr x="0" y="0"/>
                                    </p:animMotion>
                                    <p:animEffect transition="in" filter="fade">
                                      <p:cBhvr>
                                        <p:cTn id="13" dur="1000"/>
                                        <p:tgtEl>
                                          <p:spTgt spid="7"/>
                                        </p:tgtEl>
                                      </p:cBhvr>
                                    </p:animEffect>
                                  </p:childTnLst>
                                </p:cTn>
                              </p:par>
                              <p:par>
                                <p:cTn id="14" presetID="52" presetClass="entr" presetSubtype="0" fill="hold" grpId="0" nodeType="withEffect" nodePh="1">
                                  <p:stCondLst>
                                    <p:cond delay="0"/>
                                  </p:stCondLst>
                                  <p:endCondLst>
                                    <p:cond evt="begin" delay="0">
                                      <p:tn val="14"/>
                                    </p:cond>
                                  </p:endCondLst>
                                  <p:childTnLst>
                                    <p:set>
                                      <p:cBhvr>
                                        <p:cTn id="15" dur="1" fill="hold">
                                          <p:stCondLst>
                                            <p:cond delay="0"/>
                                          </p:stCondLst>
                                        </p:cTn>
                                        <p:tgtEl>
                                          <p:spTgt spid="8"/>
                                        </p:tgtEl>
                                        <p:attrNameLst>
                                          <p:attrName>style.visibility</p:attrName>
                                        </p:attrNameLst>
                                      </p:cBhvr>
                                      <p:to>
                                        <p:strVal val="visible"/>
                                      </p:to>
                                    </p:set>
                                    <p:animScale>
                                      <p:cBhvr>
                                        <p:cTn id="16"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8"/>
                                        </p:tgtEl>
                                        <p:attrNameLst>
                                          <p:attrName>ppt_x</p:attrName>
                                          <p:attrName>ppt_y</p:attrName>
                                        </p:attrNameLst>
                                      </p:cBhvr>
                                      <p:rCtr x="0" y="0"/>
                                    </p:animMotion>
                                    <p:animEffect transition="in" filter="fade">
                                      <p:cBhvr>
                                        <p:cTn id="18" dur="1000"/>
                                        <p:tgtEl>
                                          <p:spTgt spid="8"/>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Scale>
                                      <p:cBhvr>
                                        <p:cTn id="2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11"/>
                                        </p:tgtEl>
                                        <p:attrNameLst>
                                          <p:attrName>ppt_x</p:attrName>
                                          <p:attrName>ppt_y</p:attrName>
                                        </p:attrNameLst>
                                      </p:cBhvr>
                                      <p:rCtr x="0" y="0"/>
                                    </p:animMotion>
                                    <p:animEffect transition="in" filter="fade">
                                      <p:cBhvr>
                                        <p:cTn id="23" dur="1000"/>
                                        <p:tgtEl>
                                          <p:spTgt spid="11"/>
                                        </p:tgtEl>
                                      </p:cBhvr>
                                    </p:animEffect>
                                  </p:childTnLst>
                                </p:cTn>
                              </p:par>
                            </p:childTnLst>
                          </p:cTn>
                        </p:par>
                        <p:par>
                          <p:cTn id="24" fill="hold">
                            <p:stCondLst>
                              <p:cond delay="2000"/>
                            </p:stCondLst>
                            <p:childTnLst>
                              <p:par>
                                <p:cTn id="25" presetID="52"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Scale>
                                      <p:cBhvr>
                                        <p:cTn id="2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3"/>
                                        </p:tgtEl>
                                        <p:attrNameLst>
                                          <p:attrName>ppt_x</p:attrName>
                                          <p:attrName>ppt_y</p:attrName>
                                        </p:attrNameLst>
                                      </p:cBhvr>
                                      <p:rCtr x="0" y="0"/>
                                    </p:animMotion>
                                    <p:animEffect transition="in" filter="fade">
                                      <p:cBhvr>
                                        <p:cTn id="29" dur="1000"/>
                                        <p:tgtEl>
                                          <p:spTgt spid="3"/>
                                        </p:tgtEl>
                                      </p:cBhvr>
                                    </p:animEffect>
                                  </p:childTnLst>
                                </p:cTn>
                              </p:par>
                              <p:par>
                                <p:cTn id="30" presetID="52" presetClass="entr" presetSubtype="0" fill="hold" grpId="0" nodeType="withEffect" nodePh="1">
                                  <p:stCondLst>
                                    <p:cond delay="0"/>
                                  </p:stCondLst>
                                  <p:endCondLst>
                                    <p:cond evt="begin" delay="0">
                                      <p:tn val="30"/>
                                    </p:cond>
                                  </p:endCondLst>
                                  <p:childTnLst>
                                    <p:set>
                                      <p:cBhvr>
                                        <p:cTn id="31" dur="1" fill="hold">
                                          <p:stCondLst>
                                            <p:cond delay="0"/>
                                          </p:stCondLst>
                                        </p:cTn>
                                        <p:tgtEl>
                                          <p:spTgt spid="4"/>
                                        </p:tgtEl>
                                        <p:attrNameLst>
                                          <p:attrName>style.visibility</p:attrName>
                                        </p:attrNameLst>
                                      </p:cBhvr>
                                      <p:to>
                                        <p:strVal val="visible"/>
                                      </p:to>
                                    </p:set>
                                    <p:animScale>
                                      <p:cBhvr>
                                        <p:cTn id="3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4"/>
                                        </p:tgtEl>
                                        <p:attrNameLst>
                                          <p:attrName>ppt_x</p:attrName>
                                          <p:attrName>ppt_y</p:attrName>
                                        </p:attrNameLst>
                                      </p:cBhvr>
                                      <p:rCtr x="0" y="0"/>
                                    </p:animMotion>
                                    <p:animEffect transition="in" filter="fade">
                                      <p:cBhvr>
                                        <p:cTn id="34" dur="1000"/>
                                        <p:tgtEl>
                                          <p:spTgt spid="4"/>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Scale>
                                      <p:cBhvr>
                                        <p:cTn id="3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8" dur="1000" decel="50000" fill="hold">
                                          <p:stCondLst>
                                            <p:cond delay="0"/>
                                          </p:stCondLst>
                                        </p:cTn>
                                        <p:tgtEl>
                                          <p:spTgt spid="12"/>
                                        </p:tgtEl>
                                        <p:attrNameLst>
                                          <p:attrName>ppt_x</p:attrName>
                                          <p:attrName>ppt_y</p:attrName>
                                        </p:attrNameLst>
                                      </p:cBhvr>
                                      <p:rCtr x="0" y="0"/>
                                    </p:animMotion>
                                    <p:animEffect transition="in" filter="fade">
                                      <p:cBhvr>
                                        <p:cTn id="39" dur="1000"/>
                                        <p:tgtEl>
                                          <p:spTgt spid="12"/>
                                        </p:tgtEl>
                                      </p:cBhvr>
                                    </p:animEffect>
                                  </p:childTnLst>
                                </p:cTn>
                              </p:par>
                            </p:childTnLst>
                          </p:cTn>
                        </p:par>
                        <p:par>
                          <p:cTn id="40" fill="hold">
                            <p:stCondLst>
                              <p:cond delay="3000"/>
                            </p:stCondLst>
                            <p:childTnLst>
                              <p:par>
                                <p:cTn id="41" presetID="52" presetClass="entr" presetSubtype="0"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Scale>
                                      <p:cBhvr>
                                        <p:cTn id="4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5"/>
                                        </p:tgtEl>
                                        <p:attrNameLst>
                                          <p:attrName>ppt_x</p:attrName>
                                          <p:attrName>ppt_y</p:attrName>
                                        </p:attrNameLst>
                                      </p:cBhvr>
                                      <p:rCtr x="0" y="0"/>
                                    </p:animMotion>
                                    <p:animEffect transition="in" filter="fade">
                                      <p:cBhvr>
                                        <p:cTn id="45" dur="1000"/>
                                        <p:tgtEl>
                                          <p:spTgt spid="5"/>
                                        </p:tgtEl>
                                      </p:cBhvr>
                                    </p:animEffect>
                                  </p:childTnLst>
                                </p:cTn>
                              </p:par>
                              <p:par>
                                <p:cTn id="46" presetID="52" presetClass="entr" presetSubtype="0" fill="hold" grpId="0" nodeType="withEffect" nodePh="1">
                                  <p:stCondLst>
                                    <p:cond delay="0"/>
                                  </p:stCondLst>
                                  <p:endCondLst>
                                    <p:cond evt="begin" delay="0">
                                      <p:tn val="46"/>
                                    </p:cond>
                                  </p:endCondLst>
                                  <p:childTnLst>
                                    <p:set>
                                      <p:cBhvr>
                                        <p:cTn id="47" dur="1" fill="hold">
                                          <p:stCondLst>
                                            <p:cond delay="0"/>
                                          </p:stCondLst>
                                        </p:cTn>
                                        <p:tgtEl>
                                          <p:spTgt spid="6"/>
                                        </p:tgtEl>
                                        <p:attrNameLst>
                                          <p:attrName>style.visibility</p:attrName>
                                        </p:attrNameLst>
                                      </p:cBhvr>
                                      <p:to>
                                        <p:strVal val="visible"/>
                                      </p:to>
                                    </p:set>
                                    <p:animScale>
                                      <p:cBhvr>
                                        <p:cTn id="4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9" dur="1000" decel="50000" fill="hold">
                                          <p:stCondLst>
                                            <p:cond delay="0"/>
                                          </p:stCondLst>
                                        </p:cTn>
                                        <p:tgtEl>
                                          <p:spTgt spid="6"/>
                                        </p:tgtEl>
                                        <p:attrNameLst>
                                          <p:attrName>ppt_x</p:attrName>
                                          <p:attrName>ppt_y</p:attrName>
                                        </p:attrNameLst>
                                      </p:cBhvr>
                                      <p:rCtr x="0" y="0"/>
                                    </p:animMotion>
                                    <p:animEffect transition="in" filter="fade">
                                      <p:cBhvr>
                                        <p:cTn id="50" dur="1000"/>
                                        <p:tgtEl>
                                          <p:spTgt spid="6"/>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Scale>
                                      <p:cBhvr>
                                        <p:cTn id="53"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13"/>
                                        </p:tgtEl>
                                        <p:attrNameLst>
                                          <p:attrName>ppt_x</p:attrName>
                                          <p:attrName>ppt_y</p:attrName>
                                        </p:attrNameLst>
                                      </p:cBhvr>
                                      <p:rCtr x="0" y="0"/>
                                    </p:animMotion>
                                    <p:animEffect transition="in" filter="fade">
                                      <p:cBhvr>
                                        <p:cTn id="55" dur="1000"/>
                                        <p:tgtEl>
                                          <p:spTgt spid="13"/>
                                        </p:tgtEl>
                                      </p:cBhvr>
                                    </p:animEffect>
                                  </p:childTnLst>
                                </p:cTn>
                              </p:par>
                            </p:childTnLst>
                          </p:cTn>
                        </p:par>
                        <p:par>
                          <p:cTn id="56" fill="hold">
                            <p:stCondLst>
                              <p:cond delay="4000"/>
                            </p:stCondLst>
                            <p:childTnLst>
                              <p:par>
                                <p:cTn id="57" presetID="2" presetClass="entr" presetSubtype="6"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1+#ppt_w/2"/>
                                          </p:val>
                                        </p:tav>
                                        <p:tav tm="100000">
                                          <p:val>
                                            <p:strVal val="#ppt_x"/>
                                          </p:val>
                                        </p:tav>
                                      </p:tavLst>
                                    </p:anim>
                                    <p:anim calcmode="lin" valueType="num">
                                      <p:cBhvr additive="base">
                                        <p:cTn id="60" dur="500" fill="hold"/>
                                        <p:tgtEl>
                                          <p:spTgt spid="9"/>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2" presetClass="entr" presetSubtype="6"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fill="hold"/>
                                        <p:tgtEl>
                                          <p:spTgt spid="14"/>
                                        </p:tgtEl>
                                        <p:attrNameLst>
                                          <p:attrName>ppt_x</p:attrName>
                                        </p:attrNameLst>
                                      </p:cBhvr>
                                      <p:tavLst>
                                        <p:tav tm="0">
                                          <p:val>
                                            <p:strVal val="1+#ppt_w/2"/>
                                          </p:val>
                                        </p:tav>
                                        <p:tav tm="100000">
                                          <p:val>
                                            <p:strVal val="#ppt_x"/>
                                          </p:val>
                                        </p:tav>
                                      </p:tavLst>
                                    </p:anim>
                                    <p:anim calcmode="lin" valueType="num">
                                      <p:cBhvr additive="base">
                                        <p:cTn id="65" dur="500" fill="hold"/>
                                        <p:tgtEl>
                                          <p:spTgt spid="14"/>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2" presetClass="entr" presetSubtype="6"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childTnLst>
                          </p:cTn>
                        </p:par>
                        <p:par>
                          <p:cTn id="71" fill="hold">
                            <p:stCondLst>
                              <p:cond delay="5500"/>
                            </p:stCondLst>
                            <p:childTnLst>
                              <p:par>
                                <p:cTn id="72" presetID="22" presetClass="entr" presetSubtype="1" fill="hold" grpId="0" nodeType="after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up)">
                                      <p:cBhvr>
                                        <p:cTn id="74" dur="500"/>
                                        <p:tgtEl>
                                          <p:spTgt spid="10"/>
                                        </p:tgtEl>
                                      </p:cBhvr>
                                    </p:animEffect>
                                  </p:childTnLst>
                                </p:cTn>
                              </p:par>
                            </p:childTnLst>
                          </p:cTn>
                        </p:par>
                        <p:par>
                          <p:cTn id="75" fill="hold">
                            <p:stCondLst>
                              <p:cond delay="6000"/>
                            </p:stCondLst>
                            <p:childTnLst>
                              <p:par>
                                <p:cTn id="76" presetID="22" presetClass="entr" presetSubtype="1" fill="hold" grpId="0"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up)">
                                      <p:cBhvr>
                                        <p:cTn id="78" dur="500"/>
                                        <p:tgtEl>
                                          <p:spTgt spid="15"/>
                                        </p:tgtEl>
                                      </p:cBhvr>
                                    </p:animEffect>
                                  </p:childTnLst>
                                </p:cTn>
                              </p:par>
                            </p:childTnLst>
                          </p:cTn>
                        </p:par>
                        <p:par>
                          <p:cTn id="79" fill="hold">
                            <p:stCondLst>
                              <p:cond delay="6500"/>
                            </p:stCondLst>
                            <p:childTnLst>
                              <p:par>
                                <p:cTn id="80" presetID="22" presetClass="entr" presetSubtype="1"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up)">
                                      <p:cBhvr>
                                        <p:cTn id="8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animBg="1" autoUpdateAnimBg="0"/>
      <p:bldP spid="4" grpId="0"/>
      <p:bldP spid="5" grpId="0" animBg="1" autoUpdateAnimBg="0"/>
      <p:bldP spid="6" grpId="0"/>
      <p:bldP spid="7" grpId="0" animBg="1" autoUpdateAnimBg="0"/>
      <p:bldP spid="8" grpId="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0793" y="1939054"/>
            <a:ext cx="2304256" cy="1789430"/>
          </a:xfrm>
          <a:prstGeom prst="rect">
            <a:avLst/>
          </a:prstGeom>
        </p:spPr>
      </p:pic>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47864" y="1949824"/>
            <a:ext cx="2304256" cy="1778660"/>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652120" y="1952930"/>
            <a:ext cx="2304256" cy="1775554"/>
          </a:xfrm>
          <a:prstGeom prst="rect">
            <a:avLst/>
          </a:prstGeom>
        </p:spPr>
      </p:pic>
      <p:sp>
        <p:nvSpPr>
          <p:cNvPr id="7" name="圆角矩形 6"/>
          <p:cNvSpPr/>
          <p:nvPr/>
        </p:nvSpPr>
        <p:spPr>
          <a:xfrm>
            <a:off x="1050792" y="1424228"/>
            <a:ext cx="6977592" cy="2088232"/>
          </a:xfrm>
          <a:prstGeom prst="roundRect">
            <a:avLst>
              <a:gd name="adj" fmla="val 12869"/>
            </a:avLst>
          </a:prstGeom>
          <a:noFill/>
          <a:ln w="25400">
            <a:solidFill>
              <a:schemeClr val="tx1">
                <a:lumMod val="50000"/>
                <a:lumOff val="5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8" name="燕尾形 7"/>
          <p:cNvSpPr/>
          <p:nvPr/>
        </p:nvSpPr>
        <p:spPr>
          <a:xfrm rot="16200000" flipH="1" flipV="1">
            <a:off x="1966973" y="3556168"/>
            <a:ext cx="394584" cy="526112"/>
          </a:xfrm>
          <a:prstGeom prst="chevron">
            <a:avLst>
              <a:gd name="adj" fmla="val 39402"/>
            </a:avLst>
          </a:prstGeom>
          <a:noFill/>
          <a:ln w="25400">
            <a:solidFill>
              <a:schemeClr val="tx1">
                <a:lumMod val="50000"/>
                <a:lumOff val="50000"/>
              </a:schemeClr>
            </a:solidFill>
            <a:prstDash val="sysDash"/>
          </a:ln>
          <a:effectLst/>
          <a:scene3d>
            <a:camera prst="orthographicFront"/>
            <a:lightRig rig="flat" dir="t"/>
          </a:scene3d>
          <a:sp3d>
            <a:bevelT w="0" h="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9" name="燕尾形 8"/>
          <p:cNvSpPr/>
          <p:nvPr/>
        </p:nvSpPr>
        <p:spPr>
          <a:xfrm rot="16200000" flipH="1" flipV="1">
            <a:off x="4329755" y="3556168"/>
            <a:ext cx="394584" cy="526112"/>
          </a:xfrm>
          <a:prstGeom prst="chevron">
            <a:avLst>
              <a:gd name="adj" fmla="val 39402"/>
            </a:avLst>
          </a:prstGeom>
          <a:noFill/>
          <a:ln w="25400">
            <a:solidFill>
              <a:schemeClr val="tx1">
                <a:lumMod val="50000"/>
                <a:lumOff val="50000"/>
              </a:schemeClr>
            </a:solidFill>
            <a:prstDash val="sysDash"/>
          </a:ln>
          <a:effectLst>
            <a:outerShdw blurRad="225425" dist="38100" dir="5220000" algn="ctr">
              <a:srgbClr val="000000">
                <a:alpha val="33000"/>
              </a:srgbClr>
            </a:outerShdw>
          </a:effectLst>
          <a:scene3d>
            <a:camera prst="orthographicFront"/>
            <a:lightRig rig="flat" dir="t"/>
          </a:scene3d>
          <a:sp3d>
            <a:bevelT w="0" h="0"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 name="燕尾形 9"/>
          <p:cNvSpPr/>
          <p:nvPr/>
        </p:nvSpPr>
        <p:spPr>
          <a:xfrm rot="16200000" flipH="1" flipV="1">
            <a:off x="6692539" y="3556168"/>
            <a:ext cx="394584" cy="526112"/>
          </a:xfrm>
          <a:prstGeom prst="chevron">
            <a:avLst>
              <a:gd name="adj" fmla="val 39402"/>
            </a:avLst>
          </a:prstGeom>
          <a:noFill/>
          <a:ln w="25400">
            <a:solidFill>
              <a:schemeClr val="tx1">
                <a:lumMod val="50000"/>
                <a:lumOff val="50000"/>
              </a:schemeClr>
            </a:solidFill>
            <a:prstDash val="sysDash"/>
          </a:ln>
          <a:effectLst>
            <a:outerShdw blurRad="225425" dist="38100" dir="5220000" algn="ctr">
              <a:srgbClr val="000000">
                <a:alpha val="33000"/>
              </a:srgbClr>
            </a:outerShdw>
          </a:effectLst>
          <a:scene3d>
            <a:camera prst="orthographicFront"/>
            <a:lightRig rig="flat" dir="t"/>
          </a:scene3d>
          <a:sp3d>
            <a:bevelT w="0" h="0"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061275" y="4147542"/>
            <a:ext cx="6977592" cy="440432"/>
          </a:xfrm>
          <a:prstGeom prst="roundRect">
            <a:avLst>
              <a:gd name="adj" fmla="val 12869"/>
            </a:avLst>
          </a:prstGeom>
          <a:noFill/>
          <a:ln w="25400">
            <a:solidFill>
              <a:schemeClr val="tx1">
                <a:lumMod val="50000"/>
                <a:lumOff val="5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defTabSz="-635"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050793" y="1496236"/>
            <a:ext cx="2304256" cy="720080"/>
            <a:chOff x="1050793" y="1203598"/>
            <a:chExt cx="2304256" cy="72008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0793" y="1203598"/>
              <a:ext cx="2304256" cy="720080"/>
            </a:xfrm>
            <a:prstGeom prst="rect">
              <a:avLst/>
            </a:prstGeom>
          </p:spPr>
        </p:pic>
        <p:sp>
          <p:nvSpPr>
            <p:cNvPr id="14" name="矩形 13"/>
            <p:cNvSpPr>
              <a:spLocks noChangeArrowheads="1"/>
            </p:cNvSpPr>
            <p:nvPr/>
          </p:nvSpPr>
          <p:spPr bwMode="auto">
            <a:xfrm>
              <a:off x="1399959" y="13510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anose="020B0503020204020204" pitchFamily="34" charset="-122"/>
                  <a:ea typeface="微软雅黑" panose="020B0503020204020204" pitchFamily="34" charset="-122"/>
                </a:rPr>
                <a:t>添加标题</a:t>
              </a:r>
              <a:endParaRPr lang="zh-CN" altLang="en-US" sz="1600" dirty="0">
                <a:effectLst/>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347864" y="1507006"/>
            <a:ext cx="2304256" cy="720080"/>
            <a:chOff x="3347864" y="1214368"/>
            <a:chExt cx="2304256" cy="720080"/>
          </a:xfrm>
        </p:grpSpPr>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47864" y="1214368"/>
              <a:ext cx="2304256" cy="720080"/>
            </a:xfrm>
            <a:prstGeom prst="rect">
              <a:avLst/>
            </a:prstGeom>
          </p:spPr>
        </p:pic>
        <p:sp>
          <p:nvSpPr>
            <p:cNvPr id="17" name="矩形 16"/>
            <p:cNvSpPr>
              <a:spLocks noChangeArrowheads="1"/>
            </p:cNvSpPr>
            <p:nvPr/>
          </p:nvSpPr>
          <p:spPr bwMode="auto">
            <a:xfrm>
              <a:off x="3747109" y="1394361"/>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anose="020B0503020204020204" pitchFamily="34" charset="-122"/>
                  <a:ea typeface="微软雅黑" panose="020B0503020204020204" pitchFamily="34" charset="-122"/>
                </a:rPr>
                <a:t>添加标题</a:t>
              </a:r>
              <a:endParaRPr lang="zh-CN" altLang="en-US" sz="1600" dirty="0">
                <a:effectLst/>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652120" y="1510112"/>
            <a:ext cx="2304256" cy="720080"/>
            <a:chOff x="5652120" y="1217474"/>
            <a:chExt cx="2304256" cy="72008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652120" y="1217474"/>
              <a:ext cx="2304256" cy="720080"/>
            </a:xfrm>
            <a:prstGeom prst="rect">
              <a:avLst/>
            </a:prstGeom>
          </p:spPr>
        </p:pic>
        <p:sp>
          <p:nvSpPr>
            <p:cNvPr id="20" name="矩形 19"/>
            <p:cNvSpPr>
              <a:spLocks noChangeArrowheads="1"/>
            </p:cNvSpPr>
            <p:nvPr/>
          </p:nvSpPr>
          <p:spPr bwMode="auto">
            <a:xfrm>
              <a:off x="6001286" y="1408237"/>
              <a:ext cx="1605924"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effectLst/>
                  <a:latin typeface="微软雅黑" panose="020B0503020204020204" pitchFamily="34" charset="-122"/>
                  <a:ea typeface="微软雅黑" panose="020B0503020204020204" pitchFamily="34" charset="-122"/>
                </a:rPr>
                <a:t>添加标题</a:t>
              </a:r>
              <a:endParaRPr lang="zh-CN" altLang="en-US" sz="1600" dirty="0">
                <a:effectLst/>
                <a:latin typeface="微软雅黑" panose="020B0503020204020204" pitchFamily="34" charset="-122"/>
                <a:ea typeface="微软雅黑" panose="020B0503020204020204" pitchFamily="34" charset="-122"/>
              </a:endParaRPr>
            </a:p>
          </p:txBody>
        </p:sp>
      </p:grpSp>
      <p:sp>
        <p:nvSpPr>
          <p:cNvPr id="21" name="矩形 20"/>
          <p:cNvSpPr/>
          <p:nvPr/>
        </p:nvSpPr>
        <p:spPr>
          <a:xfrm>
            <a:off x="1354298" y="2284356"/>
            <a:ext cx="1732320" cy="830997"/>
          </a:xfrm>
          <a:prstGeom prst="rect">
            <a:avLst/>
          </a:prstGeom>
        </p:spPr>
        <p:txBody>
          <a:bodyPr wrap="square">
            <a:spAutoFit/>
          </a:bodyPr>
          <a:lstStyle/>
          <a:p>
            <a:pPr algn="ctr"/>
            <a:r>
              <a:rPr lang="zh-CN" altLang="en-US" sz="1200" dirty="0" smtClean="0"/>
              <a:t>单击此处添加文本内容单击此处添加文本内容单击此处添加文本内容</a:t>
            </a:r>
            <a:endParaRPr lang="en-US" altLang="zh-CN" sz="1200" dirty="0" smtClean="0"/>
          </a:p>
          <a:p>
            <a:pPr algn="ctr"/>
            <a:r>
              <a:rPr lang="zh-CN" altLang="en-US" sz="1200" dirty="0"/>
              <a:t>单击此处添加文本内容</a:t>
            </a:r>
            <a:endParaRPr lang="zh-CN" altLang="en-US" sz="1200" dirty="0"/>
          </a:p>
        </p:txBody>
      </p:sp>
      <p:sp>
        <p:nvSpPr>
          <p:cNvPr id="22" name="矩形 21"/>
          <p:cNvSpPr/>
          <p:nvPr/>
        </p:nvSpPr>
        <p:spPr>
          <a:xfrm>
            <a:off x="3673428" y="2291020"/>
            <a:ext cx="1732320" cy="830997"/>
          </a:xfrm>
          <a:prstGeom prst="rect">
            <a:avLst/>
          </a:prstGeom>
        </p:spPr>
        <p:txBody>
          <a:bodyPr wrap="square">
            <a:spAutoFit/>
          </a:bodyPr>
          <a:lstStyle/>
          <a:p>
            <a:pPr algn="ctr"/>
            <a:r>
              <a:rPr lang="zh-CN" altLang="en-US" sz="1200" dirty="0" smtClean="0"/>
              <a:t>单击此处添加文本内容单击此处添加文本内容单击此处添加文本内容</a:t>
            </a:r>
            <a:endParaRPr lang="en-US" altLang="zh-CN" sz="1200" dirty="0" smtClean="0"/>
          </a:p>
          <a:p>
            <a:pPr algn="ctr"/>
            <a:r>
              <a:rPr lang="zh-CN" altLang="en-US" sz="1200" dirty="0"/>
              <a:t>单击此处添加文本内容</a:t>
            </a:r>
            <a:endParaRPr lang="zh-CN" altLang="en-US" sz="1200" dirty="0"/>
          </a:p>
        </p:txBody>
      </p:sp>
      <p:sp>
        <p:nvSpPr>
          <p:cNvPr id="23" name="矩形 22"/>
          <p:cNvSpPr/>
          <p:nvPr/>
        </p:nvSpPr>
        <p:spPr>
          <a:xfrm>
            <a:off x="5938088" y="2291020"/>
            <a:ext cx="1732320" cy="830997"/>
          </a:xfrm>
          <a:prstGeom prst="rect">
            <a:avLst/>
          </a:prstGeom>
        </p:spPr>
        <p:txBody>
          <a:bodyPr wrap="square">
            <a:spAutoFit/>
          </a:bodyPr>
          <a:lstStyle/>
          <a:p>
            <a:pPr algn="ctr"/>
            <a:r>
              <a:rPr lang="zh-CN" altLang="en-US" sz="1200" dirty="0" smtClean="0"/>
              <a:t>单击此处添加文本内容单击此处添加文本内容单击此处添加文本内容</a:t>
            </a:r>
            <a:endParaRPr lang="en-US" altLang="zh-CN" sz="1200" dirty="0" smtClean="0"/>
          </a:p>
          <a:p>
            <a:pPr algn="ctr"/>
            <a:r>
              <a:rPr lang="zh-CN" altLang="en-US" sz="1200" dirty="0"/>
              <a:t>单击此处添加文本内容</a:t>
            </a:r>
            <a:endParaRPr lang="zh-CN" altLang="en-US" sz="1200" dirty="0"/>
          </a:p>
        </p:txBody>
      </p:sp>
      <p:sp>
        <p:nvSpPr>
          <p:cNvPr id="24" name="矩形 23"/>
          <p:cNvSpPr/>
          <p:nvPr/>
        </p:nvSpPr>
        <p:spPr bwMode="auto">
          <a:xfrm>
            <a:off x="1532823" y="4198668"/>
            <a:ext cx="5934337" cy="369332"/>
          </a:xfrm>
          <a:prstGeom prst="rect">
            <a:avLst/>
          </a:prstGeom>
          <a:noFill/>
          <a:scene3d>
            <a:camera prst="orthographicFront"/>
            <a:lightRig rig="threePt" dir="t"/>
          </a:scene3d>
          <a:sp3d/>
        </p:spPr>
        <p:txBody>
          <a:bodyPr>
            <a:spAutoFit/>
          </a:bodyPr>
          <a:lstStyle/>
          <a:p>
            <a:pPr algn="ctr" defTabSz="-635" fontAlgn="auto">
              <a:spcBef>
                <a:spcPts val="0"/>
              </a:spcBef>
              <a:spcAft>
                <a:spcPts val="0"/>
              </a:spcAft>
              <a:tabLst>
                <a:tab pos="8521700" algn="r"/>
              </a:tabLst>
              <a:defRPr/>
            </a:pPr>
            <a:r>
              <a:rPr lang="zh-CN" altLang="en-US" dirty="0" smtClean="0">
                <a:effectLst/>
                <a:latin typeface="微软雅黑" panose="020B0503020204020204" pitchFamily="34" charset="-122"/>
                <a:ea typeface="微软雅黑" panose="020B0503020204020204" pitchFamily="34" charset="-122"/>
              </a:rPr>
              <a:t>单击此处添加文本内容单击此处添加文本内容</a:t>
            </a:r>
            <a:endParaRPr lang="zh-CN" altLang="en-US" dirty="0">
              <a:effectLst/>
              <a:latin typeface="微软雅黑" panose="020B0503020204020204" pitchFamily="34" charset="-122"/>
              <a:ea typeface="微软雅黑" panose="020B0503020204020204" pitchFamily="34" charset="-122"/>
            </a:endParaRPr>
          </a:p>
        </p:txBody>
      </p:sp>
      <p:sp>
        <p:nvSpPr>
          <p:cNvPr id="25" name="TextBox 24"/>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left)">
                                      <p:cBhvr>
                                        <p:cTn id="8" dur="500"/>
                                        <p:tgtEl>
                                          <p:spTgt spid="25"/>
                                        </p:tgtEl>
                                      </p:cBhvr>
                                    </p:animEffect>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900" decel="100000" fill="hold"/>
                                        <p:tgtEl>
                                          <p:spTgt spid="1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37"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900" decel="100000" fill="hold"/>
                                        <p:tgtEl>
                                          <p:spTgt spid="1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23" fill="hold">
                            <p:stCondLst>
                              <p:cond delay="2500"/>
                            </p:stCondLst>
                            <p:childTnLst>
                              <p:par>
                                <p:cTn id="24" presetID="37"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900" decel="100000" fill="hold"/>
                                        <p:tgtEl>
                                          <p:spTgt spid="1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30" fill="hold">
                            <p:stCondLst>
                              <p:cond delay="3500"/>
                            </p:stCondLst>
                            <p:childTnLst>
                              <p:par>
                                <p:cTn id="31" presetID="23"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childTnLst>
                                </p:cTn>
                              </p:par>
                            </p:childTnLst>
                          </p:cTn>
                        </p:par>
                        <p:par>
                          <p:cTn id="35" fill="hold">
                            <p:stCondLst>
                              <p:cond delay="4500"/>
                            </p:stCondLst>
                            <p:childTnLst>
                              <p:par>
                                <p:cTn id="36" presetID="47" presetClass="entr" presetSubtype="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anim calcmode="lin" valueType="num">
                                      <p:cBhvr>
                                        <p:cTn id="39" dur="1000" fill="hold"/>
                                        <p:tgtEl>
                                          <p:spTgt spid="4"/>
                                        </p:tgtEl>
                                        <p:attrNameLst>
                                          <p:attrName>ppt_x</p:attrName>
                                        </p:attrNameLst>
                                      </p:cBhvr>
                                      <p:tavLst>
                                        <p:tav tm="0">
                                          <p:val>
                                            <p:strVal val="#ppt_x"/>
                                          </p:val>
                                        </p:tav>
                                        <p:tav tm="100000">
                                          <p:val>
                                            <p:strVal val="#ppt_x"/>
                                          </p:val>
                                        </p:tav>
                                      </p:tavLst>
                                    </p:anim>
                                    <p:anim calcmode="lin" valueType="num">
                                      <p:cBhvr>
                                        <p:cTn id="40" dur="1000" fill="hold"/>
                                        <p:tgtEl>
                                          <p:spTgt spid="4"/>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7" presetClass="entr" presetSubtype="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7" presetClass="entr" presetSubtype="0"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1000" fill="hold"/>
                                        <p:tgtEl>
                                          <p:spTgt spid="6"/>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31"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1000" fill="hold"/>
                                        <p:tgtEl>
                                          <p:spTgt spid="21"/>
                                        </p:tgtEl>
                                        <p:attrNameLst>
                                          <p:attrName>ppt_w</p:attrName>
                                        </p:attrNameLst>
                                      </p:cBhvr>
                                      <p:tavLst>
                                        <p:tav tm="0">
                                          <p:val>
                                            <p:fltVal val="0"/>
                                          </p:val>
                                        </p:tav>
                                        <p:tav tm="100000">
                                          <p:val>
                                            <p:strVal val="#ppt_w"/>
                                          </p:val>
                                        </p:tav>
                                      </p:tavLst>
                                    </p:anim>
                                    <p:anim calcmode="lin" valueType="num">
                                      <p:cBhvr>
                                        <p:cTn id="57" dur="1000" fill="hold"/>
                                        <p:tgtEl>
                                          <p:spTgt spid="21"/>
                                        </p:tgtEl>
                                        <p:attrNameLst>
                                          <p:attrName>ppt_h</p:attrName>
                                        </p:attrNameLst>
                                      </p:cBhvr>
                                      <p:tavLst>
                                        <p:tav tm="0">
                                          <p:val>
                                            <p:fltVal val="0"/>
                                          </p:val>
                                        </p:tav>
                                        <p:tav tm="100000">
                                          <p:val>
                                            <p:strVal val="#ppt_h"/>
                                          </p:val>
                                        </p:tav>
                                      </p:tavLst>
                                    </p:anim>
                                    <p:anim calcmode="lin" valueType="num">
                                      <p:cBhvr>
                                        <p:cTn id="58" dur="1000" fill="hold"/>
                                        <p:tgtEl>
                                          <p:spTgt spid="21"/>
                                        </p:tgtEl>
                                        <p:attrNameLst>
                                          <p:attrName>style.rotation</p:attrName>
                                        </p:attrNameLst>
                                      </p:cBhvr>
                                      <p:tavLst>
                                        <p:tav tm="0">
                                          <p:val>
                                            <p:fltVal val="90"/>
                                          </p:val>
                                        </p:tav>
                                        <p:tav tm="100000">
                                          <p:val>
                                            <p:fltVal val="0"/>
                                          </p:val>
                                        </p:tav>
                                      </p:tavLst>
                                    </p:anim>
                                    <p:animEffect transition="in" filter="fade">
                                      <p:cBhvr>
                                        <p:cTn id="59" dur="1000"/>
                                        <p:tgtEl>
                                          <p:spTgt spid="21"/>
                                        </p:tgtEl>
                                      </p:cBhvr>
                                    </p:animEffect>
                                  </p:childTnLst>
                                </p:cTn>
                              </p:par>
                            </p:childTnLst>
                          </p:cTn>
                        </p:par>
                        <p:par>
                          <p:cTn id="60" fill="hold">
                            <p:stCondLst>
                              <p:cond delay="8500"/>
                            </p:stCondLst>
                            <p:childTnLst>
                              <p:par>
                                <p:cTn id="61" presetID="31" presetClass="entr" presetSubtype="0"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1000" fill="hold"/>
                                        <p:tgtEl>
                                          <p:spTgt spid="22"/>
                                        </p:tgtEl>
                                        <p:attrNameLst>
                                          <p:attrName>ppt_w</p:attrName>
                                        </p:attrNameLst>
                                      </p:cBhvr>
                                      <p:tavLst>
                                        <p:tav tm="0">
                                          <p:val>
                                            <p:fltVal val="0"/>
                                          </p:val>
                                        </p:tav>
                                        <p:tav tm="100000">
                                          <p:val>
                                            <p:strVal val="#ppt_w"/>
                                          </p:val>
                                        </p:tav>
                                      </p:tavLst>
                                    </p:anim>
                                    <p:anim calcmode="lin" valueType="num">
                                      <p:cBhvr>
                                        <p:cTn id="64" dur="1000" fill="hold"/>
                                        <p:tgtEl>
                                          <p:spTgt spid="22"/>
                                        </p:tgtEl>
                                        <p:attrNameLst>
                                          <p:attrName>ppt_h</p:attrName>
                                        </p:attrNameLst>
                                      </p:cBhvr>
                                      <p:tavLst>
                                        <p:tav tm="0">
                                          <p:val>
                                            <p:fltVal val="0"/>
                                          </p:val>
                                        </p:tav>
                                        <p:tav tm="100000">
                                          <p:val>
                                            <p:strVal val="#ppt_h"/>
                                          </p:val>
                                        </p:tav>
                                      </p:tavLst>
                                    </p:anim>
                                    <p:anim calcmode="lin" valueType="num">
                                      <p:cBhvr>
                                        <p:cTn id="65" dur="1000" fill="hold"/>
                                        <p:tgtEl>
                                          <p:spTgt spid="22"/>
                                        </p:tgtEl>
                                        <p:attrNameLst>
                                          <p:attrName>style.rotation</p:attrName>
                                        </p:attrNameLst>
                                      </p:cBhvr>
                                      <p:tavLst>
                                        <p:tav tm="0">
                                          <p:val>
                                            <p:fltVal val="90"/>
                                          </p:val>
                                        </p:tav>
                                        <p:tav tm="100000">
                                          <p:val>
                                            <p:fltVal val="0"/>
                                          </p:val>
                                        </p:tav>
                                      </p:tavLst>
                                    </p:anim>
                                    <p:animEffect transition="in" filter="fade">
                                      <p:cBhvr>
                                        <p:cTn id="66" dur="1000"/>
                                        <p:tgtEl>
                                          <p:spTgt spid="22"/>
                                        </p:tgtEl>
                                      </p:cBhvr>
                                    </p:animEffect>
                                  </p:childTnLst>
                                </p:cTn>
                              </p:par>
                            </p:childTnLst>
                          </p:cTn>
                        </p:par>
                        <p:par>
                          <p:cTn id="67" fill="hold">
                            <p:stCondLst>
                              <p:cond delay="9500"/>
                            </p:stCondLst>
                            <p:childTnLst>
                              <p:par>
                                <p:cTn id="68" presetID="31" presetClass="entr" presetSubtype="0"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p:cTn id="70" dur="1000" fill="hold"/>
                                        <p:tgtEl>
                                          <p:spTgt spid="23"/>
                                        </p:tgtEl>
                                        <p:attrNameLst>
                                          <p:attrName>ppt_w</p:attrName>
                                        </p:attrNameLst>
                                      </p:cBhvr>
                                      <p:tavLst>
                                        <p:tav tm="0">
                                          <p:val>
                                            <p:fltVal val="0"/>
                                          </p:val>
                                        </p:tav>
                                        <p:tav tm="100000">
                                          <p:val>
                                            <p:strVal val="#ppt_w"/>
                                          </p:val>
                                        </p:tav>
                                      </p:tavLst>
                                    </p:anim>
                                    <p:anim calcmode="lin" valueType="num">
                                      <p:cBhvr>
                                        <p:cTn id="71" dur="1000" fill="hold"/>
                                        <p:tgtEl>
                                          <p:spTgt spid="23"/>
                                        </p:tgtEl>
                                        <p:attrNameLst>
                                          <p:attrName>ppt_h</p:attrName>
                                        </p:attrNameLst>
                                      </p:cBhvr>
                                      <p:tavLst>
                                        <p:tav tm="0">
                                          <p:val>
                                            <p:fltVal val="0"/>
                                          </p:val>
                                        </p:tav>
                                        <p:tav tm="100000">
                                          <p:val>
                                            <p:strVal val="#ppt_h"/>
                                          </p:val>
                                        </p:tav>
                                      </p:tavLst>
                                    </p:anim>
                                    <p:anim calcmode="lin" valueType="num">
                                      <p:cBhvr>
                                        <p:cTn id="72" dur="1000" fill="hold"/>
                                        <p:tgtEl>
                                          <p:spTgt spid="23"/>
                                        </p:tgtEl>
                                        <p:attrNameLst>
                                          <p:attrName>style.rotation</p:attrName>
                                        </p:attrNameLst>
                                      </p:cBhvr>
                                      <p:tavLst>
                                        <p:tav tm="0">
                                          <p:val>
                                            <p:fltVal val="90"/>
                                          </p:val>
                                        </p:tav>
                                        <p:tav tm="100000">
                                          <p:val>
                                            <p:fltVal val="0"/>
                                          </p:val>
                                        </p:tav>
                                      </p:tavLst>
                                    </p:anim>
                                    <p:animEffect transition="in" filter="fade">
                                      <p:cBhvr>
                                        <p:cTn id="73" dur="1000"/>
                                        <p:tgtEl>
                                          <p:spTgt spid="23"/>
                                        </p:tgtEl>
                                      </p:cBhvr>
                                    </p:animEffect>
                                  </p:childTnLst>
                                </p:cTn>
                              </p:par>
                            </p:childTnLst>
                          </p:cTn>
                        </p:par>
                        <p:par>
                          <p:cTn id="74" fill="hold">
                            <p:stCondLst>
                              <p:cond delay="10500"/>
                            </p:stCondLst>
                            <p:childTnLst>
                              <p:par>
                                <p:cTn id="75" presetID="12" presetClass="entr" presetSubtype="1"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slide(fromTop)">
                                      <p:cBhvr>
                                        <p:cTn id="77" dur="500"/>
                                        <p:tgtEl>
                                          <p:spTgt spid="8"/>
                                        </p:tgtEl>
                                      </p:cBhvr>
                                    </p:animEffect>
                                  </p:childTnLst>
                                </p:cTn>
                              </p:par>
                            </p:childTnLst>
                          </p:cTn>
                        </p:par>
                        <p:par>
                          <p:cTn id="78" fill="hold">
                            <p:stCondLst>
                              <p:cond delay="11000"/>
                            </p:stCondLst>
                            <p:childTnLst>
                              <p:par>
                                <p:cTn id="79" presetID="12" presetClass="entr" presetSubtype="1" fill="hold" grpId="0"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slide(fromTop)">
                                      <p:cBhvr>
                                        <p:cTn id="81" dur="500"/>
                                        <p:tgtEl>
                                          <p:spTgt spid="9"/>
                                        </p:tgtEl>
                                      </p:cBhvr>
                                    </p:animEffect>
                                  </p:childTnLst>
                                </p:cTn>
                              </p:par>
                            </p:childTnLst>
                          </p:cTn>
                        </p:par>
                        <p:par>
                          <p:cTn id="82" fill="hold">
                            <p:stCondLst>
                              <p:cond delay="11500"/>
                            </p:stCondLst>
                            <p:childTnLst>
                              <p:par>
                                <p:cTn id="83" presetID="12" presetClass="entr" presetSubtype="1"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slide(fromTop)">
                                      <p:cBhvr>
                                        <p:cTn id="85" dur="500"/>
                                        <p:tgtEl>
                                          <p:spTgt spid="10"/>
                                        </p:tgtEl>
                                      </p:cBhvr>
                                    </p:animEffect>
                                  </p:childTnLst>
                                </p:cTn>
                              </p:par>
                            </p:childTnLst>
                          </p:cTn>
                        </p:par>
                        <p:par>
                          <p:cTn id="86" fill="hold">
                            <p:stCondLst>
                              <p:cond delay="12000"/>
                            </p:stCondLst>
                            <p:childTnLst>
                              <p:par>
                                <p:cTn id="87" presetID="23" presetClass="entr" presetSubtype="16" fill="hold" grpId="0" nodeType="afterEffect">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cBhvr>
                                        <p:cTn id="89" dur="1000" fill="hold"/>
                                        <p:tgtEl>
                                          <p:spTgt spid="11"/>
                                        </p:tgtEl>
                                        <p:attrNameLst>
                                          <p:attrName>ppt_w</p:attrName>
                                        </p:attrNameLst>
                                      </p:cBhvr>
                                      <p:tavLst>
                                        <p:tav tm="0">
                                          <p:val>
                                            <p:fltVal val="0"/>
                                          </p:val>
                                        </p:tav>
                                        <p:tav tm="100000">
                                          <p:val>
                                            <p:strVal val="#ppt_w"/>
                                          </p:val>
                                        </p:tav>
                                      </p:tavLst>
                                    </p:anim>
                                    <p:anim calcmode="lin" valueType="num">
                                      <p:cBhvr>
                                        <p:cTn id="90" dur="1000" fill="hold"/>
                                        <p:tgtEl>
                                          <p:spTgt spid="11"/>
                                        </p:tgtEl>
                                        <p:attrNameLst>
                                          <p:attrName>ppt_h</p:attrName>
                                        </p:attrNameLst>
                                      </p:cBhvr>
                                      <p:tavLst>
                                        <p:tav tm="0">
                                          <p:val>
                                            <p:fltVal val="0"/>
                                          </p:val>
                                        </p:tav>
                                        <p:tav tm="100000">
                                          <p:val>
                                            <p:strVal val="#ppt_h"/>
                                          </p:val>
                                        </p:tav>
                                      </p:tavLst>
                                    </p:anim>
                                  </p:childTnLst>
                                </p:cTn>
                              </p:par>
                            </p:childTnLst>
                          </p:cTn>
                        </p:par>
                        <p:par>
                          <p:cTn id="91" fill="hold">
                            <p:stCondLst>
                              <p:cond delay="13000"/>
                            </p:stCondLst>
                            <p:childTnLst>
                              <p:par>
                                <p:cTn id="92" presetID="12" presetClass="entr" presetSubtype="4"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slide(fromBottom)">
                                      <p:cBhvr>
                                        <p:cTn id="9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21" grpId="0"/>
      <p:bldP spid="22" grpId="0"/>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01" descr="C:\Users\Soloman\Desktop\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190629">
            <a:off x="2645374" y="1805441"/>
            <a:ext cx="806351" cy="805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3" name="Picture 01" descr="C:\Users\Soloman\Desktop\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190629">
            <a:off x="2604120" y="2542768"/>
            <a:ext cx="806350" cy="805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4" name="Picture 01" descr="C:\Users\Soloman\Desktop\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190629">
            <a:off x="2604120" y="3267382"/>
            <a:ext cx="806350" cy="805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5" name="Picture 01" descr="C:\Users\Soloman\Desktop\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190629">
            <a:off x="2619122" y="1068116"/>
            <a:ext cx="806350" cy="805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9872" y="1258896"/>
            <a:ext cx="3337576" cy="357716"/>
          </a:xfrm>
          <a:prstGeom prst="rect">
            <a:avLst/>
          </a:prstGeom>
        </p:spPr>
      </p:pic>
      <p:sp>
        <p:nvSpPr>
          <p:cNvPr id="7" name="TextBox 6"/>
          <p:cNvSpPr txBox="1"/>
          <p:nvPr/>
        </p:nvSpPr>
        <p:spPr>
          <a:xfrm>
            <a:off x="3690344" y="1304422"/>
            <a:ext cx="1871308" cy="290906"/>
          </a:xfrm>
          <a:prstGeom prst="rect">
            <a:avLst/>
          </a:prstGeom>
          <a:noFill/>
        </p:spPr>
        <p:txBody>
          <a:bodyPr wrap="square" lIns="72009" tIns="36005" rIns="72009" bIns="36005"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单击此处添 加标题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9872" y="2029150"/>
            <a:ext cx="3337576" cy="357716"/>
          </a:xfrm>
          <a:prstGeom prst="rect">
            <a:avLst/>
          </a:prstGeom>
        </p:spPr>
      </p:pic>
      <p:sp>
        <p:nvSpPr>
          <p:cNvPr id="9" name="TextBox 8"/>
          <p:cNvSpPr txBox="1"/>
          <p:nvPr/>
        </p:nvSpPr>
        <p:spPr>
          <a:xfrm>
            <a:off x="3690344" y="2074675"/>
            <a:ext cx="1871308" cy="290906"/>
          </a:xfrm>
          <a:prstGeom prst="rect">
            <a:avLst/>
          </a:prstGeom>
          <a:noFill/>
        </p:spPr>
        <p:txBody>
          <a:bodyPr wrap="square" lIns="72009" tIns="36005" rIns="72009" bIns="36005"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9872" y="2766539"/>
            <a:ext cx="3337576" cy="357716"/>
          </a:xfrm>
          <a:prstGeom prst="rect">
            <a:avLst/>
          </a:prstGeom>
        </p:spPr>
      </p:pic>
      <p:sp>
        <p:nvSpPr>
          <p:cNvPr id="11" name="TextBox 10"/>
          <p:cNvSpPr txBox="1"/>
          <p:nvPr/>
        </p:nvSpPr>
        <p:spPr>
          <a:xfrm>
            <a:off x="3690344" y="2812065"/>
            <a:ext cx="1871308" cy="290906"/>
          </a:xfrm>
          <a:prstGeom prst="rect">
            <a:avLst/>
          </a:prstGeom>
          <a:noFill/>
        </p:spPr>
        <p:txBody>
          <a:bodyPr wrap="square" lIns="72009" tIns="36005" rIns="72009" bIns="36005"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9872" y="3448892"/>
            <a:ext cx="3337576" cy="357716"/>
          </a:xfrm>
          <a:prstGeom prst="rect">
            <a:avLst/>
          </a:prstGeom>
        </p:spPr>
      </p:pic>
      <p:sp>
        <p:nvSpPr>
          <p:cNvPr id="13" name="TextBox 12"/>
          <p:cNvSpPr txBox="1"/>
          <p:nvPr/>
        </p:nvSpPr>
        <p:spPr>
          <a:xfrm>
            <a:off x="3690344" y="3494418"/>
            <a:ext cx="1871308" cy="290906"/>
          </a:xfrm>
          <a:prstGeom prst="rect">
            <a:avLst/>
          </a:prstGeom>
          <a:noFill/>
        </p:spPr>
        <p:txBody>
          <a:bodyPr wrap="square" lIns="72009" tIns="36005" rIns="72009" bIns="36005"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单击此处添加标题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475656" y="483518"/>
            <a:ext cx="1273161" cy="460601"/>
          </a:xfrm>
          <a:prstGeom prst="rect">
            <a:avLst/>
          </a:prstGeom>
          <a:noFill/>
        </p:spPr>
        <p:txBody>
          <a:bodyPr wrap="square" lIns="72009" tIns="36005" rIns="72009" bIns="36005" rtlCol="0">
            <a:spAutoFit/>
          </a:bodyPr>
          <a:lstStyle/>
          <a:p>
            <a:pPr algn="ctr"/>
            <a:r>
              <a:rPr lang="zh-CN" altLang="en-US" sz="2500" b="1" dirty="0">
                <a:latin typeface="微软雅黑" panose="020B0503020204020204" pitchFamily="34" charset="-122"/>
                <a:ea typeface="微软雅黑" panose="020B0503020204020204" pitchFamily="34" charset="-122"/>
              </a:rPr>
              <a:t>目  录</a:t>
            </a:r>
            <a:endParaRPr lang="zh-CN" altLang="en-US" sz="2500" b="1" dirty="0">
              <a:latin typeface="微软雅黑" panose="020B0503020204020204" pitchFamily="34" charset="-122"/>
              <a:ea typeface="微软雅黑" panose="020B0503020204020204" pitchFamily="34" charset="-122"/>
            </a:endParaRPr>
          </a:p>
        </p:txBody>
      </p:sp>
      <p:sp>
        <p:nvSpPr>
          <p:cNvPr id="15" name="TextBox 14"/>
          <p:cNvSpPr txBox="1"/>
          <p:nvPr/>
        </p:nvSpPr>
        <p:spPr>
          <a:xfrm>
            <a:off x="2711043" y="1304422"/>
            <a:ext cx="595416" cy="318934"/>
          </a:xfrm>
          <a:prstGeom prst="rect">
            <a:avLst/>
          </a:prstGeom>
          <a:noFill/>
        </p:spPr>
        <p:txBody>
          <a:bodyPr wrap="square" lIns="72009" tIns="36005" rIns="72009" bIns="36005" rtlCol="0">
            <a:spAutoFit/>
          </a:bodyPr>
          <a:lstStyle/>
          <a:p>
            <a:pPr algn="ctr"/>
            <a:r>
              <a:rPr lang="zh-CN" altLang="en-US" sz="1600" b="1" dirty="0">
                <a:latin typeface="微软雅黑" panose="020B0503020204020204" pitchFamily="34" charset="-122"/>
                <a:ea typeface="微软雅黑" panose="020B0503020204020204" pitchFamily="34" charset="-122"/>
              </a:rPr>
              <a:t>一</a:t>
            </a:r>
            <a:endParaRPr lang="zh-CN" altLang="en-US" sz="1600" b="1" dirty="0">
              <a:latin typeface="微软雅黑" panose="020B0503020204020204" pitchFamily="34" charset="-122"/>
              <a:ea typeface="微软雅黑" panose="020B0503020204020204" pitchFamily="34" charset="-122"/>
            </a:endParaRPr>
          </a:p>
        </p:txBody>
      </p:sp>
      <p:sp>
        <p:nvSpPr>
          <p:cNvPr id="16" name="TextBox 15"/>
          <p:cNvSpPr txBox="1"/>
          <p:nvPr/>
        </p:nvSpPr>
        <p:spPr>
          <a:xfrm>
            <a:off x="2750842" y="2050496"/>
            <a:ext cx="595416" cy="318934"/>
          </a:xfrm>
          <a:prstGeom prst="rect">
            <a:avLst/>
          </a:prstGeom>
          <a:noFill/>
        </p:spPr>
        <p:txBody>
          <a:bodyPr wrap="square" lIns="72009" tIns="36005" rIns="72009" bIns="36005" rtlCol="0">
            <a:spAutoFit/>
          </a:bodyPr>
          <a:lstStyle/>
          <a:p>
            <a:pPr algn="ctr"/>
            <a:r>
              <a:rPr lang="zh-CN" altLang="en-US" sz="1600" b="1" dirty="0">
                <a:latin typeface="微软雅黑" panose="020B0503020204020204" pitchFamily="34" charset="-122"/>
                <a:ea typeface="微软雅黑" panose="020B0503020204020204" pitchFamily="34" charset="-122"/>
              </a:rPr>
              <a:t>二</a:t>
            </a:r>
            <a:endParaRPr lang="zh-CN" altLang="en-US" sz="1600" b="1" dirty="0">
              <a:latin typeface="微软雅黑" panose="020B0503020204020204" pitchFamily="34" charset="-122"/>
              <a:ea typeface="微软雅黑" panose="020B0503020204020204" pitchFamily="34" charset="-122"/>
            </a:endParaRPr>
          </a:p>
        </p:txBody>
      </p:sp>
      <p:sp>
        <p:nvSpPr>
          <p:cNvPr id="17" name="TextBox 16"/>
          <p:cNvSpPr txBox="1"/>
          <p:nvPr/>
        </p:nvSpPr>
        <p:spPr>
          <a:xfrm>
            <a:off x="2724588" y="2787823"/>
            <a:ext cx="595416" cy="318934"/>
          </a:xfrm>
          <a:prstGeom prst="rect">
            <a:avLst/>
          </a:prstGeom>
          <a:noFill/>
        </p:spPr>
        <p:txBody>
          <a:bodyPr wrap="square" lIns="72009" tIns="36005" rIns="72009" bIns="36005" rtlCol="0">
            <a:spAutoFit/>
          </a:bodyPr>
          <a:lstStyle/>
          <a:p>
            <a:pPr algn="ctr"/>
            <a:r>
              <a:rPr lang="zh-CN" altLang="en-US" sz="1600" b="1" dirty="0">
                <a:latin typeface="微软雅黑" panose="020B0503020204020204" pitchFamily="34" charset="-122"/>
                <a:ea typeface="微软雅黑" panose="020B0503020204020204" pitchFamily="34" charset="-122"/>
              </a:rPr>
              <a:t>三</a:t>
            </a:r>
            <a:endParaRPr lang="zh-CN" altLang="en-US" sz="1600" b="1" dirty="0">
              <a:latin typeface="微软雅黑" panose="020B0503020204020204" pitchFamily="34" charset="-122"/>
              <a:ea typeface="微软雅黑" panose="020B0503020204020204" pitchFamily="34" charset="-122"/>
            </a:endParaRPr>
          </a:p>
        </p:txBody>
      </p:sp>
      <p:sp>
        <p:nvSpPr>
          <p:cNvPr id="18" name="TextBox 17"/>
          <p:cNvSpPr txBox="1"/>
          <p:nvPr/>
        </p:nvSpPr>
        <p:spPr>
          <a:xfrm>
            <a:off x="2724588" y="3512437"/>
            <a:ext cx="595416" cy="318934"/>
          </a:xfrm>
          <a:prstGeom prst="rect">
            <a:avLst/>
          </a:prstGeom>
          <a:noFill/>
        </p:spPr>
        <p:txBody>
          <a:bodyPr wrap="square" lIns="72009" tIns="36005" rIns="72009" bIns="36005" rtlCol="0">
            <a:spAutoFit/>
          </a:bodyPr>
          <a:lstStyle/>
          <a:p>
            <a:pPr algn="ctr"/>
            <a:r>
              <a:rPr lang="zh-CN" altLang="en-US" sz="1600" b="1" dirty="0">
                <a:latin typeface="微软雅黑" panose="020B0503020204020204" pitchFamily="34" charset="-122"/>
                <a:ea typeface="微软雅黑" panose="020B0503020204020204" pitchFamily="34" charset="-122"/>
              </a:rPr>
              <a:t>四</a:t>
            </a:r>
            <a:endParaRPr lang="zh-CN" altLang="en-US" sz="1600" b="1" dirty="0">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6098" y="-575587"/>
            <a:ext cx="2990094" cy="263347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900" advTm="0">
        <p14:glitter dir="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Effect transition="in" filter="fade">
                                      <p:cBhvr>
                                        <p:cTn id="20" dur="1000"/>
                                        <p:tgtEl>
                                          <p:spTgt spid="2"/>
                                        </p:tgtEl>
                                      </p:cBhvr>
                                    </p:animEffect>
                                  </p:childTnLst>
                                </p:cTn>
                              </p:par>
                              <p:par>
                                <p:cTn id="21" presetID="8" presetClass="emph" presetSubtype="0" fill="hold" nodeType="withEffect">
                                  <p:stCondLst>
                                    <p:cond delay="0"/>
                                  </p:stCondLst>
                                  <p:childTnLst>
                                    <p:animRot by="21600000">
                                      <p:cBhvr>
                                        <p:cTn id="22" dur="1000" fill="hold"/>
                                        <p:tgtEl>
                                          <p:spTgt spid="2"/>
                                        </p:tgtEl>
                                        <p:attrNameLst>
                                          <p:attrName>r</p:attrName>
                                        </p:attrNameLst>
                                      </p:cBhvr>
                                    </p:animRot>
                                  </p:childTnLst>
                                </p:cTn>
                              </p:par>
                              <p:par>
                                <p:cTn id="23" presetID="53" presetClass="entr" presetSubtype="16"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Effect transition="in" filter="fade">
                                      <p:cBhvr>
                                        <p:cTn id="27" dur="1000"/>
                                        <p:tgtEl>
                                          <p:spTgt spid="3"/>
                                        </p:tgtEl>
                                      </p:cBhvr>
                                    </p:animEffect>
                                  </p:childTnLst>
                                </p:cTn>
                              </p:par>
                              <p:par>
                                <p:cTn id="28" presetID="8" presetClass="emph" presetSubtype="0" fill="hold" nodeType="withEffect">
                                  <p:stCondLst>
                                    <p:cond delay="0"/>
                                  </p:stCondLst>
                                  <p:childTnLst>
                                    <p:animRot by="21600000">
                                      <p:cBhvr>
                                        <p:cTn id="29" dur="1000" fill="hold"/>
                                        <p:tgtEl>
                                          <p:spTgt spid="3"/>
                                        </p:tgtEl>
                                        <p:attrNameLst>
                                          <p:attrName>r</p:attrName>
                                        </p:attrNameLst>
                                      </p:cBhvr>
                                    </p:animRot>
                                  </p:childTnLst>
                                </p:cTn>
                              </p:par>
                              <p:par>
                                <p:cTn id="30" presetID="53" presetClass="entr" presetSubtype="16"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1000" fill="hold"/>
                                        <p:tgtEl>
                                          <p:spTgt spid="4"/>
                                        </p:tgtEl>
                                        <p:attrNameLst>
                                          <p:attrName>ppt_w</p:attrName>
                                        </p:attrNameLst>
                                      </p:cBhvr>
                                      <p:tavLst>
                                        <p:tav tm="0">
                                          <p:val>
                                            <p:fltVal val="0"/>
                                          </p:val>
                                        </p:tav>
                                        <p:tav tm="100000">
                                          <p:val>
                                            <p:strVal val="#ppt_w"/>
                                          </p:val>
                                        </p:tav>
                                      </p:tavLst>
                                    </p:anim>
                                    <p:anim calcmode="lin" valueType="num">
                                      <p:cBhvr>
                                        <p:cTn id="33" dur="1000" fill="hold"/>
                                        <p:tgtEl>
                                          <p:spTgt spid="4"/>
                                        </p:tgtEl>
                                        <p:attrNameLst>
                                          <p:attrName>ppt_h</p:attrName>
                                        </p:attrNameLst>
                                      </p:cBhvr>
                                      <p:tavLst>
                                        <p:tav tm="0">
                                          <p:val>
                                            <p:fltVal val="0"/>
                                          </p:val>
                                        </p:tav>
                                        <p:tav tm="100000">
                                          <p:val>
                                            <p:strVal val="#ppt_h"/>
                                          </p:val>
                                        </p:tav>
                                      </p:tavLst>
                                    </p:anim>
                                    <p:animEffect transition="in" filter="fade">
                                      <p:cBhvr>
                                        <p:cTn id="34" dur="1000"/>
                                        <p:tgtEl>
                                          <p:spTgt spid="4"/>
                                        </p:tgtEl>
                                      </p:cBhvr>
                                    </p:animEffect>
                                  </p:childTnLst>
                                </p:cTn>
                              </p:par>
                              <p:par>
                                <p:cTn id="35" presetID="8" presetClass="emph" presetSubtype="0" fill="hold" nodeType="withEffect">
                                  <p:stCondLst>
                                    <p:cond delay="0"/>
                                  </p:stCondLst>
                                  <p:childTnLst>
                                    <p:animRot by="21600000">
                                      <p:cBhvr>
                                        <p:cTn id="36" dur="1000" fill="hold"/>
                                        <p:tgtEl>
                                          <p:spTgt spid="4"/>
                                        </p:tgtEl>
                                        <p:attrNameLst>
                                          <p:attrName>r</p:attrName>
                                        </p:attrNameLst>
                                      </p:cBhvr>
                                    </p:animRot>
                                  </p:childTnLst>
                                </p:cTn>
                              </p:par>
                              <p:par>
                                <p:cTn id="37" presetID="53" presetClass="entr" presetSubtype="16"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1000" fill="hold"/>
                                        <p:tgtEl>
                                          <p:spTgt spid="5"/>
                                        </p:tgtEl>
                                        <p:attrNameLst>
                                          <p:attrName>ppt_w</p:attrName>
                                        </p:attrNameLst>
                                      </p:cBhvr>
                                      <p:tavLst>
                                        <p:tav tm="0">
                                          <p:val>
                                            <p:fltVal val="0"/>
                                          </p:val>
                                        </p:tav>
                                        <p:tav tm="100000">
                                          <p:val>
                                            <p:strVal val="#ppt_w"/>
                                          </p:val>
                                        </p:tav>
                                      </p:tavLst>
                                    </p:anim>
                                    <p:anim calcmode="lin" valueType="num">
                                      <p:cBhvr>
                                        <p:cTn id="40" dur="1000" fill="hold"/>
                                        <p:tgtEl>
                                          <p:spTgt spid="5"/>
                                        </p:tgtEl>
                                        <p:attrNameLst>
                                          <p:attrName>ppt_h</p:attrName>
                                        </p:attrNameLst>
                                      </p:cBhvr>
                                      <p:tavLst>
                                        <p:tav tm="0">
                                          <p:val>
                                            <p:fltVal val="0"/>
                                          </p:val>
                                        </p:tav>
                                        <p:tav tm="100000">
                                          <p:val>
                                            <p:strVal val="#ppt_h"/>
                                          </p:val>
                                        </p:tav>
                                      </p:tavLst>
                                    </p:anim>
                                    <p:animEffect transition="in" filter="fade">
                                      <p:cBhvr>
                                        <p:cTn id="41" dur="1000"/>
                                        <p:tgtEl>
                                          <p:spTgt spid="5"/>
                                        </p:tgtEl>
                                      </p:cBhvr>
                                    </p:animEffect>
                                  </p:childTnLst>
                                </p:cTn>
                              </p:par>
                              <p:par>
                                <p:cTn id="42" presetID="8" presetClass="emph" presetSubtype="0" fill="hold" nodeType="withEffect">
                                  <p:stCondLst>
                                    <p:cond delay="0"/>
                                  </p:stCondLst>
                                  <p:childTnLst>
                                    <p:animRot by="21600000">
                                      <p:cBhvr>
                                        <p:cTn id="43" dur="1000" fill="hold"/>
                                        <p:tgtEl>
                                          <p:spTgt spid="5"/>
                                        </p:tgtEl>
                                        <p:attrNameLst>
                                          <p:attrName>r</p:attrName>
                                        </p:attrNameLst>
                                      </p:cBhvr>
                                    </p:animRo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childTnLst>
                          </p:cTn>
                        </p:par>
                        <p:par>
                          <p:cTn id="54" fill="hold">
                            <p:stCondLst>
                              <p:cond delay="35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7"/>
                                        </p:tgtEl>
                                        <p:attrNameLst>
                                          <p:attrName>ppt_y</p:attrName>
                                        </p:attrNameLst>
                                      </p:cBhvr>
                                      <p:tavLst>
                                        <p:tav tm="0">
                                          <p:val>
                                            <p:strVal val="#ppt_y"/>
                                          </p:val>
                                        </p:tav>
                                        <p:tav tm="100000">
                                          <p:val>
                                            <p:strVal val="#ppt_y"/>
                                          </p:val>
                                        </p:tav>
                                      </p:tavLst>
                                    </p:anim>
                                    <p:anim calcmode="lin" valueType="num">
                                      <p:cBhvr>
                                        <p:cTn id="5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7"/>
                                        </p:tgtEl>
                                      </p:cBhvr>
                                    </p:animEffect>
                                  </p:childTnLst>
                                </p:cTn>
                              </p:par>
                            </p:childTnLst>
                          </p:cTn>
                        </p:par>
                        <p:par>
                          <p:cTn id="62" fill="hold">
                            <p:stCondLst>
                              <p:cond delay="3400"/>
                            </p:stCondLst>
                            <p:childTnLst>
                              <p:par>
                                <p:cTn id="63" presetID="53" presetClass="entr" presetSubtype="16"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3900"/>
                            </p:stCondLst>
                            <p:childTnLst>
                              <p:par>
                                <p:cTn id="69" presetID="22" presetClass="entr" presetSubtype="8"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left)">
                                      <p:cBhvr>
                                        <p:cTn id="71" dur="500"/>
                                        <p:tgtEl>
                                          <p:spTgt spid="8"/>
                                        </p:tgtEl>
                                      </p:cBhvr>
                                    </p:animEffect>
                                  </p:childTnLst>
                                </p:cTn>
                              </p:par>
                            </p:childTnLst>
                          </p:cTn>
                        </p:par>
                        <p:par>
                          <p:cTn id="72" fill="hold">
                            <p:stCondLst>
                              <p:cond delay="44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9"/>
                                        </p:tgtEl>
                                        <p:attrNameLst>
                                          <p:attrName>style.visibility</p:attrName>
                                        </p:attrNameLst>
                                      </p:cBhvr>
                                      <p:to>
                                        <p:strVal val="visible"/>
                                      </p:to>
                                    </p:set>
                                    <p:anim calcmode="lin" valueType="num">
                                      <p:cBhvr>
                                        <p:cTn id="7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9"/>
                                        </p:tgtEl>
                                        <p:attrNameLst>
                                          <p:attrName>ppt_y</p:attrName>
                                        </p:attrNameLst>
                                      </p:cBhvr>
                                      <p:tavLst>
                                        <p:tav tm="0">
                                          <p:val>
                                            <p:strVal val="#ppt_y"/>
                                          </p:val>
                                        </p:tav>
                                        <p:tav tm="100000">
                                          <p:val>
                                            <p:strVal val="#ppt_y"/>
                                          </p:val>
                                        </p:tav>
                                      </p:tavLst>
                                    </p:anim>
                                    <p:anim calcmode="lin" valueType="num">
                                      <p:cBhvr>
                                        <p:cTn id="7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9"/>
                                        </p:tgtEl>
                                      </p:cBhvr>
                                    </p:animEffect>
                                  </p:childTnLst>
                                </p:cTn>
                              </p:par>
                            </p:childTnLst>
                          </p:cTn>
                        </p:par>
                        <p:par>
                          <p:cTn id="80" fill="hold">
                            <p:stCondLst>
                              <p:cond delay="5250"/>
                            </p:stCondLst>
                            <p:childTnLst>
                              <p:par>
                                <p:cTn id="81" presetID="53" presetClass="entr" presetSubtype="16" fill="hold" grpId="0" nodeType="after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Effect transition="in" filter="fade">
                                      <p:cBhvr>
                                        <p:cTn id="85" dur="500"/>
                                        <p:tgtEl>
                                          <p:spTgt spid="17"/>
                                        </p:tgtEl>
                                      </p:cBhvr>
                                    </p:animEffect>
                                  </p:childTnLst>
                                </p:cTn>
                              </p:par>
                            </p:childTnLst>
                          </p:cTn>
                        </p:par>
                        <p:par>
                          <p:cTn id="86" fill="hold">
                            <p:stCondLst>
                              <p:cond delay="5750"/>
                            </p:stCondLst>
                            <p:childTnLst>
                              <p:par>
                                <p:cTn id="87" presetID="22" presetClass="entr" presetSubtype="8" fill="hold" nodeType="afterEffect">
                                  <p:stCondLst>
                                    <p:cond delay="0"/>
                                  </p:stCondLst>
                                  <p:childTnLst>
                                    <p:set>
                                      <p:cBhvr>
                                        <p:cTn id="88" dur="1" fill="hold">
                                          <p:stCondLst>
                                            <p:cond delay="0"/>
                                          </p:stCondLst>
                                        </p:cTn>
                                        <p:tgtEl>
                                          <p:spTgt spid="10"/>
                                        </p:tgtEl>
                                        <p:attrNameLst>
                                          <p:attrName>style.visibility</p:attrName>
                                        </p:attrNameLst>
                                      </p:cBhvr>
                                      <p:to>
                                        <p:strVal val="visible"/>
                                      </p:to>
                                    </p:set>
                                    <p:animEffect transition="in" filter="wipe(left)">
                                      <p:cBhvr>
                                        <p:cTn id="89" dur="500"/>
                                        <p:tgtEl>
                                          <p:spTgt spid="10"/>
                                        </p:tgtEl>
                                      </p:cBhvr>
                                    </p:animEffect>
                                  </p:childTnLst>
                                </p:cTn>
                              </p:par>
                            </p:childTnLst>
                          </p:cTn>
                        </p:par>
                        <p:par>
                          <p:cTn id="90" fill="hold">
                            <p:stCondLst>
                              <p:cond delay="625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11"/>
                                        </p:tgtEl>
                                        <p:attrNameLst>
                                          <p:attrName>style.visibility</p:attrName>
                                        </p:attrNameLst>
                                      </p:cBhvr>
                                      <p:to>
                                        <p:strVal val="visible"/>
                                      </p:to>
                                    </p:set>
                                    <p:anim calcmode="lin" valueType="num">
                                      <p:cBhvr>
                                        <p:cTn id="9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11"/>
                                        </p:tgtEl>
                                        <p:attrNameLst>
                                          <p:attrName>ppt_y</p:attrName>
                                        </p:attrNameLst>
                                      </p:cBhvr>
                                      <p:tavLst>
                                        <p:tav tm="0">
                                          <p:val>
                                            <p:strVal val="#ppt_y"/>
                                          </p:val>
                                        </p:tav>
                                        <p:tav tm="100000">
                                          <p:val>
                                            <p:strVal val="#ppt_y"/>
                                          </p:val>
                                        </p:tav>
                                      </p:tavLst>
                                    </p:anim>
                                    <p:anim calcmode="lin" valueType="num">
                                      <p:cBhvr>
                                        <p:cTn id="9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11"/>
                                        </p:tgtEl>
                                      </p:cBhvr>
                                    </p:animEffect>
                                  </p:childTnLst>
                                </p:cTn>
                              </p:par>
                            </p:childTnLst>
                          </p:cTn>
                        </p:par>
                        <p:par>
                          <p:cTn id="98" fill="hold">
                            <p:stCondLst>
                              <p:cond delay="7099"/>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7599"/>
                            </p:stCondLst>
                            <p:childTnLst>
                              <p:par>
                                <p:cTn id="105" presetID="22" presetClass="entr" presetSubtype="8" fill="hold" nodeType="afterEffect">
                                  <p:stCondLst>
                                    <p:cond delay="0"/>
                                  </p:stCondLst>
                                  <p:childTnLst>
                                    <p:set>
                                      <p:cBhvr>
                                        <p:cTn id="106" dur="1" fill="hold">
                                          <p:stCondLst>
                                            <p:cond delay="0"/>
                                          </p:stCondLst>
                                        </p:cTn>
                                        <p:tgtEl>
                                          <p:spTgt spid="12"/>
                                        </p:tgtEl>
                                        <p:attrNameLst>
                                          <p:attrName>style.visibility</p:attrName>
                                        </p:attrNameLst>
                                      </p:cBhvr>
                                      <p:to>
                                        <p:strVal val="visible"/>
                                      </p:to>
                                    </p:set>
                                    <p:animEffect transition="in" filter="wipe(left)">
                                      <p:cBhvr>
                                        <p:cTn id="107" dur="500"/>
                                        <p:tgtEl>
                                          <p:spTgt spid="12"/>
                                        </p:tgtEl>
                                      </p:cBhvr>
                                    </p:animEffect>
                                  </p:childTnLst>
                                </p:cTn>
                              </p:par>
                            </p:childTnLst>
                          </p:cTn>
                        </p:par>
                        <p:par>
                          <p:cTn id="108" fill="hold">
                            <p:stCondLst>
                              <p:cond delay="8099"/>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13"/>
                                        </p:tgtEl>
                                        <p:attrNameLst>
                                          <p:attrName>style.visibility</p:attrName>
                                        </p:attrNameLst>
                                      </p:cBhvr>
                                      <p:to>
                                        <p:strVal val="visible"/>
                                      </p:to>
                                    </p:set>
                                    <p:anim calcmode="lin" valueType="num">
                                      <p:cBhvr>
                                        <p:cTn id="11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13"/>
                                        </p:tgtEl>
                                        <p:attrNameLst>
                                          <p:attrName>ppt_y</p:attrName>
                                        </p:attrNameLst>
                                      </p:cBhvr>
                                      <p:tavLst>
                                        <p:tav tm="0">
                                          <p:val>
                                            <p:strVal val="#ppt_y"/>
                                          </p:val>
                                        </p:tav>
                                        <p:tav tm="100000">
                                          <p:val>
                                            <p:strVal val="#ppt_y"/>
                                          </p:val>
                                        </p:tav>
                                      </p:tavLst>
                                    </p:anim>
                                    <p:anim calcmode="lin" valueType="num">
                                      <p:cBhvr>
                                        <p:cTn id="11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4" grpId="0"/>
      <p:bldP spid="15" grpId="0"/>
      <p:bldP spid="16" grpId="0"/>
      <p:bldP spid="17"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2519772" y="1851670"/>
            <a:ext cx="4104456" cy="646331"/>
          </a:xfrm>
          <a:prstGeom prst="rect">
            <a:avLst/>
          </a:prstGeom>
          <a:noFill/>
        </p:spPr>
        <p:txBody>
          <a:bodyPr wrap="square" rtlCol="0">
            <a:spAutoFit/>
          </a:bodyPr>
          <a:lstStyle/>
          <a:p>
            <a:pPr algn="ctr"/>
            <a:r>
              <a:rPr lang="zh-CN" altLang="en-US" sz="3600" b="1" dirty="0" smtClean="0">
                <a:latin typeface="隶书" panose="02010509060101010101" pitchFamily="49" charset="-122"/>
                <a:ea typeface="隶书" panose="02010509060101010101" pitchFamily="49" charset="-122"/>
              </a:rPr>
              <a:t>感谢您的欣赏！</a:t>
            </a:r>
            <a:endParaRPr lang="zh-CN" altLang="en-US" sz="3600" b="1" dirty="0">
              <a:latin typeface="隶书" panose="02010509060101010101" pitchFamily="49" charset="-122"/>
              <a:ea typeface="隶书" panose="02010509060101010101" pitchFamily="49" charset="-122"/>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58351" y="-596602"/>
            <a:ext cx="2990094" cy="263347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ppt_w</p:attrName>
                                        </p:attrNameLst>
                                      </p:cBhvr>
                                      <p:tavLst>
                                        <p:tav tm="0">
                                          <p:val>
                                            <p:fltVal val="0"/>
                                          </p:val>
                                        </p:tav>
                                        <p:tav tm="100000">
                                          <p:val>
                                            <p:strVal val="#ppt_w"/>
                                          </p:val>
                                        </p:tav>
                                      </p:tavLst>
                                    </p:anim>
                                    <p:anim calcmode="lin" valueType="num">
                                      <p:cBhvr>
                                        <p:cTn id="13" dur="1000" fill="hold"/>
                                        <p:tgtEl>
                                          <p:spTgt spid="24"/>
                                        </p:tgtEl>
                                        <p:attrNameLst>
                                          <p:attrName>ppt_h</p:attrName>
                                        </p:attrNameLst>
                                      </p:cBhvr>
                                      <p:tavLst>
                                        <p:tav tm="0">
                                          <p:val>
                                            <p:fltVal val="0"/>
                                          </p:val>
                                        </p:tav>
                                        <p:tav tm="100000">
                                          <p:val>
                                            <p:strVal val="#ppt_h"/>
                                          </p:val>
                                        </p:tav>
                                      </p:tavLst>
                                    </p:anim>
                                    <p:animEffect transition="in" filter="fade">
                                      <p:cBhvr>
                                        <p:cTn id="14"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1961372"/>
            <a:ext cx="9144000" cy="857250"/>
            <a:chOff x="0" y="742950"/>
            <a:chExt cx="12192000" cy="1562100"/>
          </a:xfrm>
        </p:grpSpPr>
        <p:sp>
          <p:nvSpPr>
            <p:cNvPr id="16" name="矩形 15"/>
            <p:cNvSpPr/>
            <p:nvPr/>
          </p:nvSpPr>
          <p:spPr>
            <a:xfrm>
              <a:off x="414728" y="742950"/>
              <a:ext cx="11777272" cy="15621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1795582" y="1374702"/>
              <a:ext cx="4090670" cy="583184"/>
            </a:xfrm>
            <a:prstGeom prst="rect">
              <a:avLst/>
            </a:prstGeom>
          </p:spPr>
          <p:txBody>
            <a:bodyPr wrap="square">
              <a:spAutoFit/>
            </a:bodyPr>
            <a:lstStyle/>
            <a:p>
              <a:pPr lvl="0"/>
              <a:r>
                <a:rPr lang="zh-CN" altLang="en-US" sz="1500" spc="400" dirty="0">
                  <a:solidFill>
                    <a:schemeClr val="bg1"/>
                  </a:solidFill>
                  <a:latin typeface="方正清刻本悦宋简体" panose="02000000000000000000" pitchFamily="2" charset="-122"/>
                  <a:ea typeface="方正清刻本悦宋简体" panose="02000000000000000000" pitchFamily="2" charset="-122"/>
                </a:rPr>
                <a:t>一心一世界 一生一百年</a:t>
              </a:r>
              <a:endParaRPr lang="zh-CN" altLang="en-US" sz="1500" spc="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34" name="矩形 33"/>
            <p:cNvSpPr/>
            <p:nvPr/>
          </p:nvSpPr>
          <p:spPr>
            <a:xfrm>
              <a:off x="0" y="742950"/>
              <a:ext cx="434715" cy="15621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pic>
        <p:nvPicPr>
          <p:cNvPr id="26" name="图片 25"/>
          <p:cNvPicPr>
            <a:picLocks noChangeAspect="1"/>
          </p:cNvPicPr>
          <p:nvPr/>
        </p:nvPicPr>
        <p:blipFill rotWithShape="1">
          <a:blip r:embed="rId1" cstate="email"/>
          <a:srcRect/>
          <a:stretch>
            <a:fillRect/>
          </a:stretch>
        </p:blipFill>
        <p:spPr>
          <a:xfrm>
            <a:off x="2" y="571500"/>
            <a:ext cx="1393031" cy="2282560"/>
          </a:xfrm>
          <a:prstGeom prst="rect">
            <a:avLst/>
          </a:prstGeom>
        </p:spPr>
      </p:pic>
      <p:pic>
        <p:nvPicPr>
          <p:cNvPr id="15" name="图片 14"/>
          <p:cNvPicPr>
            <a:picLocks noChangeAspect="1"/>
          </p:cNvPicPr>
          <p:nvPr/>
        </p:nvPicPr>
        <p:blipFill rotWithShape="1">
          <a:blip r:embed="rId2" cstate="email">
            <a:grayscl/>
          </a:blip>
          <a:srcRect b="-2"/>
          <a:stretch>
            <a:fillRect/>
          </a:stretch>
        </p:blipFill>
        <p:spPr>
          <a:xfrm>
            <a:off x="4414838" y="1528763"/>
            <a:ext cx="5072063" cy="3614738"/>
          </a:xfrm>
          <a:prstGeom prst="rect">
            <a:avLst/>
          </a:prstGeom>
        </p:spPr>
      </p:pic>
      <p:pic>
        <p:nvPicPr>
          <p:cNvPr id="8" name="图片 7"/>
          <p:cNvPicPr>
            <a:picLocks noChangeAspect="1"/>
          </p:cNvPicPr>
          <p:nvPr/>
        </p:nvPicPr>
        <p:blipFill rotWithShape="1">
          <a:blip r:embed="rId3" cstate="email"/>
          <a:srcRect/>
          <a:stretch>
            <a:fillRect/>
          </a:stretch>
        </p:blipFill>
        <p:spPr>
          <a:xfrm>
            <a:off x="7059437" y="437062"/>
            <a:ext cx="1086816" cy="1251857"/>
          </a:xfrm>
          <a:prstGeom prst="rect">
            <a:avLst/>
          </a:prstGeom>
        </p:spPr>
      </p:pic>
      <p:pic>
        <p:nvPicPr>
          <p:cNvPr id="54" name="图片 53"/>
          <p:cNvPicPr>
            <a:picLocks noChangeAspect="1"/>
          </p:cNvPicPr>
          <p:nvPr/>
        </p:nvPicPr>
        <p:blipFill rotWithShape="1">
          <a:blip r:embed="rId4" cstate="email"/>
          <a:srcRect/>
          <a:stretch>
            <a:fillRect/>
          </a:stretch>
        </p:blipFill>
        <p:spPr>
          <a:xfrm>
            <a:off x="7658523" y="824049"/>
            <a:ext cx="1332532" cy="1534886"/>
          </a:xfrm>
          <a:prstGeom prst="rect">
            <a:avLst/>
          </a:prstGeom>
        </p:spPr>
      </p:pic>
      <p:pic>
        <p:nvPicPr>
          <p:cNvPr id="55" name="图片 54"/>
          <p:cNvPicPr>
            <a:picLocks noChangeAspect="1"/>
          </p:cNvPicPr>
          <p:nvPr/>
        </p:nvPicPr>
        <p:blipFill rotWithShape="1">
          <a:blip r:embed="rId5" cstate="email"/>
          <a:srcRect b="-3719"/>
          <a:stretch>
            <a:fillRect/>
          </a:stretch>
        </p:blipFill>
        <p:spPr>
          <a:xfrm>
            <a:off x="7260665" y="1850574"/>
            <a:ext cx="877042" cy="1010227"/>
          </a:xfrm>
          <a:prstGeom prst="rect">
            <a:avLst/>
          </a:prstGeom>
        </p:spPr>
      </p:pic>
      <p:sp>
        <p:nvSpPr>
          <p:cNvPr id="31" name="矩形 30"/>
          <p:cNvSpPr/>
          <p:nvPr/>
        </p:nvSpPr>
        <p:spPr>
          <a:xfrm>
            <a:off x="1834877" y="902970"/>
            <a:ext cx="3121025" cy="342900"/>
          </a:xfrm>
          <a:prstGeom prst="rect">
            <a:avLst/>
          </a:prstGeom>
        </p:spPr>
        <p:txBody>
          <a:bodyPr wrap="none">
            <a:spAutoFit/>
          </a:bodyPr>
          <a:lstStyle/>
          <a:p>
            <a:pPr marL="342900" lvl="0" indent="-342900" fontAlgn="base">
              <a:lnSpc>
                <a:spcPct val="110000"/>
              </a:lnSpc>
              <a:spcBef>
                <a:spcPct val="0"/>
              </a:spcBef>
              <a:spcAft>
                <a:spcPct val="0"/>
              </a:spcAft>
            </a:pPr>
            <a:r>
              <a:rPr lang="zh-CN" altLang="en-US"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中国风</a:t>
            </a:r>
            <a:r>
              <a:rPr lang="en-US" altLang="zh-CN" sz="1500" kern="0" dirty="0" smtClean="0">
                <a:solidFill>
                  <a:schemeClr val="tx1">
                    <a:lumMod val="75000"/>
                    <a:lumOff val="25000"/>
                  </a:schemeClr>
                </a:solidFill>
                <a:latin typeface="微软雅黑" panose="020B0503020204020204" pitchFamily="34" charset="-122"/>
                <a:ea typeface="微软雅黑" panose="020B0503020204020204" pitchFamily="34" charset="-122"/>
              </a:rPr>
              <a:t>-www.zhongguofeng.com</a:t>
            </a:r>
            <a:endParaRPr lang="en-US" altLang="zh-CN" sz="15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Rectangle 3"/>
          <p:cNvSpPr>
            <a:spLocks noChangeArrowheads="1"/>
          </p:cNvSpPr>
          <p:nvPr/>
        </p:nvSpPr>
        <p:spPr bwMode="auto">
          <a:xfrm>
            <a:off x="1259205" y="1277779"/>
            <a:ext cx="3275171" cy="708660"/>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p>
            <a:pPr>
              <a:spcBef>
                <a:spcPct val="20000"/>
              </a:spcBef>
              <a:buClr>
                <a:srgbClr val="5B8CC1"/>
              </a:buClr>
              <a:buFont typeface="Wingdings" panose="05000000000000000000" pitchFamily="2" charset="2"/>
              <a:buNone/>
              <a:defRPr/>
            </a:pPr>
            <a:r>
              <a:rPr lang="zh-CN" altLang="en-US" sz="1350" b="1" kern="0" dirty="0" smtClean="0">
                <a:solidFill>
                  <a:schemeClr val="tx1">
                    <a:lumMod val="50000"/>
                    <a:lumOff val="50000"/>
                  </a:schemeClr>
                </a:solidFill>
                <a:latin typeface="微软雅黑" panose="020B0503020204020204" pitchFamily="34" charset="-122"/>
                <a:ea typeface="微软雅黑" panose="020B0503020204020204" pitchFamily="34" charset="-122"/>
              </a:rPr>
              <a:t>可以在下列情况使用</a:t>
            </a:r>
            <a:endParaRPr lang="zh-CN" altLang="en-US" sz="1350" b="1" kern="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rPr>
              <a:t>不限次数的用于您个人</a:t>
            </a:r>
            <a:r>
              <a:rPr lang="en-US" altLang="zh-CN" sz="900" kern="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rPr>
              <a:t>公司、企业的商业演示。</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rPr>
              <a:t>拷贝模板中的内容用于其它幻灯片母版中使用。</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905250" y="1284446"/>
            <a:ext cx="3803333" cy="723265"/>
          </a:xfrm>
          <a:prstGeom prst="rect">
            <a:avLst/>
          </a:prstGeom>
          <a:noFill/>
        </p:spPr>
        <p:txBody>
          <a:bodyPr wrap="square" rtlCol="0" anchor="t">
            <a:spAutoFit/>
          </a:bodyPr>
          <a:p>
            <a:pPr>
              <a:spcBef>
                <a:spcPct val="20000"/>
              </a:spcBef>
              <a:buClr>
                <a:srgbClr val="5B8CC1"/>
              </a:buClr>
              <a:buFont typeface="Wingdings" panose="05000000000000000000" pitchFamily="2" charset="2"/>
              <a:buNone/>
              <a:defRPr/>
            </a:pPr>
            <a:r>
              <a:rPr lang="zh-CN" altLang="en-US" sz="1350" b="1"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rPr>
              <a:t>不可以在以下情况使用</a:t>
            </a:r>
            <a:endParaRPr lang="zh-CN" altLang="en-US" sz="1350" b="1"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rPr>
              <a:t>用于任何形式的在线付费下载。</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a:lnSpc>
                <a:spcPct val="150000"/>
              </a:lnSpc>
              <a:buClr>
                <a:srgbClr val="5B8CC1"/>
              </a:buClr>
              <a:buFont typeface="Wingdings" panose="05000000000000000000" pitchFamily="2" charset="2"/>
              <a:buChar char="n"/>
              <a:defRPr/>
            </a:pPr>
            <a:r>
              <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rPr>
              <a:t>收集整理我们发布的免费资源后，刻录光碟销售。</a:t>
            </a:r>
            <a:endParaRPr lang="zh-CN" altLang="en-US" sz="900" kern="0" dirty="0" smtClean="0">
              <a:solidFill>
                <a:schemeClr val="tx1">
                  <a:lumMod val="50000"/>
                  <a:lumOff val="50000"/>
                </a:schemeClr>
              </a:solidFill>
              <a:latin typeface="微软雅黑" panose="020B0503020204020204" pitchFamily="34" charset="-122"/>
              <a:ea typeface="微软雅黑" panose="020B0503020204020204" pitchFamily="34" charset="-122"/>
              <a:sym typeface="+mn-ea"/>
            </a:endParaRPr>
          </a:p>
        </p:txBody>
      </p:sp>
      <p:pic>
        <p:nvPicPr>
          <p:cNvPr id="5" name="图片 4" descr="中国风文件"/>
          <p:cNvPicPr>
            <a:picLocks noChangeAspect="1"/>
          </p:cNvPicPr>
          <p:nvPr/>
        </p:nvPicPr>
        <p:blipFill>
          <a:blip r:embed="rId6"/>
          <a:stretch>
            <a:fillRect/>
          </a:stretch>
        </p:blipFill>
        <p:spPr>
          <a:xfrm>
            <a:off x="1781651" y="2854166"/>
            <a:ext cx="1149668" cy="473393"/>
          </a:xfrm>
          <a:prstGeom prst="rect">
            <a:avLst/>
          </a:prstGeom>
        </p:spPr>
      </p:pic>
      <p:sp>
        <p:nvSpPr>
          <p:cNvPr id="6" name="文本框 5"/>
          <p:cNvSpPr txBox="1"/>
          <p:nvPr/>
        </p:nvSpPr>
        <p:spPr>
          <a:xfrm>
            <a:off x="68104" y="3413284"/>
            <a:ext cx="3951923" cy="1608455"/>
          </a:xfrm>
          <a:prstGeom prst="rect">
            <a:avLst/>
          </a:prstGeom>
          <a:noFill/>
        </p:spPr>
        <p:txBody>
          <a:bodyPr wrap="square" rtlCol="0" anchor="t">
            <a:spAutoFit/>
          </a:bodyPr>
          <a:p>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PPT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www.zhongguofeng.com/sucai/PPT/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AI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www.zhongguofeng.com/sucai/AI/</a:t>
            </a:r>
            <a:endPar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CDR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a:t>
            </a:r>
            <a:r>
              <a:rPr lang="en-US" altLang="zh-CN" sz="750" b="1" dirty="0">
                <a:solidFill>
                  <a:schemeClr val="tx1"/>
                </a:solidFill>
                <a:uFillTx/>
                <a:latin typeface="微软雅黑" panose="020B0503020204020204" pitchFamily="34" charset="-122"/>
                <a:ea typeface="微软雅黑" panose="020B0503020204020204" pitchFamily="34" charset="-122"/>
                <a:sym typeface="+mn-ea"/>
              </a:rPr>
              <a:t> www.zhongguofeng.com/sucai/CDR/</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CAD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www.zhongguofeng.com/sucai/CAD/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MAX</a:t>
            </a:r>
            <a:r>
              <a:rPr lang="zh-CN" altLang="en-US" sz="750" b="1" dirty="0" smtClean="0">
                <a:solidFill>
                  <a:srgbClr val="EEECE1">
                    <a:lumMod val="25000"/>
                  </a:srgbClr>
                </a:solidFill>
                <a:latin typeface="微软雅黑" panose="020B0503020204020204" pitchFamily="34" charset="-122"/>
                <a:ea typeface="微软雅黑" panose="020B0503020204020204" pitchFamily="34" charset="-122"/>
                <a:sym typeface="+mn-ea"/>
              </a:rPr>
              <a:t>：</a:t>
            </a:r>
            <a:r>
              <a:rPr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www.zhongguofeng.com/sucai/MAX/</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平面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www.zhongguofeng.com/pingmian/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建筑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www.zhongguofeng.com/jianzhu/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rPr>
              <a:t>装修  ：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www.zhongguofeng.com/zhuangxiu/</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国粹  ：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www.zhongguofeng.com/guocui/</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摄影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www.zhongguofeng.com/sheying/</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器物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www.zhongguofeng.com/qiwu/</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900"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zh-CN" altLang="en-US" sz="900"/>
          </a:p>
        </p:txBody>
      </p:sp>
      <p:sp>
        <p:nvSpPr>
          <p:cNvPr id="10" name="文本框 9"/>
          <p:cNvSpPr txBox="1"/>
          <p:nvPr/>
        </p:nvSpPr>
        <p:spPr>
          <a:xfrm>
            <a:off x="2436019" y="3413284"/>
            <a:ext cx="3951923" cy="1608455"/>
          </a:xfrm>
          <a:prstGeom prst="rect">
            <a:avLst/>
          </a:prstGeom>
          <a:noFill/>
        </p:spPr>
        <p:txBody>
          <a:bodyPr wrap="square" rtlCol="0" anchor="t">
            <a:spAutoFit/>
          </a:bodyPr>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风水</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www.zhongguofeng.com/fengshui/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文玩</a:t>
            </a:r>
            <a:r>
              <a:rPr lang="en-US"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 www.zhongguofeng.com/wenwan/</a:t>
            </a:r>
            <a:endPar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家具  ：</a:t>
            </a:r>
            <a:r>
              <a:rPr lang="en-US" altLang="zh-CN" sz="750" b="1" dirty="0">
                <a:solidFill>
                  <a:schemeClr val="tx1"/>
                </a:solidFill>
                <a:uFillTx/>
                <a:latin typeface="微软雅黑" panose="020B0503020204020204" pitchFamily="34" charset="-122"/>
                <a:ea typeface="微软雅黑" panose="020B0503020204020204" pitchFamily="34" charset="-122"/>
                <a:sym typeface="+mn-ea"/>
              </a:rPr>
              <a:t> </a:t>
            </a:r>
            <a:r>
              <a:rPr lang="en-US" altLang="zh-CN" sz="750" b="1" dirty="0">
                <a:latin typeface="微软雅黑" panose="020B0503020204020204" pitchFamily="34" charset="-122"/>
                <a:ea typeface="微软雅黑" panose="020B0503020204020204" pitchFamily="34" charset="-122"/>
                <a:sym typeface="+mn-ea"/>
              </a:rPr>
              <a:t>www.zhongguofeng.com/jiaju/</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服装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www.zhongguofeng.com/fuzhuang/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smtClean="0">
                <a:solidFill>
                  <a:srgbClr val="EEECE1">
                    <a:lumMod val="25000"/>
                  </a:srgbClr>
                </a:solidFill>
                <a:latin typeface="微软雅黑" panose="020B0503020204020204" pitchFamily="34" charset="-122"/>
                <a:ea typeface="微软雅黑" panose="020B0503020204020204" pitchFamily="34" charset="-122"/>
                <a:sym typeface="+mn-ea"/>
              </a:rPr>
              <a:t>名家  ：</a:t>
            </a:r>
            <a:r>
              <a:rPr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www.zhongguofeng.com/mingjia/</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手作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www.zhongguofeng.com/shouzuo/</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美食  ：</a:t>
            </a:r>
            <a:r>
              <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rPr>
              <a:t>www.zhongguofeng.com/meishi/ </a:t>
            </a:r>
            <a:endParaRPr lang="en-US" altLang="zh-CN" sz="750" b="1" dirty="0" smtClean="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rPr>
              <a:t>素材  ：</a:t>
            </a:r>
            <a:r>
              <a:rPr sz="750" b="1" dirty="0">
                <a:solidFill>
                  <a:srgbClr val="EEECE1">
                    <a:lumMod val="25000"/>
                  </a:srgbClr>
                </a:solidFill>
                <a:latin typeface="微软雅黑" panose="020B0503020204020204" pitchFamily="34" charset="-122"/>
                <a:ea typeface="微软雅黑" panose="020B0503020204020204" pitchFamily="34" charset="-122"/>
              </a:rPr>
              <a:t>www.zhongguofeng.com/sucai/</a:t>
            </a:r>
            <a:endParaRPr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产品  ：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www.zhongguofeng.com/chanpin/</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古风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www.zhongguofeng.com/gufeng/</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sym typeface="+mn-ea"/>
              </a:rPr>
              <a:t>古风  ：</a:t>
            </a:r>
            <a:r>
              <a:rPr lang="en-US" altLang="zh-CN" sz="750" b="1" dirty="0">
                <a:solidFill>
                  <a:srgbClr val="EEECE1">
                    <a:lumMod val="25000"/>
                  </a:srgbClr>
                </a:solidFill>
                <a:latin typeface="微软雅黑" panose="020B0503020204020204" pitchFamily="34" charset="-122"/>
                <a:ea typeface="微软雅黑" panose="020B0503020204020204" pitchFamily="34" charset="-122"/>
                <a:sym typeface="+mn-ea"/>
              </a:rPr>
              <a:t>www.zhongguofeng.com/gufeng/</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750" b="1" dirty="0">
                <a:solidFill>
                  <a:srgbClr val="EEECE1">
                    <a:lumMod val="25000"/>
                  </a:srgbClr>
                </a:solidFill>
                <a:latin typeface="微软雅黑" panose="020B0503020204020204" pitchFamily="34" charset="-122"/>
                <a:ea typeface="微软雅黑" panose="020B0503020204020204" pitchFamily="34" charset="-122"/>
              </a:rPr>
              <a:t>佛教   </a:t>
            </a:r>
            <a:r>
              <a:rPr lang="en-US" altLang="zh-CN" sz="750" b="1" dirty="0">
                <a:solidFill>
                  <a:srgbClr val="EEECE1">
                    <a:lumMod val="25000"/>
                  </a:srgbClr>
                </a:solidFill>
                <a:latin typeface="微软雅黑" panose="020B0503020204020204" pitchFamily="34" charset="-122"/>
                <a:ea typeface="微软雅黑" panose="020B0503020204020204" pitchFamily="34" charset="-122"/>
              </a:rPr>
              <a:t>: www.zhongguofeng.com/fojiao/</a:t>
            </a:r>
            <a:endParaRPr lang="en-US" altLang="zh-CN" sz="750" b="1"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900" dirty="0" smtClean="0">
                <a:solidFill>
                  <a:srgbClr val="EEECE1">
                    <a:lumMod val="25000"/>
                  </a:srgbClr>
                </a:solidFill>
                <a:latin typeface="微软雅黑" panose="020B0503020204020204" pitchFamily="34" charset="-122"/>
                <a:ea typeface="微软雅黑" panose="020B0503020204020204" pitchFamily="34" charset="-122"/>
                <a:sym typeface="+mn-ea"/>
              </a:rPr>
              <a:t>        </a:t>
            </a:r>
            <a:endParaRPr lang="zh-CN" altLang="en-US" sz="900"/>
          </a:p>
        </p:txBody>
      </p:sp>
    </p:spTree>
  </p:cSld>
  <p:clrMapOvr>
    <a:masterClrMapping/>
  </p:clrMapOvr>
  <mc:AlternateContent xmlns:mc="http://schemas.openxmlformats.org/markup-compatibility/2006">
    <mc:Choice xmlns:p14="http://schemas.microsoft.com/office/powerpoint/2010/main" Requires="p14">
      <p:transition spd="med" p14:dur="700" advClick="0" advTm="80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ircle(out)">
                                      <p:cBhvr>
                                        <p:cTn id="11" dur="1000"/>
                                        <p:tgtEl>
                                          <p:spTgt spid="8"/>
                                        </p:tgtEl>
                                      </p:cBhvr>
                                    </p:animEffect>
                                  </p:childTnLst>
                                </p:cTn>
                              </p:par>
                              <p:par>
                                <p:cTn id="12" presetID="6" presetClass="entr" presetSubtype="32" fill="hold" nodeType="withEffect">
                                  <p:stCondLst>
                                    <p:cond delay="500"/>
                                  </p:stCondLst>
                                  <p:childTnLst>
                                    <p:set>
                                      <p:cBhvr>
                                        <p:cTn id="13" dur="1" fill="hold">
                                          <p:stCondLst>
                                            <p:cond delay="0"/>
                                          </p:stCondLst>
                                        </p:cTn>
                                        <p:tgtEl>
                                          <p:spTgt spid="54"/>
                                        </p:tgtEl>
                                        <p:attrNameLst>
                                          <p:attrName>style.visibility</p:attrName>
                                        </p:attrNameLst>
                                      </p:cBhvr>
                                      <p:to>
                                        <p:strVal val="visible"/>
                                      </p:to>
                                    </p:set>
                                    <p:animEffect transition="in" filter="circle(out)">
                                      <p:cBhvr>
                                        <p:cTn id="14" dur="1000"/>
                                        <p:tgtEl>
                                          <p:spTgt spid="54"/>
                                        </p:tgtEl>
                                      </p:cBhvr>
                                    </p:animEffect>
                                  </p:childTnLst>
                                </p:cTn>
                              </p:par>
                              <p:par>
                                <p:cTn id="15" presetID="6" presetClass="entr" presetSubtype="32" fill="hold" nodeType="withEffect">
                                  <p:stCondLst>
                                    <p:cond delay="1000"/>
                                  </p:stCondLst>
                                  <p:childTnLst>
                                    <p:set>
                                      <p:cBhvr>
                                        <p:cTn id="16" dur="1" fill="hold">
                                          <p:stCondLst>
                                            <p:cond delay="0"/>
                                          </p:stCondLst>
                                        </p:cTn>
                                        <p:tgtEl>
                                          <p:spTgt spid="55"/>
                                        </p:tgtEl>
                                        <p:attrNameLst>
                                          <p:attrName>style.visibility</p:attrName>
                                        </p:attrNameLst>
                                      </p:cBhvr>
                                      <p:to>
                                        <p:strVal val="visible"/>
                                      </p:to>
                                    </p:set>
                                    <p:animEffect transition="in" filter="circle(out)">
                                      <p:cBhvr>
                                        <p:cTn id="17" dur="1000"/>
                                        <p:tgtEl>
                                          <p:spTgt spid="5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par>
                                <p:cTn id="22" presetID="2" presetClass="entr" presetSubtype="8"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9804" y="1203598"/>
            <a:ext cx="4629208" cy="3827332"/>
          </a:xfrm>
          <a:prstGeom prst="rect">
            <a:avLst/>
          </a:prstGeom>
        </p:spPr>
      </p:pic>
      <p:sp>
        <p:nvSpPr>
          <p:cNvPr id="5" name="TextBox 4"/>
          <p:cNvSpPr txBox="1"/>
          <p:nvPr/>
        </p:nvSpPr>
        <p:spPr>
          <a:xfrm>
            <a:off x="5329823" y="1321738"/>
            <a:ext cx="2554545" cy="2592288"/>
          </a:xfrm>
          <a:prstGeom prst="rect">
            <a:avLst/>
          </a:prstGeom>
          <a:noFill/>
        </p:spPr>
        <p:txBody>
          <a:bodyPr vert="eaVert" wrap="square" rtlCol="0">
            <a:spAutoFit/>
          </a:bodyPr>
          <a:lstStyle/>
          <a:p>
            <a:r>
              <a:rPr lang="zh-CN" altLang="en-US" sz="1400" dirty="0" smtClean="0">
                <a:latin typeface="微软雅黑" panose="020B0503020204020204" pitchFamily="34" charset="-122"/>
                <a:ea typeface="微软雅黑" panose="020B0503020204020204" pitchFamily="34" charset="-122"/>
              </a:rPr>
              <a:t>单击此处添加文本内容单击此处</a:t>
            </a:r>
            <a:endParaRPr lang="en-US" altLang="zh-CN" sz="1400" dirty="0" smtClean="0">
              <a:latin typeface="微软雅黑" panose="020B0503020204020204" pitchFamily="34" charset="-122"/>
              <a:ea typeface="微软雅黑" panose="020B0503020204020204" pitchFamily="34" charset="-122"/>
            </a:endParaRPr>
          </a:p>
          <a:p>
            <a:endParaRPr lang="en-US" altLang="zh-CN" sz="1400" dirty="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添加文本内容单击此处添加文本</a:t>
            </a:r>
            <a:endParaRPr lang="en-US" altLang="zh-CN" sz="1400" dirty="0" smtClean="0">
              <a:latin typeface="微软雅黑" panose="020B0503020204020204" pitchFamily="34" charset="-122"/>
              <a:ea typeface="微软雅黑" panose="020B0503020204020204" pitchFamily="34" charset="-122"/>
            </a:endParaRPr>
          </a:p>
          <a:p>
            <a:endParaRPr lang="en-US" altLang="zh-CN" sz="1400" dirty="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内容单击此处添加文本内容单击</a:t>
            </a:r>
            <a:endParaRPr lang="en-US" altLang="zh-CN" sz="1400" dirty="0" smtClean="0">
              <a:latin typeface="微软雅黑" panose="020B0503020204020204" pitchFamily="34" charset="-122"/>
              <a:ea typeface="微软雅黑" panose="020B0503020204020204" pitchFamily="34" charset="-122"/>
            </a:endParaRPr>
          </a:p>
          <a:p>
            <a:endParaRPr lang="en-US" altLang="zh-CN" sz="1400" dirty="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此处添加文本内容单击此处添加</a:t>
            </a:r>
            <a:endParaRPr lang="en-US" altLang="zh-CN" sz="1400" dirty="0" smtClean="0">
              <a:latin typeface="微软雅黑" panose="020B0503020204020204" pitchFamily="34" charset="-122"/>
              <a:ea typeface="微软雅黑" panose="020B0503020204020204" pitchFamily="34" charset="-122"/>
            </a:endParaRPr>
          </a:p>
          <a:p>
            <a:endParaRPr lang="en-US" altLang="zh-CN" sz="1400" dirty="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文本内容单击此处添加文本内容</a:t>
            </a:r>
            <a:endParaRPr lang="en-US" altLang="zh-CN" sz="1400" dirty="0" smtClean="0">
              <a:latin typeface="微软雅黑" panose="020B0503020204020204" pitchFamily="34" charset="-122"/>
              <a:ea typeface="微软雅黑" panose="020B0503020204020204" pitchFamily="34" charset="-122"/>
            </a:endParaRPr>
          </a:p>
          <a:p>
            <a:endParaRPr lang="en-US" altLang="zh-CN" sz="1400" dirty="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单击此处添加文本内容</a:t>
            </a:r>
            <a:endParaRPr lang="zh-CN" altLang="en-US" sz="1400" dirty="0">
              <a:latin typeface="微软雅黑" panose="020B0503020204020204" pitchFamily="34" charset="-122"/>
              <a:ea typeface="微软雅黑" panose="020B0503020204020204" pitchFamily="34" charset="-122"/>
            </a:endParaRPr>
          </a:p>
        </p:txBody>
      </p:sp>
      <p:grpSp>
        <p:nvGrpSpPr>
          <p:cNvPr id="6" name="组合 5"/>
          <p:cNvGrpSpPr/>
          <p:nvPr/>
        </p:nvGrpSpPr>
        <p:grpSpPr>
          <a:xfrm>
            <a:off x="5238863" y="1346464"/>
            <a:ext cx="2213457" cy="2593438"/>
            <a:chOff x="4878823" y="1059582"/>
            <a:chExt cx="2213457" cy="2593438"/>
          </a:xfrm>
        </p:grpSpPr>
        <p:cxnSp>
          <p:nvCxnSpPr>
            <p:cNvPr id="7" name="直接连接符 6"/>
            <p:cNvCxnSpPr/>
            <p:nvPr/>
          </p:nvCxnSpPr>
          <p:spPr>
            <a:xfrm>
              <a:off x="7092280" y="1059582"/>
              <a:ext cx="0" cy="2567562"/>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660232" y="1059582"/>
              <a:ext cx="0" cy="2567562"/>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228184" y="1085458"/>
              <a:ext cx="0" cy="2567562"/>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796136" y="1085458"/>
              <a:ext cx="0" cy="2567562"/>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364088" y="1085458"/>
              <a:ext cx="0" cy="2567562"/>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878823" y="1085458"/>
              <a:ext cx="0" cy="2567562"/>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000" fill="hold"/>
                                        <p:tgtEl>
                                          <p:spTgt spid="4"/>
                                        </p:tgtEl>
                                        <p:attrNameLst>
                                          <p:attrName>ppt_x</p:attrName>
                                        </p:attrNameLst>
                                      </p:cBhvr>
                                      <p:tavLst>
                                        <p:tav tm="0">
                                          <p:val>
                                            <p:strVal val="0-#ppt_w/2"/>
                                          </p:val>
                                        </p:tav>
                                        <p:tav tm="100000">
                                          <p:val>
                                            <p:strVal val="#ppt_x"/>
                                          </p:val>
                                        </p:tav>
                                      </p:tavLst>
                                    </p:anim>
                                    <p:anim calcmode="lin" valueType="num">
                                      <p:cBhvr additive="base">
                                        <p:cTn id="13" dur="20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3500"/>
                            </p:stCondLst>
                            <p:childTnLst>
                              <p:par>
                                <p:cTn id="21" presetID="6"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ircle(in)">
                                      <p:cBhvr>
                                        <p:cTn id="2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9"/>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rot="2262453">
            <a:off x="3488725" y="1343491"/>
            <a:ext cx="1567761" cy="325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5076056" y="1995686"/>
            <a:ext cx="2808312"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292080" y="1347613"/>
            <a:ext cx="2592288" cy="523220"/>
          </a:xfrm>
          <a:prstGeom prst="rect">
            <a:avLst/>
          </a:prstGeom>
          <a:noFill/>
        </p:spPr>
        <p:txBody>
          <a:bodyPr wrap="square" rtlCol="0">
            <a:spAutoFit/>
          </a:bodyPr>
          <a:lstStyle/>
          <a:p>
            <a:pPr algn="r"/>
            <a:r>
              <a:rPr lang="zh-CN" altLang="en-US" sz="1400" dirty="0"/>
              <a:t>单击此处添加文本</a:t>
            </a:r>
            <a:r>
              <a:rPr lang="zh-CN" altLang="en-US" sz="1400" dirty="0" smtClean="0"/>
              <a:t>内容</a:t>
            </a:r>
            <a:endParaRPr lang="en-US" altLang="zh-CN" sz="1400" dirty="0" smtClean="0"/>
          </a:p>
          <a:p>
            <a:pPr algn="r"/>
            <a:r>
              <a:rPr lang="zh-CN" altLang="en-US" sz="1400" dirty="0"/>
              <a:t>单击此处添加文本内容</a:t>
            </a:r>
            <a:endParaRPr lang="zh-CN" altLang="en-US" sz="1400" dirty="0"/>
          </a:p>
        </p:txBody>
      </p:sp>
      <p:cxnSp>
        <p:nvCxnSpPr>
          <p:cNvPr id="7" name="直接连接符 6"/>
          <p:cNvCxnSpPr/>
          <p:nvPr/>
        </p:nvCxnSpPr>
        <p:spPr>
          <a:xfrm>
            <a:off x="4164858" y="2969258"/>
            <a:ext cx="3719510"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292080" y="2325170"/>
            <a:ext cx="2592288" cy="523220"/>
          </a:xfrm>
          <a:prstGeom prst="rect">
            <a:avLst/>
          </a:prstGeom>
          <a:noFill/>
        </p:spPr>
        <p:txBody>
          <a:bodyPr wrap="square" rtlCol="0">
            <a:spAutoFit/>
          </a:bodyPr>
          <a:lstStyle/>
          <a:p>
            <a:pPr algn="r"/>
            <a:r>
              <a:rPr lang="zh-CN" altLang="en-US" sz="1400" dirty="0"/>
              <a:t>单击此处添加文本</a:t>
            </a:r>
            <a:r>
              <a:rPr lang="zh-CN" altLang="en-US" sz="1400" dirty="0" smtClean="0"/>
              <a:t>内容</a:t>
            </a:r>
            <a:endParaRPr lang="en-US" altLang="zh-CN" sz="1400" dirty="0" smtClean="0"/>
          </a:p>
          <a:p>
            <a:pPr algn="r"/>
            <a:r>
              <a:rPr lang="zh-CN" altLang="en-US" sz="1400" dirty="0"/>
              <a:t>单击此处添加文本内容</a:t>
            </a:r>
            <a:endParaRPr lang="zh-CN" altLang="en-US" sz="1400" dirty="0"/>
          </a:p>
        </p:txBody>
      </p:sp>
      <p:cxnSp>
        <p:nvCxnSpPr>
          <p:cNvPr id="9" name="直接连接符 8"/>
          <p:cNvCxnSpPr/>
          <p:nvPr/>
        </p:nvCxnSpPr>
        <p:spPr>
          <a:xfrm>
            <a:off x="3587326" y="4083919"/>
            <a:ext cx="4297042"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292080" y="3499144"/>
            <a:ext cx="2592288" cy="523220"/>
          </a:xfrm>
          <a:prstGeom prst="rect">
            <a:avLst/>
          </a:prstGeom>
          <a:noFill/>
        </p:spPr>
        <p:txBody>
          <a:bodyPr wrap="square" rtlCol="0">
            <a:spAutoFit/>
          </a:bodyPr>
          <a:lstStyle/>
          <a:p>
            <a:pPr algn="r"/>
            <a:r>
              <a:rPr lang="zh-CN" altLang="en-US" sz="1400" dirty="0"/>
              <a:t>单击此处添加文本</a:t>
            </a:r>
            <a:r>
              <a:rPr lang="zh-CN" altLang="en-US" sz="1400" dirty="0" smtClean="0"/>
              <a:t>内容</a:t>
            </a:r>
            <a:endParaRPr lang="en-US" altLang="zh-CN" sz="1400" dirty="0" smtClean="0"/>
          </a:p>
          <a:p>
            <a:pPr algn="r"/>
            <a:r>
              <a:rPr lang="zh-CN" altLang="en-US" sz="1400" dirty="0"/>
              <a:t>单击此处添加文本内容</a:t>
            </a:r>
            <a:endParaRPr lang="zh-CN" altLang="en-US" sz="1400" dirty="0"/>
          </a:p>
        </p:txBody>
      </p:sp>
      <p:cxnSp>
        <p:nvCxnSpPr>
          <p:cNvPr id="11" name="直接连接符 10"/>
          <p:cNvCxnSpPr/>
          <p:nvPr/>
        </p:nvCxnSpPr>
        <p:spPr>
          <a:xfrm>
            <a:off x="1012031" y="2325170"/>
            <a:ext cx="3703985"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99592" y="1728308"/>
            <a:ext cx="2592288" cy="523220"/>
          </a:xfrm>
          <a:prstGeom prst="rect">
            <a:avLst/>
          </a:prstGeom>
          <a:noFill/>
        </p:spPr>
        <p:txBody>
          <a:bodyPr wrap="square" rtlCol="0">
            <a:spAutoFit/>
          </a:bodyPr>
          <a:lstStyle/>
          <a:p>
            <a:r>
              <a:rPr lang="zh-CN" altLang="en-US" sz="1400" dirty="0"/>
              <a:t>单击此处添加文本</a:t>
            </a:r>
            <a:r>
              <a:rPr lang="zh-CN" altLang="en-US" sz="1400" dirty="0" smtClean="0"/>
              <a:t>内容</a:t>
            </a:r>
            <a:endParaRPr lang="en-US" altLang="zh-CN" sz="1400" dirty="0" smtClean="0"/>
          </a:p>
          <a:p>
            <a:r>
              <a:rPr lang="zh-CN" altLang="en-US" sz="1400" dirty="0"/>
              <a:t>单击此处添加文本内容</a:t>
            </a:r>
            <a:endParaRPr lang="zh-CN" altLang="en-US" sz="1400" dirty="0"/>
          </a:p>
        </p:txBody>
      </p:sp>
      <p:cxnSp>
        <p:nvCxnSpPr>
          <p:cNvPr id="13" name="直接连接符 12"/>
          <p:cNvCxnSpPr/>
          <p:nvPr/>
        </p:nvCxnSpPr>
        <p:spPr>
          <a:xfrm>
            <a:off x="1012031" y="3558018"/>
            <a:ext cx="2808312"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899592" y="2932706"/>
            <a:ext cx="2592288" cy="523220"/>
          </a:xfrm>
          <a:prstGeom prst="rect">
            <a:avLst/>
          </a:prstGeom>
          <a:noFill/>
        </p:spPr>
        <p:txBody>
          <a:bodyPr wrap="square" rtlCol="0">
            <a:spAutoFit/>
          </a:bodyPr>
          <a:lstStyle/>
          <a:p>
            <a:r>
              <a:rPr lang="zh-CN" altLang="en-US" sz="1400" dirty="0"/>
              <a:t>单击此处添加文本</a:t>
            </a:r>
            <a:r>
              <a:rPr lang="zh-CN" altLang="en-US" sz="1400" dirty="0" smtClean="0"/>
              <a:t>内容</a:t>
            </a:r>
            <a:endParaRPr lang="en-US" altLang="zh-CN" sz="1400" dirty="0" smtClean="0"/>
          </a:p>
          <a:p>
            <a:r>
              <a:rPr lang="zh-CN" altLang="en-US" sz="1400" dirty="0"/>
              <a:t>单击此处添加文本内容</a:t>
            </a:r>
            <a:endParaRPr lang="zh-CN" altLang="en-US" sz="1400" dirty="0"/>
          </a:p>
        </p:txBody>
      </p:sp>
      <p:sp>
        <p:nvSpPr>
          <p:cNvPr id="15" name="TextBox 14"/>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ppt_x</p:attrName>
                                        </p:attrNameLst>
                                      </p:cBhvr>
                                      <p:tavLst>
                                        <p:tav tm="0">
                                          <p:val>
                                            <p:strVal val="#ppt_x+#ppt_w*1.125000"/>
                                          </p:val>
                                        </p:tav>
                                        <p:tav tm="100000">
                                          <p:val>
                                            <p:strVal val="#ppt_x"/>
                                          </p:val>
                                        </p:tav>
                                      </p:tavLst>
                                    </p:anim>
                                    <p:animEffect transition="in" filter="wipe(left)">
                                      <p:cBhvr>
                                        <p:cTn id="8" dur="500"/>
                                        <p:tgtEl>
                                          <p:spTgt spid="15"/>
                                        </p:tgtEl>
                                      </p:cBhvr>
                                    </p:animEffect>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 calcmode="lin" valueType="num">
                                      <p:cBhvr>
                                        <p:cTn id="2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6"/>
                                        </p:tgtEl>
                                      </p:cBhvr>
                                    </p:animEffect>
                                  </p:childTnLst>
                                </p:cTn>
                              </p:par>
                            </p:childTnLst>
                          </p:cTn>
                        </p:par>
                        <p:par>
                          <p:cTn id="28" fill="hold">
                            <p:stCondLst>
                              <p:cond delay="3450"/>
                            </p:stCondLst>
                            <p:childTnLst>
                              <p:par>
                                <p:cTn id="29" presetID="22" presetClass="entr" presetSubtype="2"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500"/>
                                        <p:tgtEl>
                                          <p:spTgt spid="11"/>
                                        </p:tgtEl>
                                      </p:cBhvr>
                                    </p:animEffect>
                                  </p:childTnLst>
                                </p:cTn>
                              </p:par>
                            </p:childTnLst>
                          </p:cTn>
                        </p:par>
                        <p:par>
                          <p:cTn id="32" fill="hold">
                            <p:stCondLst>
                              <p:cond delay="39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2"/>
                                        </p:tgtEl>
                                        <p:attrNameLst>
                                          <p:attrName>ppt_y</p:attrName>
                                        </p:attrNameLst>
                                      </p:cBhvr>
                                      <p:tavLst>
                                        <p:tav tm="0">
                                          <p:val>
                                            <p:strVal val="#ppt_y"/>
                                          </p:val>
                                        </p:tav>
                                        <p:tav tm="100000">
                                          <p:val>
                                            <p:strVal val="#ppt_y"/>
                                          </p:val>
                                        </p:tav>
                                      </p:tavLst>
                                    </p:anim>
                                    <p:anim calcmode="lin" valueType="num">
                                      <p:cBhvr>
                                        <p:cTn id="3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2"/>
                                        </p:tgtEl>
                                      </p:cBhvr>
                                    </p:animEffect>
                                  </p:childTnLst>
                                </p:cTn>
                              </p:par>
                            </p:childTnLst>
                          </p:cTn>
                        </p:par>
                        <p:par>
                          <p:cTn id="40" fill="hold">
                            <p:stCondLst>
                              <p:cond delay="5400"/>
                            </p:stCondLst>
                            <p:childTnLst>
                              <p:par>
                                <p:cTn id="41" presetID="22" presetClass="entr" presetSubtype="8"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p:stCondLst>
                              <p:cond delay="59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8"/>
                                        </p:tgtEl>
                                        <p:attrNameLst>
                                          <p:attrName>ppt_y</p:attrName>
                                        </p:attrNameLst>
                                      </p:cBhvr>
                                      <p:tavLst>
                                        <p:tav tm="0">
                                          <p:val>
                                            <p:strVal val="#ppt_y"/>
                                          </p:val>
                                        </p:tav>
                                        <p:tav tm="100000">
                                          <p:val>
                                            <p:strVal val="#ppt_y"/>
                                          </p:val>
                                        </p:tav>
                                      </p:tavLst>
                                    </p:anim>
                                    <p:anim calcmode="lin" valueType="num">
                                      <p:cBhvr>
                                        <p:cTn id="4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8"/>
                                        </p:tgtEl>
                                      </p:cBhvr>
                                    </p:animEffect>
                                  </p:childTnLst>
                                </p:cTn>
                              </p:par>
                            </p:childTnLst>
                          </p:cTn>
                        </p:par>
                        <p:par>
                          <p:cTn id="52" fill="hold">
                            <p:stCondLst>
                              <p:cond delay="7350"/>
                            </p:stCondLst>
                            <p:childTnLst>
                              <p:par>
                                <p:cTn id="53" presetID="22" presetClass="entr" presetSubtype="2"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right)">
                                      <p:cBhvr>
                                        <p:cTn id="55" dur="500"/>
                                        <p:tgtEl>
                                          <p:spTgt spid="13"/>
                                        </p:tgtEl>
                                      </p:cBhvr>
                                    </p:animEffect>
                                  </p:childTnLst>
                                </p:cTn>
                              </p:par>
                            </p:childTnLst>
                          </p:cTn>
                        </p:par>
                        <p:par>
                          <p:cTn id="56" fill="hold">
                            <p:stCondLst>
                              <p:cond delay="785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4"/>
                                        </p:tgtEl>
                                        <p:attrNameLst>
                                          <p:attrName>ppt_y</p:attrName>
                                        </p:attrNameLst>
                                      </p:cBhvr>
                                      <p:tavLst>
                                        <p:tav tm="0">
                                          <p:val>
                                            <p:strVal val="#ppt_y"/>
                                          </p:val>
                                        </p:tav>
                                        <p:tav tm="100000">
                                          <p:val>
                                            <p:strVal val="#ppt_y"/>
                                          </p:val>
                                        </p:tav>
                                      </p:tavLst>
                                    </p:anim>
                                    <p:anim calcmode="lin" valueType="num">
                                      <p:cBhvr>
                                        <p:cTn id="6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4"/>
                                        </p:tgtEl>
                                      </p:cBhvr>
                                    </p:animEffect>
                                  </p:childTnLst>
                                </p:cTn>
                              </p:par>
                            </p:childTnLst>
                          </p:cTn>
                        </p:par>
                        <p:par>
                          <p:cTn id="64" fill="hold">
                            <p:stCondLst>
                              <p:cond delay="9300"/>
                            </p:stCondLst>
                            <p:childTnLst>
                              <p:par>
                                <p:cTn id="65" presetID="22" presetClass="entr" presetSubtype="8" fill="hold"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left)">
                                      <p:cBhvr>
                                        <p:cTn id="67" dur="500"/>
                                        <p:tgtEl>
                                          <p:spTgt spid="9"/>
                                        </p:tgtEl>
                                      </p:cBhvr>
                                    </p:animEffect>
                                  </p:childTnLst>
                                </p:cTn>
                              </p:par>
                            </p:childTnLst>
                          </p:cTn>
                        </p:par>
                        <p:par>
                          <p:cTn id="68" fill="hold">
                            <p:stCondLst>
                              <p:cond delay="98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10"/>
                                        </p:tgtEl>
                                        <p:attrNameLst>
                                          <p:attrName>style.visibility</p:attrName>
                                        </p:attrNameLst>
                                      </p:cBhvr>
                                      <p:to>
                                        <p:strVal val="visible"/>
                                      </p:to>
                                    </p:set>
                                    <p:anim calcmode="lin" valueType="num">
                                      <p:cBhvr>
                                        <p:cTn id="7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10"/>
                                        </p:tgtEl>
                                        <p:attrNameLst>
                                          <p:attrName>ppt_y</p:attrName>
                                        </p:attrNameLst>
                                      </p:cBhvr>
                                      <p:tavLst>
                                        <p:tav tm="0">
                                          <p:val>
                                            <p:strVal val="#ppt_y"/>
                                          </p:val>
                                        </p:tav>
                                        <p:tav tm="100000">
                                          <p:val>
                                            <p:strVal val="#ppt_y"/>
                                          </p:val>
                                        </p:tav>
                                      </p:tavLst>
                                    </p:anim>
                                    <p:anim calcmode="lin" valueType="num">
                                      <p:cBhvr>
                                        <p:cTn id="7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01" descr="C:\Users\Soloman\Desktop\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190629">
            <a:off x="6286004" y="1130519"/>
            <a:ext cx="2436945" cy="243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6" name="Picture 01" descr="C:\Users\Soloman\Desktop\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190629">
            <a:off x="3477693" y="1118461"/>
            <a:ext cx="2436945" cy="243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7" name="Picture 01" descr="C:\Users\Soloman\Desktop\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190629">
            <a:off x="525368" y="1118462"/>
            <a:ext cx="2436945" cy="243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1060" y="1956418"/>
            <a:ext cx="819522" cy="842287"/>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6844" y="1953491"/>
            <a:ext cx="819522" cy="842287"/>
          </a:xfrm>
          <a:prstGeom prst="rect">
            <a:avLst/>
          </a:prstGeom>
        </p:spPr>
      </p:pic>
      <p:sp>
        <p:nvSpPr>
          <p:cNvPr id="20" name="TextBox 19"/>
          <p:cNvSpPr txBox="1"/>
          <p:nvPr/>
        </p:nvSpPr>
        <p:spPr>
          <a:xfrm>
            <a:off x="879742" y="3493685"/>
            <a:ext cx="7632848" cy="738664"/>
          </a:xfrm>
          <a:prstGeom prst="rect">
            <a:avLst/>
          </a:prstGeom>
          <a:noFill/>
        </p:spPr>
        <p:txBody>
          <a:bodyPr wrap="square" rtlCol="0">
            <a:spAutoFit/>
          </a:bodyPr>
          <a:lstStyle/>
          <a:p>
            <a:r>
              <a:rPr lang="zh-CN" altLang="en-US" sz="1400" dirty="0" smtClean="0"/>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a:t>
            </a:r>
            <a:endParaRPr lang="zh-CN" altLang="en-US" sz="1400" dirty="0" smtClean="0"/>
          </a:p>
        </p:txBody>
      </p:sp>
      <p:sp>
        <p:nvSpPr>
          <p:cNvPr id="21" name="TextBox 20"/>
          <p:cNvSpPr txBox="1"/>
          <p:nvPr/>
        </p:nvSpPr>
        <p:spPr>
          <a:xfrm>
            <a:off x="1239782" y="2125533"/>
            <a:ext cx="1008112" cy="461665"/>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rPr>
              <a:t>文本</a:t>
            </a:r>
            <a:endParaRPr lang="zh-CN" altLang="en-US" sz="2400" b="1" dirty="0">
              <a:latin typeface="微软雅黑" panose="020B0503020204020204" pitchFamily="34" charset="-122"/>
              <a:ea typeface="微软雅黑" panose="020B0503020204020204" pitchFamily="34" charset="-122"/>
            </a:endParaRPr>
          </a:p>
        </p:txBody>
      </p:sp>
      <p:sp>
        <p:nvSpPr>
          <p:cNvPr id="22" name="TextBox 21"/>
          <p:cNvSpPr txBox="1"/>
          <p:nvPr/>
        </p:nvSpPr>
        <p:spPr>
          <a:xfrm>
            <a:off x="4192110" y="2116271"/>
            <a:ext cx="1008112" cy="461665"/>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rPr>
              <a:t>文本</a:t>
            </a:r>
            <a:endParaRPr lang="zh-CN" altLang="en-US" sz="2400" b="1" dirty="0">
              <a:latin typeface="微软雅黑" panose="020B0503020204020204" pitchFamily="34" charset="-122"/>
              <a:ea typeface="微软雅黑" panose="020B0503020204020204" pitchFamily="34" charset="-122"/>
            </a:endParaRPr>
          </a:p>
        </p:txBody>
      </p:sp>
      <p:sp>
        <p:nvSpPr>
          <p:cNvPr id="23" name="TextBox 22"/>
          <p:cNvSpPr txBox="1"/>
          <p:nvPr/>
        </p:nvSpPr>
        <p:spPr>
          <a:xfrm>
            <a:off x="7000422" y="2104215"/>
            <a:ext cx="1008112" cy="461665"/>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rPr>
              <a:t>文本</a:t>
            </a:r>
            <a:endParaRPr lang="zh-CN" altLang="en-US" sz="2400" b="1" dirty="0">
              <a:latin typeface="微软雅黑" panose="020B0503020204020204" pitchFamily="34" charset="-122"/>
              <a:ea typeface="微软雅黑" panose="020B0503020204020204" pitchFamily="34" charset="-122"/>
            </a:endParaRPr>
          </a:p>
        </p:txBody>
      </p:sp>
      <p:sp>
        <p:nvSpPr>
          <p:cNvPr id="12" name="TextBox 11"/>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left)">
                                      <p:cBhvr>
                                        <p:cTn id="8" dur="500"/>
                                        <p:tgtEl>
                                          <p:spTgt spid="1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fltVal val="0"/>
                                          </p:val>
                                        </p:tav>
                                        <p:tav tm="100000">
                                          <p:val>
                                            <p:strVal val="#ppt_w"/>
                                          </p:val>
                                        </p:tav>
                                      </p:tavLst>
                                    </p:anim>
                                    <p:anim calcmode="lin" valueType="num">
                                      <p:cBhvr>
                                        <p:cTn id="13" dur="1000" fill="hold"/>
                                        <p:tgtEl>
                                          <p:spTgt spid="17"/>
                                        </p:tgtEl>
                                        <p:attrNameLst>
                                          <p:attrName>ppt_h</p:attrName>
                                        </p:attrNameLst>
                                      </p:cBhvr>
                                      <p:tavLst>
                                        <p:tav tm="0">
                                          <p:val>
                                            <p:fltVal val="0"/>
                                          </p:val>
                                        </p:tav>
                                        <p:tav tm="100000">
                                          <p:val>
                                            <p:strVal val="#ppt_h"/>
                                          </p:val>
                                        </p:tav>
                                      </p:tavLst>
                                    </p:anim>
                                    <p:animEffect transition="in" filter="fade">
                                      <p:cBhvr>
                                        <p:cTn id="14" dur="1000"/>
                                        <p:tgtEl>
                                          <p:spTgt spid="17"/>
                                        </p:tgtEl>
                                      </p:cBhvr>
                                    </p:animEffect>
                                  </p:childTnLst>
                                </p:cTn>
                              </p:par>
                              <p:par>
                                <p:cTn id="15" presetID="8" presetClass="emph" presetSubtype="0" fill="hold" nodeType="withEffect">
                                  <p:stCondLst>
                                    <p:cond delay="0"/>
                                  </p:stCondLst>
                                  <p:childTnLst>
                                    <p:animRot by="21600000">
                                      <p:cBhvr>
                                        <p:cTn id="16" dur="1000" fill="hold"/>
                                        <p:tgtEl>
                                          <p:spTgt spid="17"/>
                                        </p:tgtEl>
                                        <p:attrNameLst>
                                          <p:attrName>r</p:attrName>
                                        </p:attrNameLst>
                                      </p:cBhvr>
                                    </p:animRo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1+#ppt_w/2"/>
                                          </p:val>
                                        </p:tav>
                                        <p:tav tm="100000">
                                          <p:val>
                                            <p:strVal val="#ppt_x"/>
                                          </p:val>
                                        </p:tav>
                                      </p:tavLst>
                                    </p:anim>
                                    <p:anim calcmode="lin" valueType="num">
                                      <p:cBhvr additive="base">
                                        <p:cTn id="27" dur="500" fill="hold"/>
                                        <p:tgtEl>
                                          <p:spTgt spid="1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Effect transition="in" filter="fade">
                                      <p:cBhvr>
                                        <p:cTn id="33" dur="1000"/>
                                        <p:tgtEl>
                                          <p:spTgt spid="16"/>
                                        </p:tgtEl>
                                      </p:cBhvr>
                                    </p:animEffect>
                                  </p:childTnLst>
                                </p:cTn>
                              </p:par>
                              <p:par>
                                <p:cTn id="34" presetID="8" presetClass="emph" presetSubtype="0" fill="hold" nodeType="withEffect">
                                  <p:stCondLst>
                                    <p:cond delay="0"/>
                                  </p:stCondLst>
                                  <p:childTnLst>
                                    <p:animRot by="21600000">
                                      <p:cBhvr>
                                        <p:cTn id="35" dur="1000" fill="hold"/>
                                        <p:tgtEl>
                                          <p:spTgt spid="16"/>
                                        </p:tgtEl>
                                        <p:attrNameLst>
                                          <p:attrName>r</p:attrName>
                                        </p:attrNameLst>
                                      </p:cBhvr>
                                    </p:animRo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par>
                          <p:cTn id="42" fill="hold">
                            <p:stCondLst>
                              <p:cond delay="4000"/>
                            </p:stCondLst>
                            <p:childTnLst>
                              <p:par>
                                <p:cTn id="43" presetID="2" presetClass="entr" presetSubtype="2"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1+#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53" presetClass="entr" presetSubtype="16"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1000" fill="hold"/>
                                        <p:tgtEl>
                                          <p:spTgt spid="15"/>
                                        </p:tgtEl>
                                        <p:attrNameLst>
                                          <p:attrName>ppt_w</p:attrName>
                                        </p:attrNameLst>
                                      </p:cBhvr>
                                      <p:tavLst>
                                        <p:tav tm="0">
                                          <p:val>
                                            <p:fltVal val="0"/>
                                          </p:val>
                                        </p:tav>
                                        <p:tav tm="100000">
                                          <p:val>
                                            <p:strVal val="#ppt_w"/>
                                          </p:val>
                                        </p:tav>
                                      </p:tavLst>
                                    </p:anim>
                                    <p:anim calcmode="lin" valueType="num">
                                      <p:cBhvr>
                                        <p:cTn id="51" dur="1000" fill="hold"/>
                                        <p:tgtEl>
                                          <p:spTgt spid="15"/>
                                        </p:tgtEl>
                                        <p:attrNameLst>
                                          <p:attrName>ppt_h</p:attrName>
                                        </p:attrNameLst>
                                      </p:cBhvr>
                                      <p:tavLst>
                                        <p:tav tm="0">
                                          <p:val>
                                            <p:fltVal val="0"/>
                                          </p:val>
                                        </p:tav>
                                        <p:tav tm="100000">
                                          <p:val>
                                            <p:strVal val="#ppt_h"/>
                                          </p:val>
                                        </p:tav>
                                      </p:tavLst>
                                    </p:anim>
                                    <p:animEffect transition="in" filter="fade">
                                      <p:cBhvr>
                                        <p:cTn id="52" dur="1000"/>
                                        <p:tgtEl>
                                          <p:spTgt spid="15"/>
                                        </p:tgtEl>
                                      </p:cBhvr>
                                    </p:animEffect>
                                  </p:childTnLst>
                                </p:cTn>
                              </p:par>
                              <p:par>
                                <p:cTn id="53" presetID="8" presetClass="emph" presetSubtype="0" fill="hold" nodeType="withEffect">
                                  <p:stCondLst>
                                    <p:cond delay="0"/>
                                  </p:stCondLst>
                                  <p:childTnLst>
                                    <p:animRot by="21600000">
                                      <p:cBhvr>
                                        <p:cTn id="54" dur="1000" fill="hold"/>
                                        <p:tgtEl>
                                          <p:spTgt spid="15"/>
                                        </p:tgtEl>
                                        <p:attrNameLst>
                                          <p:attrName>r</p:attrName>
                                        </p:attrNameLst>
                                      </p:cBhvr>
                                    </p:animRot>
                                  </p:childTnLst>
                                </p:cTn>
                              </p:par>
                            </p:childTnLst>
                          </p:cTn>
                        </p:par>
                        <p:par>
                          <p:cTn id="55" fill="hold">
                            <p:stCondLst>
                              <p:cond delay="5500"/>
                            </p:stCondLst>
                            <p:childTnLst>
                              <p:par>
                                <p:cTn id="56" presetID="53" presetClass="entr" presetSubtype="16"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0903" y="1413132"/>
            <a:ext cx="2597000" cy="2580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034741" y="2589709"/>
            <a:ext cx="2190232" cy="461665"/>
          </a:xfrm>
          <a:prstGeom prst="rect">
            <a:avLst/>
          </a:prstGeom>
          <a:noFill/>
        </p:spPr>
        <p:txBody>
          <a:bodyPr wrap="squar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333878" y="1350933"/>
            <a:ext cx="3312368" cy="523220"/>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单击此处添加文本内容单击此处添加文本内容单击此处添加文本内容</a:t>
            </a:r>
            <a:endParaRPr lang="zh-CN" altLang="en-US" sz="1400" dirty="0" smtClean="0">
              <a:latin typeface="微软雅黑" panose="020B0503020204020204" pitchFamily="34" charset="-122"/>
              <a:ea typeface="微软雅黑" panose="020B0503020204020204" pitchFamily="34" charset="-122"/>
            </a:endParaRPr>
          </a:p>
        </p:txBody>
      </p:sp>
      <p:sp>
        <p:nvSpPr>
          <p:cNvPr id="7" name="TextBox 6"/>
          <p:cNvSpPr txBox="1"/>
          <p:nvPr/>
        </p:nvSpPr>
        <p:spPr>
          <a:xfrm>
            <a:off x="5053958" y="2147169"/>
            <a:ext cx="3312368" cy="523220"/>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单击此处添加文本内容单击此处添加文本内容单击此处添加文本内容</a:t>
            </a:r>
            <a:endParaRPr lang="zh-CN" altLang="en-US" sz="1400" dirty="0" smtClean="0">
              <a:latin typeface="微软雅黑" panose="020B0503020204020204" pitchFamily="34" charset="-122"/>
              <a:ea typeface="微软雅黑" panose="020B0503020204020204" pitchFamily="34" charset="-122"/>
            </a:endParaRPr>
          </a:p>
        </p:txBody>
      </p:sp>
      <p:sp>
        <p:nvSpPr>
          <p:cNvPr id="8" name="TextBox 7"/>
          <p:cNvSpPr txBox="1"/>
          <p:nvPr/>
        </p:nvSpPr>
        <p:spPr>
          <a:xfrm>
            <a:off x="4846592" y="3098996"/>
            <a:ext cx="3312368" cy="523220"/>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单击此处添加文本内容单击此处添加文本内容单击此处添加文本内容</a:t>
            </a:r>
            <a:endParaRPr lang="zh-CN" altLang="en-US" sz="1400" dirty="0" smtClean="0">
              <a:latin typeface="微软雅黑" panose="020B0503020204020204" pitchFamily="34" charset="-122"/>
              <a:ea typeface="微软雅黑" panose="020B0503020204020204" pitchFamily="34" charset="-122"/>
            </a:endParaRPr>
          </a:p>
        </p:txBody>
      </p:sp>
      <p:sp>
        <p:nvSpPr>
          <p:cNvPr id="9" name="TextBox 8"/>
          <p:cNvSpPr txBox="1"/>
          <p:nvPr/>
        </p:nvSpPr>
        <p:spPr>
          <a:xfrm>
            <a:off x="4117854" y="3992746"/>
            <a:ext cx="3312368" cy="523220"/>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单击此处添加文本内容单击此处添加文本内容单击此处添加文本内容</a:t>
            </a:r>
            <a:endParaRPr lang="zh-CN" altLang="en-US" sz="1400" dirty="0" smtClean="0">
              <a:latin typeface="微软雅黑" panose="020B0503020204020204" pitchFamily="34" charset="-122"/>
              <a:ea typeface="微软雅黑" panose="020B0503020204020204" pitchFamily="34" charset="-122"/>
            </a:endParaRPr>
          </a:p>
        </p:txBody>
      </p:sp>
      <p:grpSp>
        <p:nvGrpSpPr>
          <p:cNvPr id="10" name="组合 9"/>
          <p:cNvGrpSpPr/>
          <p:nvPr/>
        </p:nvGrpSpPr>
        <p:grpSpPr>
          <a:xfrm>
            <a:off x="3352513" y="1184852"/>
            <a:ext cx="915176" cy="909473"/>
            <a:chOff x="3734651" y="1059582"/>
            <a:chExt cx="915176" cy="909473"/>
          </a:xfrm>
        </p:grpSpPr>
        <p:pic>
          <p:nvPicPr>
            <p:cNvPr id="11" name="Picture 7" descr="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4651" y="1059582"/>
              <a:ext cx="915176" cy="909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3903451" y="1358708"/>
              <a:ext cx="720080"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042601" y="1950309"/>
            <a:ext cx="915176" cy="909473"/>
            <a:chOff x="4424739" y="1969055"/>
            <a:chExt cx="915176" cy="909473"/>
          </a:xfrm>
        </p:grpSpPr>
        <p:pic>
          <p:nvPicPr>
            <p:cNvPr id="14" name="Picture 7" descr="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4739" y="1969055"/>
              <a:ext cx="915176" cy="909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4522287" y="2239124"/>
              <a:ext cx="720080"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810101" y="2905870"/>
            <a:ext cx="915176" cy="909473"/>
            <a:chOff x="4192239" y="3023255"/>
            <a:chExt cx="915176" cy="909473"/>
          </a:xfrm>
        </p:grpSpPr>
        <p:pic>
          <p:nvPicPr>
            <p:cNvPr id="17" name="Picture 7" descr="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2239" y="3023255"/>
              <a:ext cx="915176" cy="909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4289787" y="3293325"/>
              <a:ext cx="720080"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127425" y="3723878"/>
            <a:ext cx="915176" cy="909473"/>
            <a:chOff x="3509563" y="4011910"/>
            <a:chExt cx="915176" cy="909473"/>
          </a:xfrm>
        </p:grpSpPr>
        <p:pic>
          <p:nvPicPr>
            <p:cNvPr id="20" name="Picture 7" descr="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9563" y="4011910"/>
              <a:ext cx="915176" cy="909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p:cNvSpPr txBox="1"/>
            <p:nvPr/>
          </p:nvSpPr>
          <p:spPr>
            <a:xfrm>
              <a:off x="3607111" y="4281980"/>
              <a:ext cx="720080" cy="36933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ppt_x</p:attrName>
                                        </p:attrNameLst>
                                      </p:cBhvr>
                                      <p:tavLst>
                                        <p:tav tm="0">
                                          <p:val>
                                            <p:strVal val="#ppt_x+#ppt_w*1.125000"/>
                                          </p:val>
                                        </p:tav>
                                        <p:tav tm="100000">
                                          <p:val>
                                            <p:strVal val="#ppt_x"/>
                                          </p:val>
                                        </p:tav>
                                      </p:tavLst>
                                    </p:anim>
                                    <p:animEffect transition="in" filter="wipe(left)">
                                      <p:cBhvr>
                                        <p:cTn id="8" dur="500"/>
                                        <p:tgtEl>
                                          <p:spTgt spid="22"/>
                                        </p:tgtEl>
                                      </p:cBhvr>
                                    </p:animEffect>
                                  </p:childTnLst>
                                </p:cTn>
                              </p:par>
                            </p:childTnLst>
                          </p:cTn>
                        </p:par>
                        <p:par>
                          <p:cTn id="9" fill="hold">
                            <p:stCondLst>
                              <p:cond delay="500"/>
                            </p:stCondLst>
                            <p:childTnLst>
                              <p:par>
                                <p:cTn id="10" presetID="6"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par>
                          <p:cTn id="13" fill="hold">
                            <p:stCondLst>
                              <p:cond delay="25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3000"/>
                            </p:stCondLst>
                            <p:childTnLst>
                              <p:par>
                                <p:cTn id="20" presetID="5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3500"/>
                            </p:stCondLst>
                            <p:childTnLst>
                              <p:par>
                                <p:cTn id="26" presetID="21" presetClass="entr" presetSubtype="1"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heel(1)">
                                      <p:cBhvr>
                                        <p:cTn id="28" dur="2000"/>
                                        <p:tgtEl>
                                          <p:spTgt spid="6"/>
                                        </p:tgtEl>
                                      </p:cBhvr>
                                    </p:animEffect>
                                  </p:childTnLst>
                                </p:cTn>
                              </p:par>
                            </p:childTnLst>
                          </p:cTn>
                        </p:par>
                        <p:par>
                          <p:cTn id="29" fill="hold">
                            <p:stCondLst>
                              <p:cond delay="5500"/>
                            </p:stCondLst>
                            <p:childTnLst>
                              <p:par>
                                <p:cTn id="30" presetID="53" presetClass="entr" presetSubtype="16"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6000"/>
                            </p:stCondLst>
                            <p:childTnLst>
                              <p:par>
                                <p:cTn id="36" presetID="21"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heel(1)">
                                      <p:cBhvr>
                                        <p:cTn id="38" dur="2000"/>
                                        <p:tgtEl>
                                          <p:spTgt spid="7"/>
                                        </p:tgtEl>
                                      </p:cBhvr>
                                    </p:animEffect>
                                  </p:childTnLst>
                                </p:cTn>
                              </p:par>
                            </p:childTnLst>
                          </p:cTn>
                        </p:par>
                        <p:par>
                          <p:cTn id="39" fill="hold">
                            <p:stCondLst>
                              <p:cond delay="8000"/>
                            </p:stCondLst>
                            <p:childTnLst>
                              <p:par>
                                <p:cTn id="40" presetID="53" presetClass="entr" presetSubtype="16"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childTnLst>
                          </p:cTn>
                        </p:par>
                        <p:par>
                          <p:cTn id="45" fill="hold">
                            <p:stCondLst>
                              <p:cond delay="8500"/>
                            </p:stCondLst>
                            <p:childTnLst>
                              <p:par>
                                <p:cTn id="46" presetID="21" presetClass="entr" presetSubtype="1"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heel(1)">
                                      <p:cBhvr>
                                        <p:cTn id="48" dur="2000"/>
                                        <p:tgtEl>
                                          <p:spTgt spid="8"/>
                                        </p:tgtEl>
                                      </p:cBhvr>
                                    </p:animEffect>
                                  </p:childTnLst>
                                </p:cTn>
                              </p:par>
                            </p:childTnLst>
                          </p:cTn>
                        </p:par>
                        <p:par>
                          <p:cTn id="49" fill="hold">
                            <p:stCondLst>
                              <p:cond delay="10500"/>
                            </p:stCondLst>
                            <p:childTnLst>
                              <p:par>
                                <p:cTn id="50" presetID="53" presetClass="entr" presetSubtype="16"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par>
                          <p:cTn id="55" fill="hold">
                            <p:stCondLst>
                              <p:cond delay="11000"/>
                            </p:stCondLst>
                            <p:childTnLst>
                              <p:par>
                                <p:cTn id="56" presetID="21" presetClass="entr" presetSubtype="1"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heel(1)">
                                      <p:cBhvr>
                                        <p:cTn id="5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01750" y="1340535"/>
            <a:ext cx="2383532" cy="2257425"/>
            <a:chOff x="1269157" y="1347614"/>
            <a:chExt cx="2383532" cy="2257425"/>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47664" y="1347614"/>
              <a:ext cx="2105025" cy="2257425"/>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9157" y="1561605"/>
              <a:ext cx="1057275" cy="1028700"/>
            </a:xfrm>
            <a:prstGeom prst="rect">
              <a:avLst/>
            </a:prstGeom>
          </p:spPr>
        </p:pic>
        <p:sp>
          <p:nvSpPr>
            <p:cNvPr id="7" name="TextBox 6"/>
            <p:cNvSpPr txBox="1"/>
            <p:nvPr/>
          </p:nvSpPr>
          <p:spPr>
            <a:xfrm>
              <a:off x="1509762" y="1814345"/>
              <a:ext cx="576064" cy="523220"/>
            </a:xfrm>
            <a:prstGeom prst="rect">
              <a:avLst/>
            </a:prstGeom>
            <a:noFill/>
          </p:spPr>
          <p:txBody>
            <a:bodyPr wrap="square" rtlCol="0">
              <a:spAutoFit/>
            </a:bodyPr>
            <a:lstStyle/>
            <a:p>
              <a:pPr algn="ctr"/>
              <a:r>
                <a:rPr lang="en-US" altLang="zh-CN" sz="2800" dirty="0" smtClean="0">
                  <a:solidFill>
                    <a:schemeClr val="bg1"/>
                  </a:solidFill>
                  <a:latin typeface="微软雅黑" panose="020B0503020204020204" pitchFamily="34" charset="-122"/>
                  <a:ea typeface="微软雅黑" panose="020B0503020204020204" pitchFamily="34" charset="-122"/>
                </a:rPr>
                <a:t>1</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203848" y="1332383"/>
            <a:ext cx="2383532" cy="2257425"/>
            <a:chOff x="3779523" y="1339462"/>
            <a:chExt cx="2383532" cy="2257425"/>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58030" y="1339462"/>
              <a:ext cx="2105025" cy="2257425"/>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9523" y="1553453"/>
              <a:ext cx="1057275" cy="1028700"/>
            </a:xfrm>
            <a:prstGeom prst="rect">
              <a:avLst/>
            </a:prstGeom>
          </p:spPr>
        </p:pic>
        <p:sp>
          <p:nvSpPr>
            <p:cNvPr id="11" name="TextBox 10"/>
            <p:cNvSpPr txBox="1"/>
            <p:nvPr/>
          </p:nvSpPr>
          <p:spPr>
            <a:xfrm>
              <a:off x="4020128" y="1806193"/>
              <a:ext cx="576064" cy="523220"/>
            </a:xfrm>
            <a:prstGeom prst="rect">
              <a:avLst/>
            </a:prstGeom>
            <a:noFill/>
          </p:spPr>
          <p:txBody>
            <a:bodyPr wrap="square" rtlCol="0">
              <a:spAutoFit/>
            </a:bodyPr>
            <a:lstStyle/>
            <a:p>
              <a:pPr algn="ctr"/>
              <a:r>
                <a:rPr lang="en-US" altLang="zh-CN" sz="2800" dirty="0" smtClean="0">
                  <a:solidFill>
                    <a:schemeClr val="bg1"/>
                  </a:solidFill>
                  <a:latin typeface="微软雅黑" panose="020B0503020204020204" pitchFamily="34" charset="-122"/>
                  <a:ea typeface="微软雅黑" panose="020B0503020204020204" pitchFamily="34" charset="-122"/>
                </a:rPr>
                <a:t>2</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5580112" y="1332382"/>
            <a:ext cx="2383532" cy="2257425"/>
            <a:chOff x="6184234" y="1339461"/>
            <a:chExt cx="2383532" cy="2257425"/>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462741" y="1339461"/>
              <a:ext cx="2105025" cy="2257425"/>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4234" y="1553452"/>
              <a:ext cx="1057275" cy="1028700"/>
            </a:xfrm>
            <a:prstGeom prst="rect">
              <a:avLst/>
            </a:prstGeom>
          </p:spPr>
        </p:pic>
        <p:sp>
          <p:nvSpPr>
            <p:cNvPr id="15" name="TextBox 14"/>
            <p:cNvSpPr txBox="1"/>
            <p:nvPr/>
          </p:nvSpPr>
          <p:spPr>
            <a:xfrm>
              <a:off x="6424839" y="1806192"/>
              <a:ext cx="576064" cy="523220"/>
            </a:xfrm>
            <a:prstGeom prst="rect">
              <a:avLst/>
            </a:prstGeom>
            <a:noFill/>
          </p:spPr>
          <p:txBody>
            <a:bodyPr wrap="square" rtlCol="0">
              <a:spAutoFit/>
            </a:bodyPr>
            <a:lstStyle/>
            <a:p>
              <a:pPr algn="ctr"/>
              <a:r>
                <a:rPr lang="en-US" altLang="zh-CN" sz="2800" dirty="0" smtClean="0">
                  <a:solidFill>
                    <a:schemeClr val="bg1"/>
                  </a:solidFill>
                  <a:latin typeface="微软雅黑" panose="020B0503020204020204" pitchFamily="34" charset="-122"/>
                  <a:ea typeface="微软雅黑" panose="020B0503020204020204" pitchFamily="34" charset="-122"/>
                </a:rPr>
                <a:t>3</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618419" y="2146081"/>
            <a:ext cx="112754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此处添加</a:t>
            </a:r>
            <a:r>
              <a:rPr lang="zh-CN" altLang="en-US" b="1" dirty="0" smtClean="0">
                <a:latin typeface="微软雅黑" panose="020B0503020204020204" pitchFamily="34" charset="-122"/>
                <a:ea typeface="微软雅黑" panose="020B0503020204020204" pitchFamily="34" charset="-122"/>
              </a:rPr>
              <a:t>标题文字</a:t>
            </a:r>
            <a:endParaRPr lang="zh-CN" altLang="en-US" b="1" dirty="0">
              <a:latin typeface="微软雅黑" panose="020B0503020204020204" pitchFamily="34" charset="-122"/>
              <a:ea typeface="微软雅黑" panose="020B0503020204020204" pitchFamily="34" charset="-122"/>
            </a:endParaRPr>
          </a:p>
        </p:txBody>
      </p:sp>
      <p:sp>
        <p:nvSpPr>
          <p:cNvPr id="17" name="TextBox 16"/>
          <p:cNvSpPr txBox="1"/>
          <p:nvPr/>
        </p:nvSpPr>
        <p:spPr>
          <a:xfrm>
            <a:off x="4020517" y="2146081"/>
            <a:ext cx="112754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此处添加</a:t>
            </a:r>
            <a:r>
              <a:rPr lang="zh-CN" altLang="en-US" b="1" dirty="0" smtClean="0">
                <a:latin typeface="微软雅黑" panose="020B0503020204020204" pitchFamily="34" charset="-122"/>
                <a:ea typeface="微软雅黑" panose="020B0503020204020204" pitchFamily="34" charset="-122"/>
              </a:rPr>
              <a:t>标题文字</a:t>
            </a:r>
            <a:endParaRPr lang="zh-CN" altLang="en-US" b="1" dirty="0">
              <a:latin typeface="微软雅黑" panose="020B0503020204020204" pitchFamily="34" charset="-122"/>
              <a:ea typeface="微软雅黑" panose="020B0503020204020204" pitchFamily="34" charset="-122"/>
            </a:endParaRPr>
          </a:p>
        </p:txBody>
      </p:sp>
      <p:sp>
        <p:nvSpPr>
          <p:cNvPr id="18" name="TextBox 17"/>
          <p:cNvSpPr txBox="1"/>
          <p:nvPr/>
        </p:nvSpPr>
        <p:spPr>
          <a:xfrm>
            <a:off x="6424625" y="2146080"/>
            <a:ext cx="1127547" cy="646331"/>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此处添加</a:t>
            </a:r>
            <a:r>
              <a:rPr lang="zh-CN" altLang="en-US" b="1" dirty="0" smtClean="0">
                <a:latin typeface="微软雅黑" panose="020B0503020204020204" pitchFamily="34" charset="-122"/>
                <a:ea typeface="微软雅黑" panose="020B0503020204020204" pitchFamily="34" charset="-122"/>
              </a:rPr>
              <a:t>标题文字</a:t>
            </a:r>
            <a:endParaRPr lang="zh-CN" altLang="en-US" b="1" dirty="0">
              <a:latin typeface="微软雅黑" panose="020B0503020204020204" pitchFamily="34" charset="-122"/>
              <a:ea typeface="微软雅黑" panose="020B0503020204020204" pitchFamily="34" charset="-122"/>
            </a:endParaRPr>
          </a:p>
        </p:txBody>
      </p:sp>
      <p:sp>
        <p:nvSpPr>
          <p:cNvPr id="19" name="TextBox 18"/>
          <p:cNvSpPr txBox="1"/>
          <p:nvPr/>
        </p:nvSpPr>
        <p:spPr>
          <a:xfrm>
            <a:off x="1166221" y="3489851"/>
            <a:ext cx="2053358" cy="954107"/>
          </a:xfrm>
          <a:prstGeom prst="rect">
            <a:avLst/>
          </a:prstGeom>
          <a:noFill/>
        </p:spPr>
        <p:txBody>
          <a:bodyPr wrap="square" rtlCol="0">
            <a:spAutoFit/>
          </a:bodyPr>
          <a:lstStyle/>
          <a:p>
            <a:r>
              <a:rPr lang="zh-CN" altLang="en-US" sz="1400" dirty="0"/>
              <a:t>单击此处添加文本</a:t>
            </a:r>
            <a:r>
              <a:rPr lang="zh-CN" altLang="en-US" sz="1400" dirty="0" smtClean="0"/>
              <a:t>内容单击此处添加文本内容单击此处添加文本内容单击此处添加</a:t>
            </a:r>
            <a:endParaRPr lang="zh-CN" altLang="en-US" sz="1400" dirty="0"/>
          </a:p>
        </p:txBody>
      </p:sp>
      <p:sp>
        <p:nvSpPr>
          <p:cNvPr id="20" name="TextBox 19"/>
          <p:cNvSpPr txBox="1"/>
          <p:nvPr/>
        </p:nvSpPr>
        <p:spPr>
          <a:xfrm>
            <a:off x="3508188" y="3489851"/>
            <a:ext cx="2053358" cy="954107"/>
          </a:xfrm>
          <a:prstGeom prst="rect">
            <a:avLst/>
          </a:prstGeom>
          <a:noFill/>
        </p:spPr>
        <p:txBody>
          <a:bodyPr wrap="square" rtlCol="0">
            <a:spAutoFit/>
          </a:bodyPr>
          <a:lstStyle/>
          <a:p>
            <a:r>
              <a:rPr lang="zh-CN" altLang="en-US" sz="1400" dirty="0"/>
              <a:t>单击此处添加文本</a:t>
            </a:r>
            <a:r>
              <a:rPr lang="zh-CN" altLang="en-US" sz="1400" dirty="0" smtClean="0"/>
              <a:t>内容单击此处添加文本内容单击此处添加文本内容单击此处添加</a:t>
            </a:r>
            <a:endParaRPr lang="zh-CN" altLang="en-US" sz="1400" dirty="0"/>
          </a:p>
        </p:txBody>
      </p:sp>
      <p:sp>
        <p:nvSpPr>
          <p:cNvPr id="21" name="TextBox 20"/>
          <p:cNvSpPr txBox="1"/>
          <p:nvPr/>
        </p:nvSpPr>
        <p:spPr>
          <a:xfrm>
            <a:off x="5884452" y="3487369"/>
            <a:ext cx="2053358" cy="954107"/>
          </a:xfrm>
          <a:prstGeom prst="rect">
            <a:avLst/>
          </a:prstGeom>
          <a:noFill/>
        </p:spPr>
        <p:txBody>
          <a:bodyPr wrap="square" rtlCol="0">
            <a:spAutoFit/>
          </a:bodyPr>
          <a:lstStyle/>
          <a:p>
            <a:r>
              <a:rPr lang="zh-CN" altLang="en-US" sz="1400" dirty="0"/>
              <a:t>单击此处添加文本</a:t>
            </a:r>
            <a:r>
              <a:rPr lang="zh-CN" altLang="en-US" sz="1400" dirty="0" smtClean="0"/>
              <a:t>内容单击此处添加文本内容单击此处添加文本内容单击此处添加</a:t>
            </a:r>
            <a:endParaRPr lang="zh-CN" altLang="en-US" sz="1400" dirty="0"/>
          </a:p>
        </p:txBody>
      </p:sp>
      <p:sp>
        <p:nvSpPr>
          <p:cNvPr id="22" name="TextBox 21"/>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ppt_x</p:attrName>
                                        </p:attrNameLst>
                                      </p:cBhvr>
                                      <p:tavLst>
                                        <p:tav tm="0">
                                          <p:val>
                                            <p:strVal val="#ppt_x+#ppt_w*1.125000"/>
                                          </p:val>
                                        </p:tav>
                                        <p:tav tm="100000">
                                          <p:val>
                                            <p:strVal val="#ppt_x"/>
                                          </p:val>
                                        </p:tav>
                                      </p:tavLst>
                                    </p:anim>
                                    <p:animEffect transition="in" filter="wipe(left)">
                                      <p:cBhvr>
                                        <p:cTn id="8" dur="500"/>
                                        <p:tgtEl>
                                          <p:spTgt spid="22"/>
                                        </p:tgtEl>
                                      </p:cBhvr>
                                    </p:animEffect>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7"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53" presetClass="entr" presetSubtype="16"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Effect transition="in" filter="fade">
                                      <p:cBhvr>
                                        <p:cTn id="56" dur="500"/>
                                        <p:tgtEl>
                                          <p:spTgt spid="18"/>
                                        </p:tgtEl>
                                      </p:cBhvr>
                                    </p:animEffect>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1000"/>
                                        <p:tgtEl>
                                          <p:spTgt spid="21"/>
                                        </p:tgtEl>
                                      </p:cBhvr>
                                    </p:animEffect>
                                    <p:anim calcmode="lin" valueType="num">
                                      <p:cBhvr>
                                        <p:cTn id="61" dur="1000" fill="hold"/>
                                        <p:tgtEl>
                                          <p:spTgt spid="21"/>
                                        </p:tgtEl>
                                        <p:attrNameLst>
                                          <p:attrName>ppt_x</p:attrName>
                                        </p:attrNameLst>
                                      </p:cBhvr>
                                      <p:tavLst>
                                        <p:tav tm="0">
                                          <p:val>
                                            <p:strVal val="#ppt_x"/>
                                          </p:val>
                                        </p:tav>
                                        <p:tav tm="100000">
                                          <p:val>
                                            <p:strVal val="#ppt_x"/>
                                          </p:val>
                                        </p:tav>
                                      </p:tavLst>
                                    </p:anim>
                                    <p:anim calcmode="lin" valueType="num">
                                      <p:cBhvr>
                                        <p:cTn id="6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01" descr="C:\Users\Soloman\Desktop\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9190629">
            <a:off x="942733" y="979947"/>
            <a:ext cx="3578255" cy="357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555" y="1892157"/>
            <a:ext cx="2368609" cy="1670308"/>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2699" y="2715766"/>
            <a:ext cx="1171532" cy="2429264"/>
          </a:xfrm>
          <a:prstGeom prst="rect">
            <a:avLst/>
          </a:prstGeom>
        </p:spPr>
      </p:pic>
      <p:sp>
        <p:nvSpPr>
          <p:cNvPr id="14" name="Rectangle 3"/>
          <p:cNvSpPr>
            <a:spLocks noChangeArrowheads="1"/>
          </p:cNvSpPr>
          <p:nvPr/>
        </p:nvSpPr>
        <p:spPr bwMode="black">
          <a:xfrm>
            <a:off x="5209165" y="2050361"/>
            <a:ext cx="2459179" cy="2185214"/>
          </a:xfrm>
          <a:prstGeom prst="rect">
            <a:avLst/>
          </a:prstGeom>
          <a:noFill/>
          <a:ln w="9525" algn="ctr">
            <a:noFill/>
            <a:miter lim="800000"/>
          </a:ln>
        </p:spPr>
        <p:txBody>
          <a:bodyPr wrap="square">
            <a:spAutoFit/>
          </a:bodyPr>
          <a:lstStyle/>
          <a:p>
            <a:pPr>
              <a:spcBef>
                <a:spcPct val="50000"/>
              </a:spcBef>
              <a:defRPr/>
            </a:pPr>
            <a:r>
              <a:rPr lang="zh-CN" altLang="en-US" sz="1600" dirty="0" smtClean="0">
                <a:latin typeface="微软雅黑" panose="020B0503020204020204" pitchFamily="34" charset="-122"/>
                <a:ea typeface="微软雅黑" panose="020B0503020204020204" pitchFamily="34" charset="-122"/>
              </a:rPr>
              <a:t>单击此处添加文本内容</a:t>
            </a:r>
            <a:endParaRPr lang="en-US" altLang="zh-CN" sz="1600" dirty="0" smtClean="0">
              <a:latin typeface="微软雅黑" panose="020B0503020204020204" pitchFamily="34" charset="-122"/>
              <a:ea typeface="微软雅黑" panose="020B0503020204020204" pitchFamily="34" charset="-122"/>
            </a:endParaRPr>
          </a:p>
          <a:p>
            <a:pPr>
              <a:spcBef>
                <a:spcPct val="50000"/>
              </a:spcBef>
              <a:defRPr/>
            </a:pPr>
            <a:r>
              <a:rPr lang="zh-CN" altLang="en-US" sz="1600" dirty="0">
                <a:latin typeface="微软雅黑" panose="020B0503020204020204" pitchFamily="34" charset="-122"/>
                <a:ea typeface="微软雅黑" panose="020B0503020204020204" pitchFamily="34" charset="-122"/>
              </a:rPr>
              <a:t>单击此处添加文本</a:t>
            </a:r>
            <a:r>
              <a:rPr lang="zh-CN" altLang="en-US" sz="1600" dirty="0" smtClean="0">
                <a:latin typeface="微软雅黑" panose="020B0503020204020204" pitchFamily="34" charset="-122"/>
                <a:ea typeface="微软雅黑" panose="020B0503020204020204" pitchFamily="34" charset="-122"/>
              </a:rPr>
              <a:t>内容</a:t>
            </a:r>
            <a:endParaRPr lang="en-US" altLang="zh-CN" sz="1600" dirty="0" smtClean="0">
              <a:latin typeface="微软雅黑" panose="020B0503020204020204" pitchFamily="34" charset="-122"/>
              <a:ea typeface="微软雅黑" panose="020B0503020204020204" pitchFamily="34" charset="-122"/>
            </a:endParaRPr>
          </a:p>
          <a:p>
            <a:pPr>
              <a:spcBef>
                <a:spcPct val="50000"/>
              </a:spcBef>
              <a:defRPr/>
            </a:pPr>
            <a:r>
              <a:rPr lang="zh-CN" altLang="en-US" sz="1600" dirty="0">
                <a:latin typeface="微软雅黑" panose="020B0503020204020204" pitchFamily="34" charset="-122"/>
                <a:ea typeface="微软雅黑" panose="020B0503020204020204" pitchFamily="34" charset="-122"/>
              </a:rPr>
              <a:t>单击此处添加文本</a:t>
            </a:r>
            <a:r>
              <a:rPr lang="zh-CN" altLang="en-US" sz="1600" dirty="0" smtClean="0">
                <a:latin typeface="微软雅黑" panose="020B0503020204020204" pitchFamily="34" charset="-122"/>
                <a:ea typeface="微软雅黑" panose="020B0503020204020204" pitchFamily="34" charset="-122"/>
              </a:rPr>
              <a:t>内容</a:t>
            </a:r>
            <a:endParaRPr lang="en-US" altLang="zh-CN" sz="1600" dirty="0" smtClean="0">
              <a:latin typeface="微软雅黑" panose="020B0503020204020204" pitchFamily="34" charset="-122"/>
              <a:ea typeface="微软雅黑" panose="020B0503020204020204" pitchFamily="34" charset="-122"/>
            </a:endParaRPr>
          </a:p>
          <a:p>
            <a:pPr>
              <a:spcBef>
                <a:spcPct val="50000"/>
              </a:spcBef>
              <a:defRPr/>
            </a:pPr>
            <a:r>
              <a:rPr lang="zh-CN" altLang="en-US" sz="1600" dirty="0">
                <a:latin typeface="微软雅黑" panose="020B0503020204020204" pitchFamily="34" charset="-122"/>
                <a:ea typeface="微软雅黑" panose="020B0503020204020204" pitchFamily="34" charset="-122"/>
              </a:rPr>
              <a:t>单击此处添加文本</a:t>
            </a:r>
            <a:r>
              <a:rPr lang="zh-CN" altLang="en-US" sz="1600" dirty="0" smtClean="0">
                <a:latin typeface="微软雅黑" panose="020B0503020204020204" pitchFamily="34" charset="-122"/>
                <a:ea typeface="微软雅黑" panose="020B0503020204020204" pitchFamily="34" charset="-122"/>
              </a:rPr>
              <a:t>内容</a:t>
            </a:r>
            <a:endParaRPr lang="en-US" altLang="zh-CN" sz="1600" dirty="0" smtClean="0">
              <a:latin typeface="微软雅黑" panose="020B0503020204020204" pitchFamily="34" charset="-122"/>
              <a:ea typeface="微软雅黑" panose="020B0503020204020204" pitchFamily="34" charset="-122"/>
            </a:endParaRPr>
          </a:p>
          <a:p>
            <a:pPr>
              <a:spcBef>
                <a:spcPct val="50000"/>
              </a:spcBef>
              <a:defRPr/>
            </a:pPr>
            <a:r>
              <a:rPr lang="zh-CN" altLang="en-US" sz="1600" dirty="0">
                <a:latin typeface="微软雅黑" panose="020B0503020204020204" pitchFamily="34" charset="-122"/>
                <a:ea typeface="微软雅黑" panose="020B0503020204020204" pitchFamily="34" charset="-122"/>
              </a:rPr>
              <a:t>单击此处添加文本</a:t>
            </a:r>
            <a:r>
              <a:rPr lang="zh-CN" altLang="en-US" sz="1600" dirty="0" smtClean="0">
                <a:latin typeface="微软雅黑" panose="020B0503020204020204" pitchFamily="34" charset="-122"/>
                <a:ea typeface="微软雅黑" panose="020B0503020204020204" pitchFamily="34" charset="-122"/>
              </a:rPr>
              <a:t>内容</a:t>
            </a:r>
            <a:endParaRPr lang="en-US" altLang="zh-CN" sz="1600" dirty="0" smtClean="0">
              <a:latin typeface="微软雅黑" panose="020B0503020204020204" pitchFamily="34" charset="-122"/>
              <a:ea typeface="微软雅黑" panose="020B0503020204020204" pitchFamily="34" charset="-122"/>
            </a:endParaRPr>
          </a:p>
          <a:p>
            <a:pPr>
              <a:spcBef>
                <a:spcPct val="50000"/>
              </a:spcBef>
              <a:defRPr/>
            </a:pPr>
            <a:r>
              <a:rPr lang="zh-CN" altLang="en-US" sz="1600" dirty="0">
                <a:latin typeface="微软雅黑" panose="020B0503020204020204" pitchFamily="34" charset="-122"/>
                <a:ea typeface="微软雅黑" panose="020B0503020204020204" pitchFamily="34" charset="-122"/>
              </a:rPr>
              <a:t>单击此处添加文本内容</a:t>
            </a:r>
            <a:endParaRPr lang="en-US" altLang="zh-CN" sz="1600" dirty="0">
              <a:latin typeface="微软雅黑" panose="020B0503020204020204" pitchFamily="34" charset="-122"/>
              <a:ea typeface="微软雅黑" panose="020B0503020204020204" pitchFamily="34" charset="-122"/>
            </a:endParaRPr>
          </a:p>
        </p:txBody>
      </p:sp>
      <p:sp>
        <p:nvSpPr>
          <p:cNvPr id="15" name="Line 4"/>
          <p:cNvSpPr>
            <a:spLocks noChangeShapeType="1"/>
          </p:cNvSpPr>
          <p:nvPr/>
        </p:nvSpPr>
        <p:spPr bwMode="auto">
          <a:xfrm flipH="1">
            <a:off x="5134551" y="1419622"/>
            <a:ext cx="4763" cy="2815953"/>
          </a:xfrm>
          <a:prstGeom prst="line">
            <a:avLst/>
          </a:prstGeom>
          <a:noFill/>
          <a:ln w="25400">
            <a:solidFill>
              <a:schemeClr val="tx1"/>
            </a:solidFill>
            <a:prstDash val="sysDash"/>
            <a:round/>
          </a:ln>
        </p:spPr>
        <p:txBody>
          <a:bodyPr wrap="none" anchor="ctr"/>
          <a:lstStyle/>
          <a:p>
            <a:endParaRPr lang="zh-CN" altLang="en-US"/>
          </a:p>
        </p:txBody>
      </p:sp>
      <p:sp>
        <p:nvSpPr>
          <p:cNvPr id="16" name="Line 22"/>
          <p:cNvSpPr>
            <a:spLocks noChangeShapeType="1"/>
          </p:cNvSpPr>
          <p:nvPr/>
        </p:nvSpPr>
        <p:spPr bwMode="auto">
          <a:xfrm rot="16200000" flipH="1">
            <a:off x="6278867" y="771726"/>
            <a:ext cx="0" cy="2202895"/>
          </a:xfrm>
          <a:prstGeom prst="line">
            <a:avLst/>
          </a:prstGeom>
          <a:noFill/>
          <a:ln w="25400">
            <a:solidFill>
              <a:schemeClr val="tx1"/>
            </a:solidFill>
            <a:prstDash val="sysDash"/>
            <a:round/>
          </a:ln>
        </p:spPr>
        <p:txBody>
          <a:bodyPr wrap="none" anchor="ctr"/>
          <a:lstStyle/>
          <a:p>
            <a:endParaRPr lang="zh-CN" altLang="en-US"/>
          </a:p>
        </p:txBody>
      </p:sp>
      <p:sp>
        <p:nvSpPr>
          <p:cNvPr id="17" name="TextBox 16"/>
          <p:cNvSpPr txBox="1"/>
          <p:nvPr/>
        </p:nvSpPr>
        <p:spPr>
          <a:xfrm>
            <a:off x="5283778" y="1419622"/>
            <a:ext cx="1880510"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此处添加标题</a:t>
            </a:r>
            <a:endParaRPr lang="zh-CN" altLang="en-US"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5940152" y="267494"/>
            <a:ext cx="3024336"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单击此处添加标题内容</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left)">
                                      <p:cBhvr>
                                        <p:cTn id="8" dur="500"/>
                                        <p:tgtEl>
                                          <p:spTgt spid="10"/>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1000" fill="hold"/>
                                        <p:tgtEl>
                                          <p:spTgt spid="11"/>
                                        </p:tgtEl>
                                        <p:attrNameLst>
                                          <p:attrName>ppt_w</p:attrName>
                                        </p:attrNameLst>
                                      </p:cBhvr>
                                      <p:tavLst>
                                        <p:tav tm="0">
                                          <p:val>
                                            <p:fltVal val="0"/>
                                          </p:val>
                                        </p:tav>
                                        <p:tav tm="100000">
                                          <p:val>
                                            <p:strVal val="#ppt_w"/>
                                          </p:val>
                                        </p:tav>
                                      </p:tavLst>
                                    </p:anim>
                                    <p:anim calcmode="lin" valueType="num">
                                      <p:cBhvr>
                                        <p:cTn id="19" dur="1000" fill="hold"/>
                                        <p:tgtEl>
                                          <p:spTgt spid="11"/>
                                        </p:tgtEl>
                                        <p:attrNameLst>
                                          <p:attrName>ppt_h</p:attrName>
                                        </p:attrNameLst>
                                      </p:cBhvr>
                                      <p:tavLst>
                                        <p:tav tm="0">
                                          <p:val>
                                            <p:fltVal val="0"/>
                                          </p:val>
                                        </p:tav>
                                        <p:tav tm="100000">
                                          <p:val>
                                            <p:strVal val="#ppt_h"/>
                                          </p:val>
                                        </p:tav>
                                      </p:tavLst>
                                    </p:anim>
                                    <p:animEffect transition="in" filter="fade">
                                      <p:cBhvr>
                                        <p:cTn id="20" dur="1000"/>
                                        <p:tgtEl>
                                          <p:spTgt spid="11"/>
                                        </p:tgtEl>
                                      </p:cBhvr>
                                    </p:animEffect>
                                  </p:childTnLst>
                                </p:cTn>
                              </p:par>
                              <p:par>
                                <p:cTn id="21" presetID="8" presetClass="emph" presetSubtype="0" fill="hold" nodeType="withEffect">
                                  <p:stCondLst>
                                    <p:cond delay="0"/>
                                  </p:stCondLst>
                                  <p:childTnLst>
                                    <p:animRot by="21600000">
                                      <p:cBhvr>
                                        <p:cTn id="22" dur="1000" fill="hold"/>
                                        <p:tgtEl>
                                          <p:spTgt spid="11"/>
                                        </p:tgtEl>
                                        <p:attrNameLst>
                                          <p:attrName>r</p:attrName>
                                        </p:attrNameLst>
                                      </p:cBhvr>
                                    </p:animRot>
                                  </p:childTnLst>
                                </p:cTn>
                              </p:par>
                            </p:childTnLst>
                          </p:cTn>
                        </p:par>
                        <p:par>
                          <p:cTn id="23" fill="hold">
                            <p:stCondLst>
                              <p:cond delay="2000"/>
                            </p:stCondLst>
                            <p:childTnLst>
                              <p:par>
                                <p:cTn id="24" presetID="8" presetClass="emph" presetSubtype="0" fill="hold" nodeType="afterEffect">
                                  <p:stCondLst>
                                    <p:cond delay="0"/>
                                  </p:stCondLst>
                                  <p:childTnLst>
                                    <p:animRot by="21600000">
                                      <p:cBhvr>
                                        <p:cTn id="25" dur="2000" fill="hold"/>
                                        <p:tgtEl>
                                          <p:spTgt spid="11"/>
                                        </p:tgtEl>
                                        <p:attrNameLst>
                                          <p:attrName>r</p:attrName>
                                        </p:attrNameLst>
                                      </p:cBhvr>
                                    </p:animRot>
                                  </p:childTnLst>
                                </p:cTn>
                              </p:par>
                            </p:childTnLst>
                          </p:cTn>
                        </p:par>
                        <p:par>
                          <p:cTn id="26" fill="hold">
                            <p:stCondLst>
                              <p:cond delay="4000"/>
                            </p:stCondLst>
                            <p:childTnLst>
                              <p:par>
                                <p:cTn id="27" presetID="42"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2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childTnLst>
                          </p:cTn>
                        </p:par>
                        <p:par>
                          <p:cTn id="36" fill="hold">
                            <p:stCondLst>
                              <p:cond delay="5500"/>
                            </p:stCondLst>
                            <p:childTnLst>
                              <p:par>
                                <p:cTn id="37" presetID="2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6000"/>
                            </p:stCondLst>
                            <p:childTnLst>
                              <p:par>
                                <p:cTn id="41" presetID="47"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animBg="1"/>
      <p:bldP spid="17" grpId="0"/>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4455</Words>
  <Application>WPS 演示</Application>
  <PresentationFormat>全屏显示(16:9)</PresentationFormat>
  <Paragraphs>564</Paragraphs>
  <Slides>31</Slides>
  <Notes>1</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31</vt:i4>
      </vt:variant>
    </vt:vector>
  </HeadingPairs>
  <TitlesOfParts>
    <vt:vector size="41" baseType="lpstr">
      <vt:lpstr>Arial</vt:lpstr>
      <vt:lpstr>宋体</vt:lpstr>
      <vt:lpstr>Wingdings</vt:lpstr>
      <vt:lpstr>微软雅黑</vt:lpstr>
      <vt:lpstr>Calibri</vt:lpstr>
      <vt:lpstr>仿宋_GB2312</vt:lpstr>
      <vt:lpstr>隶书</vt:lpstr>
      <vt:lpstr>方正清刻本悦宋简体</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30</cp:revision>
  <dcterms:created xsi:type="dcterms:W3CDTF">2015-03-26T12:48:00Z</dcterms:created>
  <dcterms:modified xsi:type="dcterms:W3CDTF">2017-04-01T08:55:14Z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