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4" r:id="rId4"/>
    <p:sldId id="256" r:id="rId5"/>
    <p:sldId id="258" r:id="rId6"/>
    <p:sldId id="259" r:id="rId7"/>
    <p:sldId id="263" r:id="rId8"/>
    <p:sldId id="260" r:id="rId9"/>
    <p:sldId id="261" r:id="rId10"/>
    <p:sldId id="262" r:id="rId11"/>
    <p:sldId id="265" r:id="rId12"/>
    <p:sldId id="273" r:id="rId13"/>
  </p:sldIdLst>
  <p:sldSz cx="9144000" cy="5143500" type="screen16x9"/>
  <p:notesSz cx="6858000" cy="9144000"/>
  <p:defaultTextStyle>
    <a:defPPr>
      <a:defRPr lang="zh-CN"/>
    </a:defPPr>
    <a:lvl1pPr marL="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43" d="100"/>
          <a:sy n="143" d="100"/>
        </p:scale>
        <p:origin x="-108" y="-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tiff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5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57" y="3753548"/>
            <a:ext cx="408377" cy="4219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2574017" y="453644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3" y="3266022"/>
            <a:ext cx="233954" cy="2417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961372"/>
            <a:ext cx="9144000" cy="85725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83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5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15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571500"/>
            <a:ext cx="1393031" cy="2282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4414838" y="1528763"/>
            <a:ext cx="5072063" cy="36147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059437" y="437062"/>
            <a:ext cx="1086816" cy="125185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658523" y="824049"/>
            <a:ext cx="1332532" cy="15348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7260665" y="1850574"/>
            <a:ext cx="877042" cy="101022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834877" y="90297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59205" y="1277779"/>
            <a:ext cx="3275171" cy="70866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015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1015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不限次数的用于您个人</a:t>
            </a:r>
            <a:r>
              <a:rPr lang="en-US" altLang="zh-CN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公司、企业的商业演示。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5250" y="1284446"/>
            <a:ext cx="3803333" cy="668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015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不可以在以下情况使用</a:t>
            </a:r>
            <a:endParaRPr lang="zh-CN" altLang="en-US" sz="1015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用于任何形式的在线付费下载。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收集整理我们发布的免费资源后，刻录光碟销售。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651" y="2854166"/>
            <a:ext cx="1149668" cy="4733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104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www.zhongguofeng.com/sucai/PPT/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AI   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www.zhongguofeng.com/sucai/AI/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CDR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www.zhongguofeng.com/sucai/CDR/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CAD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www.zhongguofeng.com/sucai/CAD/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MAX</a:t>
            </a:r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www.zhongguofeng.com/sucai/MAX/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平面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www.zhongguofeng.com/pingmian/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www.zhongguofeng.com/jianzhu/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装修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www.zhongguofeng.com/zhuangxiu/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国粹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www.zhongguofeng.com/guocui/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摄影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www.zhongguofeng.com/sheying/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器物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www.zhongguofeng.com/qiwu/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900"/>
          </a:p>
        </p:txBody>
      </p:sp>
      <p:sp>
        <p:nvSpPr>
          <p:cNvPr id="10" name="文本框 9"/>
          <p:cNvSpPr txBox="1"/>
          <p:nvPr/>
        </p:nvSpPr>
        <p:spPr>
          <a:xfrm>
            <a:off x="2436019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风水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www.zhongguofeng.com/fengshui/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文玩</a:t>
            </a:r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www.zhongguofeng.com/wenwan/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家具  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75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www.zhongguofeng.com/jiaju/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服装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www.zhongguofeng.com/fuzhuang/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名家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www.zhongguofeng.com/mingjia/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手作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www.zhongguofeng.com/shouzuo/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美食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www.zhongguofeng.com/meishi/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www.zhongguofeng.com/sucai/</a:t>
            </a:r>
            <a:endParaRPr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www.zhongguofeng.com/chanpin/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佛教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: www.zhongguofeng.com/fojiao/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9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>
            <a:fillRect/>
          </a:stretch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  <a:endPara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  <a:endPara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>
            <a:fillRect/>
          </a:stretch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 descr="C:\Documents and Settings\Administrator\桌面\东湖3挡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4" y="3678820"/>
            <a:ext cx="304839" cy="30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pic>
        <p:nvPicPr>
          <p:cNvPr id="7" name="Picture 2" descr="C:\Documents and Settings\Administrator\桌面\Nipi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16177" y="3640472"/>
            <a:ext cx="446036" cy="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1484</Words>
  <Application>WPS 演示</Application>
  <PresentationFormat>全屏显示(16:9)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叶根友行书繁</vt:lpstr>
      <vt:lpstr>Adobe 楷体 Std R</vt:lpstr>
      <vt:lpstr>方正北魏楷书简体</vt:lpstr>
      <vt:lpstr>Calibri</vt:lpstr>
      <vt:lpstr>微软雅黑</vt:lpstr>
      <vt:lpstr>Calibri Light</vt:lpstr>
      <vt:lpstr>方正清刻本悦宋简体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十月荷</dc:creator>
  <cp:lastModifiedBy>Administrator</cp:lastModifiedBy>
  <cp:revision>51</cp:revision>
  <dcterms:created xsi:type="dcterms:W3CDTF">2015-12-24T13:49:00Z</dcterms:created>
  <dcterms:modified xsi:type="dcterms:W3CDTF">2017-04-08T07:50:06Z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