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1"/>
  </p:sldMasterIdLst>
  <p:notesMasterIdLst>
    <p:notesMasterId r:id="rId4"/>
  </p:notesMasterIdLst>
  <p:handoutMasterIdLst>
    <p:handoutMasterId r:id="rId31"/>
  </p:handoutMasterIdLst>
  <p:sldIdLst>
    <p:sldId id="256" r:id="rId3"/>
    <p:sldId id="315" r:id="rId5"/>
    <p:sldId id="351" r:id="rId6"/>
    <p:sldId id="346" r:id="rId7"/>
    <p:sldId id="341" r:id="rId8"/>
    <p:sldId id="324" r:id="rId9"/>
    <p:sldId id="337" r:id="rId10"/>
    <p:sldId id="342" r:id="rId11"/>
    <p:sldId id="339" r:id="rId12"/>
    <p:sldId id="340" r:id="rId13"/>
    <p:sldId id="343" r:id="rId14"/>
    <p:sldId id="319" r:id="rId15"/>
    <p:sldId id="344" r:id="rId16"/>
    <p:sldId id="260" r:id="rId17"/>
    <p:sldId id="345" r:id="rId18"/>
    <p:sldId id="349" r:id="rId19"/>
    <p:sldId id="336" r:id="rId20"/>
    <p:sldId id="347" r:id="rId21"/>
    <p:sldId id="350" r:id="rId22"/>
    <p:sldId id="348" r:id="rId23"/>
    <p:sldId id="334" r:id="rId24"/>
    <p:sldId id="263" r:id="rId25"/>
    <p:sldId id="307" r:id="rId26"/>
    <p:sldId id="338" r:id="rId27"/>
    <p:sldId id="352" r:id="rId28"/>
    <p:sldId id="286" r:id="rId29"/>
    <p:sldId id="375" r:id="rId30"/>
  </p:sldIdLst>
  <p:sldSz cx="9145270" cy="5144770"/>
  <p:notesSz cx="6858000" cy="9144000"/>
  <p:embeddedFontLst>
    <p:embeddedFont>
      <p:font typeface="Calibri" panose="020F0502020204030204" pitchFamily="34" charset="0"/>
      <p:regular r:id="rId35"/>
      <p:bold r:id="rId36"/>
      <p:italic r:id="rId37"/>
      <p:boldItalic r:id="rId38"/>
    </p:embeddedFont>
    <p:embeddedFont>
      <p:font typeface="微软雅黑" panose="020B0503020204020204" pitchFamily="34" charset="-122"/>
      <p:regular r:id="rId39"/>
    </p:embeddedFont>
    <p:embeddedFont>
      <p:font typeface="华文行楷" panose="02010800040101010101" pitchFamily="2" charset="-122"/>
      <p:regular r:id="rId40"/>
    </p:embeddedFont>
    <p:embeddedFont>
      <p:font typeface="汉仪柏青体繁" panose="02010604000101010101" pitchFamily="2" charset="-122"/>
      <p:regular r:id="rId41"/>
    </p:embeddedFont>
    <p:embeddedFont>
      <p:font typeface="楷体" panose="02010609060101010101" pitchFamily="49" charset="-122"/>
      <p:regular r:id="rId42"/>
    </p:embeddedFont>
    <p:embeddedFont>
      <p:font typeface="黑体" panose="02010609060101010101" pitchFamily="2" charset="-122"/>
      <p:regular r:id="rId43"/>
    </p:embeddedFont>
    <p:embeddedFont>
      <p:font typeface="方正清刻本悦宋简体" panose="02000000000000000000" pitchFamily="2" charset="-122"/>
      <p:regular r:id="rId44"/>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36322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72580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08902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45161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814830" algn="l" defTabSz="72580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177415" algn="l" defTabSz="72580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540635" algn="l" defTabSz="72580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903220" algn="l" defTabSz="725805"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808080"/>
    <a:srgbClr val="FCFCFC"/>
    <a:srgbClr val="E8E8E8"/>
    <a:srgbClr val="FFD84B"/>
    <a:srgbClr val="FFFFFF"/>
    <a:srgbClr val="CC33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75" autoAdjust="0"/>
    <p:restoredTop sz="94660" autoAdjust="0"/>
  </p:normalViewPr>
  <p:slideViewPr>
    <p:cSldViewPr>
      <p:cViewPr>
        <p:scale>
          <a:sx n="75" d="100"/>
          <a:sy n="75" d="100"/>
        </p:scale>
        <p:origin x="-378" y="-420"/>
      </p:cViewPr>
      <p:guideLst>
        <p:guide orient="horz" pos="1621"/>
        <p:guide pos="28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59" d="100"/>
          <a:sy n="59" d="100"/>
        </p:scale>
        <p:origin x="-2508" y="-78"/>
      </p:cViewPr>
      <p:guideLst>
        <p:guide orient="horz" pos="2880"/>
        <p:guide pos="214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font" Target="fonts/font10.fntdata"/><Relationship Id="rId43" Type="http://schemas.openxmlformats.org/officeDocument/2006/relationships/font" Target="fonts/font9.fntdata"/><Relationship Id="rId42" Type="http://schemas.openxmlformats.org/officeDocument/2006/relationships/font" Target="fonts/font8.fntdata"/><Relationship Id="rId41" Type="http://schemas.openxmlformats.org/officeDocument/2006/relationships/font" Target="fonts/font7.fntdata"/><Relationship Id="rId40" Type="http://schemas.openxmlformats.org/officeDocument/2006/relationships/font" Target="fonts/font6.fntdata"/><Relationship Id="rId4" Type="http://schemas.openxmlformats.org/officeDocument/2006/relationships/notesMaster" Target="notesMasters/notesMaster1.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atin typeface="Arial" panose="020B0604020202020204" pitchFamily="34" charset="0"/>
                <a:ea typeface="+mn-ea"/>
              </a:defRPr>
            </a:lvl1pPr>
          </a:lstStyle>
          <a:p>
            <a:pPr>
              <a:defRPr/>
            </a:pPr>
            <a:endParaRPr lang="en-US" altLang="zh-CN" dirty="0"/>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atin typeface="Arial" panose="020B0604020202020204" pitchFamily="34" charset="0"/>
                <a:ea typeface="+mn-ea"/>
              </a:defRPr>
            </a:lvl1pPr>
          </a:lstStyle>
          <a:p>
            <a:pPr>
              <a:defRPr/>
            </a:pPr>
            <a:endParaRPr lang="en-US" altLang="zh-CN" dirty="0"/>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atin typeface="Arial" panose="020B0604020202020204" pitchFamily="34" charset="0"/>
                <a:ea typeface="+mn-ea"/>
              </a:defRPr>
            </a:lvl1pPr>
          </a:lstStyle>
          <a:p>
            <a:pPr>
              <a:defRPr/>
            </a:pPr>
            <a:endParaRPr lang="en-US" altLang="zh-CN" dirty="0"/>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a:latin typeface="Arial" panose="020B0604020202020204" pitchFamily="34" charset="0"/>
                <a:ea typeface="+mn-ea"/>
              </a:defRPr>
            </a:lvl1pPr>
          </a:lstStyle>
          <a:p>
            <a:pPr>
              <a:defRPr/>
            </a:pPr>
            <a:fld id="{5A244227-B5CC-4A80-848D-8EBBFEE8DBE5}" type="slidenum">
              <a:rPr lang="en-US" altLang="zh-CN"/>
            </a:fld>
            <a:endParaRPr lang="en-US" altLang="zh-CN"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atin typeface="Arial" panose="020B0604020202020204" pitchFamily="34" charset="0"/>
                <a:ea typeface="+mn-ea"/>
              </a:defRPr>
            </a:lvl1pPr>
          </a:lstStyle>
          <a:p>
            <a:pPr>
              <a:defRPr/>
            </a:pPr>
            <a:endParaRPr lang="en-US" altLang="zh-CN" dirty="0"/>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atin typeface="Arial" panose="020B0604020202020204" pitchFamily="34" charset="0"/>
                <a:ea typeface="+mn-ea"/>
              </a:defRPr>
            </a:lvl1pPr>
          </a:lstStyle>
          <a:p>
            <a:pPr>
              <a:defRPr/>
            </a:pPr>
            <a:endParaRPr lang="en-US" altLang="zh-CN" dirty="0"/>
          </a:p>
        </p:txBody>
      </p:sp>
      <p:sp>
        <p:nvSpPr>
          <p:cNvPr id="706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altLang="zh-CN" smtClean="0"/>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atin typeface="Arial" panose="020B0604020202020204" pitchFamily="34" charset="0"/>
                <a:ea typeface="+mn-ea"/>
              </a:defRPr>
            </a:lvl1pPr>
          </a:lstStyle>
          <a:p>
            <a:pPr>
              <a:defRPr/>
            </a:pPr>
            <a:endParaRPr lang="en-US" altLang="zh-CN" dirty="0"/>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a:latin typeface="Arial" panose="020B0604020202020204" pitchFamily="34" charset="0"/>
                <a:ea typeface="+mn-ea"/>
              </a:defRPr>
            </a:lvl1pPr>
          </a:lstStyle>
          <a:p>
            <a:pPr>
              <a:defRPr/>
            </a:pPr>
            <a:fld id="{B45DEA40-A4C9-4029-A4A8-423A4DA6D563}" type="slidenum">
              <a:rPr lang="en-US" altLang="zh-CN"/>
            </a:fld>
            <a:endParaRPr lang="en-US" altLang="zh-CN"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1pPr>
    <a:lvl2pPr marL="363220"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2pPr>
    <a:lvl3pPr marL="725805"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3pPr>
    <a:lvl4pPr marL="1089025"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4pPr>
    <a:lvl5pPr marL="1451610"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5pPr>
    <a:lvl6pPr marL="1814830" algn="l" defTabSz="725805" rtl="0" eaLnBrk="1" latinLnBrk="0" hangingPunct="1">
      <a:defRPr sz="1000" kern="1200">
        <a:solidFill>
          <a:schemeClr val="tx1"/>
        </a:solidFill>
        <a:latin typeface="+mn-lt"/>
        <a:ea typeface="+mn-ea"/>
        <a:cs typeface="+mn-cs"/>
      </a:defRPr>
    </a:lvl6pPr>
    <a:lvl7pPr marL="2177415" algn="l" defTabSz="725805" rtl="0" eaLnBrk="1" latinLnBrk="0" hangingPunct="1">
      <a:defRPr sz="1000" kern="1200">
        <a:solidFill>
          <a:schemeClr val="tx1"/>
        </a:solidFill>
        <a:latin typeface="+mn-lt"/>
        <a:ea typeface="+mn-ea"/>
        <a:cs typeface="+mn-cs"/>
      </a:defRPr>
    </a:lvl7pPr>
    <a:lvl8pPr marL="2540635" algn="l" defTabSz="725805" rtl="0" eaLnBrk="1" latinLnBrk="0" hangingPunct="1">
      <a:defRPr sz="1000" kern="1200">
        <a:solidFill>
          <a:schemeClr val="tx1"/>
        </a:solidFill>
        <a:latin typeface="+mn-lt"/>
        <a:ea typeface="+mn-ea"/>
        <a:cs typeface="+mn-cs"/>
      </a:defRPr>
    </a:lvl8pPr>
    <a:lvl9pPr marL="2903220" algn="l" defTabSz="72580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p:sp>
      <p:sp>
        <p:nvSpPr>
          <p:cNvPr id="1382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p:sp>
      <p:sp>
        <p:nvSpPr>
          <p:cNvPr id="1454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p:sp>
      <p:sp>
        <p:nvSpPr>
          <p:cNvPr id="14643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p:sp>
      <p:sp>
        <p:nvSpPr>
          <p:cNvPr id="14745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p:sp>
      <p:sp>
        <p:nvSpPr>
          <p:cNvPr id="14848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E61090B-26CF-4BBD-A208-5DE43B6EBF56}" type="slidenum">
              <a:rPr lang="en-US" altLang="zh-CN" smtClean="0"/>
            </a:fld>
            <a:endParaRPr lang="en-US" altLang="zh-CN" dirty="0" smtClean="0"/>
          </a:p>
        </p:txBody>
      </p:sp>
      <p:sp>
        <p:nvSpPr>
          <p:cNvPr id="71683" name="Rectangle 2"/>
          <p:cNvSpPr>
            <a:spLocks noGrp="1" noRot="1" noChangeAspect="1" noChangeArrowheads="1" noTextEdit="1"/>
          </p:cNvSpPr>
          <p:nvPr>
            <p:ph type="sldImg"/>
          </p:nvPr>
        </p:nvSpPr>
        <p:spPr>
          <a:xfrm>
            <a:off x="382588" y="685800"/>
            <a:ext cx="6096000" cy="3429000"/>
          </a:xfrm>
        </p:spPr>
      </p:sp>
      <p:sp>
        <p:nvSpPr>
          <p:cNvPr id="716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Content Layouts</a:t>
            </a:r>
            <a:endParaRPr lang="en-US" altLang="zh-CN" dirty="0" smtClean="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p:sp>
      <p:sp>
        <p:nvSpPr>
          <p:cNvPr id="14950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p:sp>
      <p:sp>
        <p:nvSpPr>
          <p:cNvPr id="15053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p:sp>
      <p:sp>
        <p:nvSpPr>
          <p:cNvPr id="15257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p:sp>
      <p:sp>
        <p:nvSpPr>
          <p:cNvPr id="15360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p:sp>
      <p:sp>
        <p:nvSpPr>
          <p:cNvPr id="1546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p:sp>
      <p:sp>
        <p:nvSpPr>
          <p:cNvPr id="13926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p:sp>
      <p:sp>
        <p:nvSpPr>
          <p:cNvPr id="15565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p:sp>
      <p:sp>
        <p:nvSpPr>
          <p:cNvPr id="15667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p:sp>
      <p:sp>
        <p:nvSpPr>
          <p:cNvPr id="15769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p:sp>
      <p:sp>
        <p:nvSpPr>
          <p:cNvPr id="1587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p:sp>
      <p:sp>
        <p:nvSpPr>
          <p:cNvPr id="1597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p:sp>
      <p:sp>
        <p:nvSpPr>
          <p:cNvPr id="1597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p:sp>
      <p:sp>
        <p:nvSpPr>
          <p:cNvPr id="16077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p:sp>
      <p:sp>
        <p:nvSpPr>
          <p:cNvPr id="16281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zh-CN" altLang="en-US" smtClean="0">
              <a:latin typeface="Arial" panose="020B0604020202020204" pitchFamily="34" charset="0"/>
            </a:endParaRPr>
          </a:p>
        </p:txBody>
      </p:sp>
      <p:sp>
        <p:nvSpPr>
          <p:cNvPr id="16282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6720ED7-509D-4FD6-93B0-6E508B32DCEE}" type="slidenum">
              <a:rPr lang="zh-CN" altLang="en-US" sz="120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p:sp>
      <p:sp>
        <p:nvSpPr>
          <p:cNvPr id="1515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p:sp>
      <p:sp>
        <p:nvSpPr>
          <p:cNvPr id="14029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p:sp>
      <p:sp>
        <p:nvSpPr>
          <p:cNvPr id="1443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p:sp>
      <p:sp>
        <p:nvSpPr>
          <p:cNvPr id="14131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p:sp>
      <p:sp>
        <p:nvSpPr>
          <p:cNvPr id="1423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p:sp>
      <p:sp>
        <p:nvSpPr>
          <p:cNvPr id="14336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PhAnim="0" showMasterSp="0" userDrawn="1">
  <p:cSld name="标题幻灯片">
    <p:spTree>
      <p:nvGrpSpPr>
        <p:cNvPr id="1" name=""/>
        <p:cNvGrpSpPr/>
        <p:nvPr/>
      </p:nvGrpSpPr>
      <p:grpSpPr>
        <a:xfrm>
          <a:off x="0" y="0"/>
          <a:ext cx="0" cy="0"/>
          <a:chOff x="0" y="0"/>
          <a:chExt cx="0" cy="0"/>
        </a:xfrm>
      </p:grpSpPr>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347"/>
            <a:ext cx="9145589" cy="5144393"/>
          </a:xfrm>
          <a:prstGeom prst="rect">
            <a:avLst/>
          </a:prstGeom>
        </p:spPr>
      </p:pic>
      <p:sp>
        <p:nvSpPr>
          <p:cNvPr id="4" name="圆角矩形 3"/>
          <p:cNvSpPr>
            <a:spLocks noChangeArrowheads="1"/>
          </p:cNvSpPr>
          <p:nvPr userDrawn="1"/>
        </p:nvSpPr>
        <p:spPr bwMode="auto">
          <a:xfrm>
            <a:off x="66785" y="668030"/>
            <a:ext cx="8993119" cy="4401432"/>
          </a:xfrm>
          <a:prstGeom prst="roundRect">
            <a:avLst>
              <a:gd name="adj" fmla="val 6708"/>
            </a:avLst>
          </a:prstGeom>
          <a:solidFill>
            <a:srgbClr val="FFFFFF">
              <a:alpha val="50195"/>
            </a:srgbClr>
          </a:solidFill>
          <a:ln>
            <a:noFill/>
          </a:ln>
          <a:extLst>
            <a:ext uri="{91240B29-F687-4F45-9708-019B960494DF}">
              <a14:hiddenLine xmlns:a14="http://schemas.microsoft.com/office/drawing/2010/main" w="9525">
                <a:solidFill>
                  <a:srgbClr val="000000"/>
                </a:solidFill>
                <a:round/>
              </a14:hiddenLine>
            </a:ext>
          </a:extLst>
        </p:spPr>
        <p:txBody>
          <a:bodyPr lIns="87937" tIns="43969" rIns="87937" bIns="43969"/>
          <a:lstStyle/>
          <a:p>
            <a:pPr defTabSz="879475" eaLnBrk="1" hangingPunct="1"/>
            <a:endParaRPr lang="zh-CN" altLang="en-US" sz="1700" b="1">
              <a:latin typeface="Arial" panose="020B0604020202020204" pitchFamily="34" charset="0"/>
            </a:endParaRPr>
          </a:p>
        </p:txBody>
      </p:sp>
      <p:sp>
        <p:nvSpPr>
          <p:cNvPr id="5" name="圆角矩形 4"/>
          <p:cNvSpPr>
            <a:spLocks noChangeArrowheads="1"/>
          </p:cNvSpPr>
          <p:nvPr userDrawn="1"/>
        </p:nvSpPr>
        <p:spPr bwMode="auto">
          <a:xfrm>
            <a:off x="127268" y="771386"/>
            <a:ext cx="8878453" cy="4177075"/>
          </a:xfrm>
          <a:prstGeom prst="roundRect">
            <a:avLst>
              <a:gd name="adj" fmla="val 6708"/>
            </a:avLst>
          </a:prstGeom>
          <a:solidFill>
            <a:srgbClr val="FFFFFF">
              <a:alpha val="85097"/>
            </a:srgbClr>
          </a:solidFill>
          <a:ln>
            <a:noFill/>
          </a:ln>
          <a:extLst>
            <a:ext uri="{91240B29-F687-4F45-9708-019B960494DF}">
              <a14:hiddenLine xmlns:a14="http://schemas.microsoft.com/office/drawing/2010/main" w="9525">
                <a:solidFill>
                  <a:srgbClr val="000000"/>
                </a:solidFill>
                <a:round/>
              </a14:hiddenLine>
            </a:ext>
          </a:extLst>
        </p:spPr>
        <p:txBody>
          <a:bodyPr lIns="87937" tIns="43969" rIns="87937" bIns="43969"/>
          <a:lstStyle/>
          <a:p>
            <a:pPr defTabSz="879475" eaLnBrk="1" hangingPunct="1"/>
            <a:endParaRPr lang="zh-CN" altLang="en-US" sz="1700" b="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p:timing>
    <p:tnLst>
      <p:par>
        <p:cTn id="1" dur="indefinite" restart="never" nodeType="tmRoot"/>
      </p:par>
    </p:tnLst>
  </p:timing>
  <p:txStyles>
    <p:titleStyle>
      <a:lvl1pPr algn="l" rtl="0" eaLnBrk="0" fontAlgn="base" hangingPunct="0">
        <a:spcBef>
          <a:spcPct val="0"/>
        </a:spcBef>
        <a:spcAft>
          <a:spcPct val="0"/>
        </a:spcAft>
        <a:defRPr sz="3500" b="1">
          <a:solidFill>
            <a:schemeClr val="tx2"/>
          </a:solidFill>
          <a:latin typeface="+mj-lt"/>
          <a:ea typeface="+mj-ea"/>
          <a:cs typeface="+mj-cs"/>
        </a:defRPr>
      </a:lvl1pPr>
      <a:lvl2pPr algn="l" rtl="0" eaLnBrk="0" fontAlgn="base" hangingPunct="0">
        <a:spcBef>
          <a:spcPct val="0"/>
        </a:spcBef>
        <a:spcAft>
          <a:spcPct val="0"/>
        </a:spcAft>
        <a:defRPr sz="3500" b="1">
          <a:solidFill>
            <a:schemeClr val="tx2"/>
          </a:solidFill>
          <a:latin typeface="Arial" panose="020B0604020202020204" pitchFamily="34" charset="0"/>
        </a:defRPr>
      </a:lvl2pPr>
      <a:lvl3pPr algn="l" rtl="0" eaLnBrk="0" fontAlgn="base" hangingPunct="0">
        <a:spcBef>
          <a:spcPct val="0"/>
        </a:spcBef>
        <a:spcAft>
          <a:spcPct val="0"/>
        </a:spcAft>
        <a:defRPr sz="3500" b="1">
          <a:solidFill>
            <a:schemeClr val="tx2"/>
          </a:solidFill>
          <a:latin typeface="Arial" panose="020B0604020202020204" pitchFamily="34" charset="0"/>
        </a:defRPr>
      </a:lvl3pPr>
      <a:lvl4pPr algn="l" rtl="0" eaLnBrk="0" fontAlgn="base" hangingPunct="0">
        <a:spcBef>
          <a:spcPct val="0"/>
        </a:spcBef>
        <a:spcAft>
          <a:spcPct val="0"/>
        </a:spcAft>
        <a:defRPr sz="3500" b="1">
          <a:solidFill>
            <a:schemeClr val="tx2"/>
          </a:solidFill>
          <a:latin typeface="Arial" panose="020B0604020202020204" pitchFamily="34" charset="0"/>
        </a:defRPr>
      </a:lvl4pPr>
      <a:lvl5pPr algn="l" rtl="0" eaLnBrk="0" fontAlgn="base" hangingPunct="0">
        <a:spcBef>
          <a:spcPct val="0"/>
        </a:spcBef>
        <a:spcAft>
          <a:spcPct val="0"/>
        </a:spcAft>
        <a:defRPr sz="3500" b="1">
          <a:solidFill>
            <a:schemeClr val="tx2"/>
          </a:solidFill>
          <a:latin typeface="Arial" panose="020B0604020202020204" pitchFamily="34" charset="0"/>
        </a:defRPr>
      </a:lvl5pPr>
      <a:lvl6pPr marL="363220" algn="l" rtl="0" fontAlgn="base">
        <a:spcBef>
          <a:spcPct val="0"/>
        </a:spcBef>
        <a:spcAft>
          <a:spcPct val="0"/>
        </a:spcAft>
        <a:defRPr sz="3500" b="1">
          <a:solidFill>
            <a:schemeClr val="tx2"/>
          </a:solidFill>
          <a:latin typeface="Arial" panose="020B0604020202020204" pitchFamily="34" charset="0"/>
        </a:defRPr>
      </a:lvl6pPr>
      <a:lvl7pPr marL="725805" algn="l" rtl="0" fontAlgn="base">
        <a:spcBef>
          <a:spcPct val="0"/>
        </a:spcBef>
        <a:spcAft>
          <a:spcPct val="0"/>
        </a:spcAft>
        <a:defRPr sz="3500" b="1">
          <a:solidFill>
            <a:schemeClr val="tx2"/>
          </a:solidFill>
          <a:latin typeface="Arial" panose="020B0604020202020204" pitchFamily="34" charset="0"/>
        </a:defRPr>
      </a:lvl7pPr>
      <a:lvl8pPr marL="1089025" algn="l" rtl="0" fontAlgn="base">
        <a:spcBef>
          <a:spcPct val="0"/>
        </a:spcBef>
        <a:spcAft>
          <a:spcPct val="0"/>
        </a:spcAft>
        <a:defRPr sz="3500" b="1">
          <a:solidFill>
            <a:schemeClr val="tx2"/>
          </a:solidFill>
          <a:latin typeface="Arial" panose="020B0604020202020204" pitchFamily="34" charset="0"/>
        </a:defRPr>
      </a:lvl8pPr>
      <a:lvl9pPr marL="1451610" algn="l" rtl="0" fontAlgn="base">
        <a:spcBef>
          <a:spcPct val="0"/>
        </a:spcBef>
        <a:spcAft>
          <a:spcPct val="0"/>
        </a:spcAft>
        <a:defRPr sz="3500" b="1">
          <a:solidFill>
            <a:schemeClr val="tx2"/>
          </a:solidFill>
          <a:latin typeface="Arial" panose="020B0604020202020204" pitchFamily="34" charset="0"/>
        </a:defRPr>
      </a:lvl9pPr>
    </p:titleStyle>
    <p:bodyStyle>
      <a:lvl1pPr marL="272415" indent="-272415" algn="l" rtl="0" eaLnBrk="0" fontAlgn="base" hangingPunct="0">
        <a:spcBef>
          <a:spcPct val="20000"/>
        </a:spcBef>
        <a:spcAft>
          <a:spcPct val="0"/>
        </a:spcAft>
        <a:buChar char="•"/>
        <a:defRPr sz="2500">
          <a:solidFill>
            <a:schemeClr val="tx1"/>
          </a:solidFill>
          <a:latin typeface="+mn-lt"/>
          <a:ea typeface="+mn-ea"/>
          <a:cs typeface="+mn-cs"/>
        </a:defRPr>
      </a:lvl1pPr>
      <a:lvl2pPr marL="589915" indent="-226695" algn="l" rtl="0" eaLnBrk="0" fontAlgn="base" hangingPunct="0">
        <a:spcBef>
          <a:spcPct val="20000"/>
        </a:spcBef>
        <a:spcAft>
          <a:spcPct val="0"/>
        </a:spcAft>
        <a:buChar char="–"/>
        <a:defRPr sz="2200">
          <a:solidFill>
            <a:schemeClr val="tx1"/>
          </a:solidFill>
          <a:latin typeface="+mn-lt"/>
        </a:defRPr>
      </a:lvl2pPr>
      <a:lvl3pPr marL="907415" indent="-181610" algn="l" rtl="0" eaLnBrk="0" fontAlgn="base" hangingPunct="0">
        <a:spcBef>
          <a:spcPct val="20000"/>
        </a:spcBef>
        <a:spcAft>
          <a:spcPct val="0"/>
        </a:spcAft>
        <a:buChar char="•"/>
        <a:defRPr sz="1900">
          <a:solidFill>
            <a:schemeClr val="tx1"/>
          </a:solidFill>
          <a:latin typeface="+mn-lt"/>
        </a:defRPr>
      </a:lvl3pPr>
      <a:lvl4pPr marL="1270000" indent="-181610" algn="l" rtl="0" eaLnBrk="0" fontAlgn="base" hangingPunct="0">
        <a:spcBef>
          <a:spcPct val="20000"/>
        </a:spcBef>
        <a:spcAft>
          <a:spcPct val="0"/>
        </a:spcAft>
        <a:buChar char="–"/>
        <a:defRPr sz="1600">
          <a:solidFill>
            <a:schemeClr val="tx1"/>
          </a:solidFill>
          <a:latin typeface="+mn-lt"/>
        </a:defRPr>
      </a:lvl4pPr>
      <a:lvl5pPr marL="1633220" indent="-181610" algn="l" rtl="0" eaLnBrk="0" fontAlgn="base" hangingPunct="0">
        <a:spcBef>
          <a:spcPct val="20000"/>
        </a:spcBef>
        <a:spcAft>
          <a:spcPct val="0"/>
        </a:spcAft>
        <a:buChar char="»"/>
        <a:defRPr sz="1600">
          <a:solidFill>
            <a:schemeClr val="tx1"/>
          </a:solidFill>
          <a:latin typeface="+mn-lt"/>
        </a:defRPr>
      </a:lvl5pPr>
      <a:lvl6pPr marL="1995805" indent="-181610" algn="l" rtl="0" fontAlgn="base">
        <a:spcBef>
          <a:spcPct val="20000"/>
        </a:spcBef>
        <a:spcAft>
          <a:spcPct val="0"/>
        </a:spcAft>
        <a:buChar char="»"/>
        <a:defRPr sz="1600">
          <a:solidFill>
            <a:schemeClr val="tx1"/>
          </a:solidFill>
          <a:latin typeface="+mn-lt"/>
        </a:defRPr>
      </a:lvl6pPr>
      <a:lvl7pPr marL="2359025" indent="-181610" algn="l" rtl="0" fontAlgn="base">
        <a:spcBef>
          <a:spcPct val="20000"/>
        </a:spcBef>
        <a:spcAft>
          <a:spcPct val="0"/>
        </a:spcAft>
        <a:buChar char="»"/>
        <a:defRPr sz="1600">
          <a:solidFill>
            <a:schemeClr val="tx1"/>
          </a:solidFill>
          <a:latin typeface="+mn-lt"/>
        </a:defRPr>
      </a:lvl7pPr>
      <a:lvl8pPr marL="2722245" indent="-181610" algn="l" rtl="0" fontAlgn="base">
        <a:spcBef>
          <a:spcPct val="20000"/>
        </a:spcBef>
        <a:spcAft>
          <a:spcPct val="0"/>
        </a:spcAft>
        <a:buChar char="»"/>
        <a:defRPr sz="1600">
          <a:solidFill>
            <a:schemeClr val="tx1"/>
          </a:solidFill>
          <a:latin typeface="+mn-lt"/>
        </a:defRPr>
      </a:lvl8pPr>
      <a:lvl9pPr marL="3084830" indent="-181610" algn="l" rtl="0" fontAlgn="base">
        <a:spcBef>
          <a:spcPct val="20000"/>
        </a:spcBef>
        <a:spcAft>
          <a:spcPct val="0"/>
        </a:spcAft>
        <a:buChar char="»"/>
        <a:defRPr sz="1600">
          <a:solidFill>
            <a:schemeClr val="tx1"/>
          </a:solidFill>
          <a:latin typeface="+mn-lt"/>
        </a:defRPr>
      </a:lvl9pPr>
    </p:bodyStyle>
    <p:otherStyle>
      <a:defPPr>
        <a:defRPr lang="zh-CN"/>
      </a:defPPr>
      <a:lvl1pPr marL="0" algn="l" defTabSz="725805" rtl="0" eaLnBrk="1" latinLnBrk="0" hangingPunct="1">
        <a:defRPr sz="1400" kern="1200">
          <a:solidFill>
            <a:schemeClr val="tx1"/>
          </a:solidFill>
          <a:latin typeface="+mn-lt"/>
          <a:ea typeface="+mn-ea"/>
          <a:cs typeface="+mn-cs"/>
        </a:defRPr>
      </a:lvl1pPr>
      <a:lvl2pPr marL="363220" algn="l" defTabSz="725805" rtl="0" eaLnBrk="1" latinLnBrk="0" hangingPunct="1">
        <a:defRPr sz="1400" kern="1200">
          <a:solidFill>
            <a:schemeClr val="tx1"/>
          </a:solidFill>
          <a:latin typeface="+mn-lt"/>
          <a:ea typeface="+mn-ea"/>
          <a:cs typeface="+mn-cs"/>
        </a:defRPr>
      </a:lvl2pPr>
      <a:lvl3pPr marL="725805" algn="l" defTabSz="725805" rtl="0" eaLnBrk="1" latinLnBrk="0" hangingPunct="1">
        <a:defRPr sz="1400" kern="1200">
          <a:solidFill>
            <a:schemeClr val="tx1"/>
          </a:solidFill>
          <a:latin typeface="+mn-lt"/>
          <a:ea typeface="+mn-ea"/>
          <a:cs typeface="+mn-cs"/>
        </a:defRPr>
      </a:lvl3pPr>
      <a:lvl4pPr marL="1089025" algn="l" defTabSz="725805" rtl="0" eaLnBrk="1" latinLnBrk="0" hangingPunct="1">
        <a:defRPr sz="1400" kern="1200">
          <a:solidFill>
            <a:schemeClr val="tx1"/>
          </a:solidFill>
          <a:latin typeface="+mn-lt"/>
          <a:ea typeface="+mn-ea"/>
          <a:cs typeface="+mn-cs"/>
        </a:defRPr>
      </a:lvl4pPr>
      <a:lvl5pPr marL="1451610" algn="l" defTabSz="725805" rtl="0" eaLnBrk="1" latinLnBrk="0" hangingPunct="1">
        <a:defRPr sz="1400" kern="1200">
          <a:solidFill>
            <a:schemeClr val="tx1"/>
          </a:solidFill>
          <a:latin typeface="+mn-lt"/>
          <a:ea typeface="+mn-ea"/>
          <a:cs typeface="+mn-cs"/>
        </a:defRPr>
      </a:lvl5pPr>
      <a:lvl6pPr marL="1814830" algn="l" defTabSz="725805" rtl="0" eaLnBrk="1" latinLnBrk="0" hangingPunct="1">
        <a:defRPr sz="1400" kern="1200">
          <a:solidFill>
            <a:schemeClr val="tx1"/>
          </a:solidFill>
          <a:latin typeface="+mn-lt"/>
          <a:ea typeface="+mn-ea"/>
          <a:cs typeface="+mn-cs"/>
        </a:defRPr>
      </a:lvl6pPr>
      <a:lvl7pPr marL="2177415" algn="l" defTabSz="725805" rtl="0" eaLnBrk="1" latinLnBrk="0" hangingPunct="1">
        <a:defRPr sz="1400" kern="1200">
          <a:solidFill>
            <a:schemeClr val="tx1"/>
          </a:solidFill>
          <a:latin typeface="+mn-lt"/>
          <a:ea typeface="+mn-ea"/>
          <a:cs typeface="+mn-cs"/>
        </a:defRPr>
      </a:lvl7pPr>
      <a:lvl8pPr marL="2540635" algn="l" defTabSz="725805" rtl="0" eaLnBrk="1" latinLnBrk="0" hangingPunct="1">
        <a:defRPr sz="1400" kern="1200">
          <a:solidFill>
            <a:schemeClr val="tx1"/>
          </a:solidFill>
          <a:latin typeface="+mn-lt"/>
          <a:ea typeface="+mn-ea"/>
          <a:cs typeface="+mn-cs"/>
        </a:defRPr>
      </a:lvl8pPr>
      <a:lvl9pPr marL="2903220" algn="l" defTabSz="72580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media/image6.png"/><Relationship Id="rId7" Type="http://schemas.openxmlformats.org/officeDocument/2006/relationships/image" Target="../media/image5.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8.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6.xml"/><Relationship Id="rId7" Type="http://schemas.openxmlformats.org/officeDocument/2006/relationships/image" Target="../media/image12.pn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image" Target="../media/image12.png"/><Relationship Id="rId1" Type="http://schemas.openxmlformats.org/officeDocument/2006/relationships/image" Target="../media/image45.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6.xml"/><Relationship Id="rId3" Type="http://schemas.openxmlformats.org/officeDocument/2006/relationships/image" Target="../media/image12.png"/><Relationship Id="rId2" Type="http://schemas.openxmlformats.org/officeDocument/2006/relationships/image" Target="../media/image34.png"/><Relationship Id="rId1" Type="http://schemas.openxmlformats.org/officeDocument/2006/relationships/image" Target="../media/image46.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48.png"/><Relationship Id="rId1" Type="http://schemas.openxmlformats.org/officeDocument/2006/relationships/image" Target="../media/image47.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6.xml"/><Relationship Id="rId4" Type="http://schemas.openxmlformats.org/officeDocument/2006/relationships/image" Target="../media/image12.png"/><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6.xml"/><Relationship Id="rId4" Type="http://schemas.openxmlformats.org/officeDocument/2006/relationships/image" Target="../media/image12.png"/><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55.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59.png"/><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64.png"/><Relationship Id="rId4" Type="http://schemas.openxmlformats.org/officeDocument/2006/relationships/image" Target="../media/image63.png"/><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4.xml"/><Relationship Id="rId5" Type="http://schemas.openxmlformats.org/officeDocument/2006/relationships/themeOverride" Target="../theme/themeOverride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6.xml"/><Relationship Id="rId4" Type="http://schemas.openxmlformats.org/officeDocument/2006/relationships/image" Target="../media/image12.png"/><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65.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6.xml"/><Relationship Id="rId3" Type="http://schemas.openxmlformats.org/officeDocument/2006/relationships/image" Target="../media/image12.png"/><Relationship Id="rId2" Type="http://schemas.openxmlformats.org/officeDocument/2006/relationships/image" Target="../media/image64.png"/><Relationship Id="rId1" Type="http://schemas.openxmlformats.org/officeDocument/2006/relationships/image" Target="../media/image6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69.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4.xml"/><Relationship Id="rId3" Type="http://schemas.openxmlformats.org/officeDocument/2006/relationships/themeOverride" Target="../theme/themeOverride2.xml"/><Relationship Id="rId2" Type="http://schemas.openxmlformats.org/officeDocument/2006/relationships/image" Target="../media/image12.png"/><Relationship Id="rId1" Type="http://schemas.openxmlformats.org/officeDocument/2006/relationships/image" Target="../media/image70.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6.xml"/><Relationship Id="rId3" Type="http://schemas.openxmlformats.org/officeDocument/2006/relationships/image" Target="../media/image12.png"/><Relationship Id="rId2" Type="http://schemas.openxmlformats.org/officeDocument/2006/relationships/image" Target="../media/image72.png"/><Relationship Id="rId1" Type="http://schemas.openxmlformats.org/officeDocument/2006/relationships/image" Target="../media/image71.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6.xml"/><Relationship Id="rId3" Type="http://schemas.openxmlformats.org/officeDocument/2006/relationships/image" Target="../media/image12.png"/><Relationship Id="rId2" Type="http://schemas.openxmlformats.org/officeDocument/2006/relationships/image" Target="../media/image74.png"/><Relationship Id="rId1" Type="http://schemas.openxmlformats.org/officeDocument/2006/relationships/image" Target="../media/image7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75.pn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image" Target="../media/image76.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6.xml"/><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6.xml"/><Relationship Id="rId4" Type="http://schemas.openxmlformats.org/officeDocument/2006/relationships/image" Target="../media/image12.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1" Type="http://schemas.openxmlformats.org/officeDocument/2006/relationships/notesSlide" Target="../notesSlides/notesSlide5.xml"/><Relationship Id="rId10" Type="http://schemas.openxmlformats.org/officeDocument/2006/relationships/slideLayout" Target="../slideLayouts/slideLayout6.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6.xml"/><Relationship Id="rId3" Type="http://schemas.openxmlformats.org/officeDocument/2006/relationships/image" Target="../media/image12.png"/><Relationship Id="rId2" Type="http://schemas.openxmlformats.org/officeDocument/2006/relationships/image" Target="../media/image32.png"/><Relationship Id="rId1" Type="http://schemas.openxmlformats.org/officeDocument/2006/relationships/image" Target="../media/image3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6.xml"/><Relationship Id="rId3" Type="http://schemas.openxmlformats.org/officeDocument/2006/relationships/image" Target="../media/image12.png"/><Relationship Id="rId2" Type="http://schemas.openxmlformats.org/officeDocument/2006/relationships/image" Target="../media/image34.png"/><Relationship Id="rId1"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47"/>
            <a:ext cx="9145587" cy="5144393"/>
          </a:xfrm>
          <a:prstGeom prst="rect">
            <a:avLst/>
          </a:prstGeom>
        </p:spPr>
      </p:pic>
      <p:pic>
        <p:nvPicPr>
          <p:cNvPr id="5" name="5.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001794" y="-856456"/>
            <a:ext cx="609600" cy="609600"/>
          </a:xfrm>
          <a:prstGeom prst="rect">
            <a:avLst/>
          </a:prstGeom>
        </p:spPr>
      </p:pic>
      <p:pic>
        <p:nvPicPr>
          <p:cNvPr id="11" name="Picture 84" descr="笔墨"/>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282" y="3163079"/>
            <a:ext cx="2556121" cy="1945149"/>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11"/>
          <p:cNvSpPr txBox="1">
            <a:spLocks noChangeArrowheads="1"/>
          </p:cNvSpPr>
          <p:nvPr/>
        </p:nvSpPr>
        <p:spPr bwMode="auto">
          <a:xfrm>
            <a:off x="3213207" y="1353344"/>
            <a:ext cx="4119696" cy="3385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3333">
                      <a:alpha val="50000"/>
                    </a:srgbClr>
                  </a:outerShdw>
                </a:effectLst>
              </a14:hiddenEffects>
            </a:ext>
          </a:extLst>
        </p:spPr>
        <p:txBody>
          <a:bodyPr wrap="square" lIns="91443" tIns="45721" rIns="91443" bIns="45721">
            <a:spAutoFit/>
          </a:bodyPr>
          <a:lstStyle>
            <a:lvl1pPr defTabSz="1152525" eaLnBrk="0" hangingPunct="0">
              <a:defRPr>
                <a:solidFill>
                  <a:schemeClr val="tx1"/>
                </a:solidFill>
                <a:latin typeface="Arial" panose="020B0604020202020204" pitchFamily="34" charset="0"/>
              </a:defRPr>
            </a:lvl1pPr>
            <a:lvl2pPr marL="742950" indent="-285750" defTabSz="1152525" eaLnBrk="0" hangingPunct="0">
              <a:defRPr>
                <a:solidFill>
                  <a:schemeClr val="tx1"/>
                </a:solidFill>
                <a:latin typeface="Arial" panose="020B0604020202020204" pitchFamily="34" charset="0"/>
              </a:defRPr>
            </a:lvl2pPr>
            <a:lvl3pPr marL="1143000" indent="-228600" defTabSz="1152525" eaLnBrk="0" hangingPunct="0">
              <a:defRPr>
                <a:solidFill>
                  <a:schemeClr val="tx1"/>
                </a:solidFill>
                <a:latin typeface="Arial" panose="020B0604020202020204" pitchFamily="34" charset="0"/>
              </a:defRPr>
            </a:lvl3pPr>
            <a:lvl4pPr marL="1600200" indent="-228600" defTabSz="1152525" eaLnBrk="0" hangingPunct="0">
              <a:defRPr>
                <a:solidFill>
                  <a:schemeClr val="tx1"/>
                </a:solidFill>
                <a:latin typeface="Arial" panose="020B0604020202020204" pitchFamily="34" charset="0"/>
              </a:defRPr>
            </a:lvl4pPr>
            <a:lvl5pPr marL="2057400" indent="-228600" defTabSz="1152525" eaLnBrk="0" hangingPunct="0">
              <a:defRPr>
                <a:solidFill>
                  <a:schemeClr val="tx1"/>
                </a:solidFill>
                <a:latin typeface="Arial" panose="020B0604020202020204" pitchFamily="34" charset="0"/>
              </a:defRPr>
            </a:lvl5pPr>
            <a:lvl6pPr marL="2514600" indent="-228600" algn="ctr" defTabSz="1152525" eaLnBrk="0" fontAlgn="base" hangingPunct="0">
              <a:spcBef>
                <a:spcPct val="0"/>
              </a:spcBef>
              <a:spcAft>
                <a:spcPct val="0"/>
              </a:spcAft>
              <a:defRPr>
                <a:solidFill>
                  <a:schemeClr val="tx1"/>
                </a:solidFill>
                <a:latin typeface="Arial" panose="020B0604020202020204" pitchFamily="34" charset="0"/>
              </a:defRPr>
            </a:lvl6pPr>
            <a:lvl7pPr marL="2971800" indent="-228600" algn="ctr" defTabSz="1152525" eaLnBrk="0" fontAlgn="base" hangingPunct="0">
              <a:spcBef>
                <a:spcPct val="0"/>
              </a:spcBef>
              <a:spcAft>
                <a:spcPct val="0"/>
              </a:spcAft>
              <a:defRPr>
                <a:solidFill>
                  <a:schemeClr val="tx1"/>
                </a:solidFill>
                <a:latin typeface="Arial" panose="020B0604020202020204" pitchFamily="34" charset="0"/>
              </a:defRPr>
            </a:lvl7pPr>
            <a:lvl8pPr marL="3429000" indent="-228600" algn="ctr" defTabSz="1152525" eaLnBrk="0" fontAlgn="base" hangingPunct="0">
              <a:spcBef>
                <a:spcPct val="0"/>
              </a:spcBef>
              <a:spcAft>
                <a:spcPct val="0"/>
              </a:spcAft>
              <a:defRPr>
                <a:solidFill>
                  <a:schemeClr val="tx1"/>
                </a:solidFill>
                <a:latin typeface="Arial" panose="020B0604020202020204" pitchFamily="34" charset="0"/>
              </a:defRPr>
            </a:lvl8pPr>
            <a:lvl9pPr marL="3886200" indent="-228600" algn="ctr" defTabSz="1152525"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dirty="0" smtClean="0">
                <a:latin typeface="微软雅黑" panose="020B0503020204020204" pitchFamily="34" charset="-122"/>
                <a:ea typeface="微软雅黑" panose="020B0503020204020204" pitchFamily="34" charset="-122"/>
              </a:rPr>
              <a:t>［中国风</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文化艺术</a:t>
            </a:r>
            <a:r>
              <a:rPr lang="en-US" altLang="zh-CN"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工</a:t>
            </a:r>
            <a:r>
              <a:rPr lang="zh-CN" altLang="en-US" sz="1600" dirty="0" smtClean="0">
                <a:latin typeface="微软雅黑" panose="020B0503020204020204" pitchFamily="34" charset="-122"/>
                <a:ea typeface="微软雅黑" panose="020B0503020204020204" pitchFamily="34" charset="-122"/>
              </a:rPr>
              <a:t>作计划</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汇报总结</a:t>
            </a:r>
            <a:r>
              <a:rPr lang="en-US" altLang="zh-CN" sz="1600" dirty="0">
                <a:latin typeface="微软雅黑" panose="020B0503020204020204" pitchFamily="34" charset="-122"/>
                <a:ea typeface="微软雅黑" panose="020B0503020204020204" pitchFamily="34" charset="-122"/>
              </a:rPr>
              <a:t>PPT</a:t>
            </a:r>
            <a:r>
              <a:rPr lang="zh-CN" altLang="en-US"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2743994" y="743744"/>
            <a:ext cx="5122309" cy="6888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3333">
                      <a:alpha val="50000"/>
                    </a:srgbClr>
                  </a:outerShdw>
                </a:effectLst>
              </a14:hiddenEffects>
            </a:ext>
          </a:extLst>
        </p:spPr>
        <p:txBody>
          <a:bodyPr wrap="none" lIns="72585" tIns="36293" rIns="72585" bIns="36293">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zh-CN" altLang="en-US" sz="4000" spc="-300" dirty="0" smtClean="0">
                <a:latin typeface="华文行楷" panose="02010800040101010101" pitchFamily="2" charset="-122"/>
                <a:ea typeface="华文行楷" panose="02010800040101010101" pitchFamily="2" charset="-122"/>
              </a:rPr>
              <a:t>中国风古典文化动态</a:t>
            </a:r>
            <a:r>
              <a:rPr lang="en-US" altLang="zh-CN" sz="4000" spc="-300" dirty="0" smtClean="0">
                <a:latin typeface="汉仪柏青体繁" panose="02010604000101010101" pitchFamily="2" charset="-122"/>
                <a:ea typeface="汉仪柏青体繁" panose="02010604000101010101" pitchFamily="2" charset="-122"/>
              </a:rPr>
              <a:t>PPT</a:t>
            </a:r>
            <a:endParaRPr lang="zh-CN" altLang="en-US" sz="4000" spc="-300" dirty="0">
              <a:latin typeface="汉仪柏青体繁" panose="02010604000101010101" pitchFamily="2" charset="-122"/>
              <a:ea typeface="汉仪柏青体繁" panose="02010604000101010101" pitchFamily="2" charset="-122"/>
            </a:endParaRPr>
          </a:p>
        </p:txBody>
      </p:sp>
      <p:pic>
        <p:nvPicPr>
          <p:cNvPr id="14" name="Picture 21" descr="花瓣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259700">
            <a:off x="3143551" y="-971794"/>
            <a:ext cx="420863" cy="3806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2" descr="花瓣0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118" y="-1226401"/>
            <a:ext cx="609874" cy="3504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3" descr="花瓣0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9281" y="-1429331"/>
            <a:ext cx="381801" cy="27351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4" descr="花瓣0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0919" y="-490309"/>
            <a:ext cx="533010" cy="33779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5" descr="花瓣0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9311245">
            <a:off x="1771334" y="-743655"/>
            <a:ext cx="762343" cy="369307"/>
          </a:xfrm>
          <a:prstGeom prst="rect">
            <a:avLst/>
          </a:prstGeom>
          <a:noFill/>
          <a:extLst>
            <a:ext uri="{909E8E84-426E-40DD-AFC4-6F175D3DCCD1}">
              <a14:hiddenFill xmlns:a14="http://schemas.microsoft.com/office/drawing/2010/main">
                <a:solidFill>
                  <a:srgbClr val="FFFFFF"/>
                </a:solidFill>
              </a14:hiddenFill>
            </a:ext>
          </a:extLst>
        </p:spPr>
      </p:pic>
      <p:sp>
        <p:nvSpPr>
          <p:cNvPr id="31" name="矩形 30"/>
          <p:cNvSpPr/>
          <p:nvPr/>
        </p:nvSpPr>
        <p:spPr>
          <a:xfrm>
            <a:off x="3409297" y="1932708"/>
            <a:ext cx="3121025" cy="342900"/>
          </a:xfrm>
          <a:prstGeom prst="rect">
            <a:avLst/>
          </a:prstGeom>
        </p:spPr>
        <p:txBody>
          <a:bodyPr wrap="none">
            <a:spAutoFit/>
          </a:bodyPr>
          <a:p>
            <a:pPr marL="342900" lvl="0" indent="-342900" fontAlgn="base">
              <a:lnSpc>
                <a:spcPct val="110000"/>
              </a:lnSpc>
              <a:spcBef>
                <a:spcPct val="0"/>
              </a:spcBef>
              <a:spcAft>
                <a:spcPct val="0"/>
              </a:spcAft>
            </a:pPr>
            <a:r>
              <a:rPr lang="zh-CN" altLang="en-US"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中国风</a:t>
            </a:r>
            <a:r>
              <a:rPr lang="en-US" altLang="zh-CN"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-www.zhongguofeng.com</a:t>
            </a:r>
            <a:endParaRPr lang="en-US" altLang="zh-CN" sz="15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3" presetClass="entr" presetSubtype="288"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1500" fill="hold"/>
                                        <p:tgtEl>
                                          <p:spTgt spid="16"/>
                                        </p:tgtEl>
                                        <p:attrNameLst>
                                          <p:attrName>ppt_w</p:attrName>
                                        </p:attrNameLst>
                                      </p:cBhvr>
                                      <p:tavLst>
                                        <p:tav tm="0">
                                          <p:val>
                                            <p:strVal val="4/3*#ppt_w"/>
                                          </p:val>
                                        </p:tav>
                                        <p:tav tm="100000">
                                          <p:val>
                                            <p:strVal val="#ppt_w"/>
                                          </p:val>
                                        </p:tav>
                                      </p:tavLst>
                                    </p:anim>
                                    <p:anim calcmode="lin" valueType="num">
                                      <p:cBhvr>
                                        <p:cTn id="11" dur="1500" fill="hold"/>
                                        <p:tgtEl>
                                          <p:spTgt spid="16"/>
                                        </p:tgtEl>
                                        <p:attrNameLst>
                                          <p:attrName>ppt_h</p:attrName>
                                        </p:attrNameLst>
                                      </p:cBhvr>
                                      <p:tavLst>
                                        <p:tav tm="0">
                                          <p:val>
                                            <p:strVal val="4/3*#ppt_h"/>
                                          </p:val>
                                        </p:tav>
                                        <p:tav tm="100000">
                                          <p:val>
                                            <p:strVal val="#ppt_h"/>
                                          </p:val>
                                        </p:tav>
                                      </p:tavLst>
                                    </p:anim>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3" presetClass="entr" presetSubtype="36"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6*min(max(#ppt_w*#ppt_h,.3),1)-7.4)/-.7*#ppt_w"/>
                                          </p:val>
                                        </p:tav>
                                        <p:tav tm="100000">
                                          <p:val>
                                            <p:strVal val="#ppt_w"/>
                                          </p:val>
                                        </p:tav>
                                      </p:tavLst>
                                    </p:anim>
                                    <p:anim calcmode="lin" valueType="num">
                                      <p:cBhvr>
                                        <p:cTn id="22" dur="500" fill="hold"/>
                                        <p:tgtEl>
                                          <p:spTgt spid="13"/>
                                        </p:tgtEl>
                                        <p:attrNameLst>
                                          <p:attrName>ppt_h</p:attrName>
                                        </p:attrNameLst>
                                      </p:cBhvr>
                                      <p:tavLst>
                                        <p:tav tm="0">
                                          <p:val>
                                            <p:strVal val="(6*min(max(#ppt_w*#ppt_h,.3),1)-7.4)/-.7*#ppt_h"/>
                                          </p:val>
                                        </p:tav>
                                        <p:tav tm="100000">
                                          <p:val>
                                            <p:strVal val="#ppt_h"/>
                                          </p:val>
                                        </p:tav>
                                      </p:tavLst>
                                    </p:anim>
                                    <p:anim calcmode="lin" valueType="num">
                                      <p:cBhvr>
                                        <p:cTn id="23" dur="500" fill="hold"/>
                                        <p:tgtEl>
                                          <p:spTgt spid="13"/>
                                        </p:tgtEl>
                                        <p:attrNameLst>
                                          <p:attrName>ppt_x</p:attrName>
                                        </p:attrNameLst>
                                      </p:cBhvr>
                                      <p:tavLst>
                                        <p:tav tm="0">
                                          <p:val>
                                            <p:fltVal val="0.5"/>
                                          </p:val>
                                        </p:tav>
                                        <p:tav tm="100000">
                                          <p:val>
                                            <p:strVal val="#ppt_x"/>
                                          </p:val>
                                        </p:tav>
                                      </p:tavLst>
                                    </p:anim>
                                    <p:anim calcmode="lin" valueType="num">
                                      <p:cBhvr>
                                        <p:cTn id="24"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3549"/>
                            </p:stCondLst>
                            <p:childTnLst>
                              <p:par>
                                <p:cTn id="26" presetID="50" presetClass="entr" presetSubtype="0" decel="10000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strVal val="#ppt_w+.3"/>
                                          </p:val>
                                        </p:tav>
                                        <p:tav tm="100000">
                                          <p:val>
                                            <p:strVal val="#ppt_w"/>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animEffect transition="in" filter="fade">
                                      <p:cBhvr>
                                        <p:cTn id="30" dur="1000"/>
                                        <p:tgtEl>
                                          <p:spTgt spid="12"/>
                                        </p:tgtEl>
                                      </p:cBhvr>
                                    </p:animEffect>
                                  </p:childTnLst>
                                </p:cTn>
                              </p:par>
                            </p:childTnLst>
                          </p:cTn>
                        </p:par>
                        <p:par>
                          <p:cTn id="31" fill="hold">
                            <p:stCondLst>
                              <p:cond delay="4549"/>
                            </p:stCondLst>
                            <p:childTnLst>
                              <p:par>
                                <p:cTn id="32" presetID="27" presetClass="entr" presetSubtype="0" fill="hold" grpId="1" nodeType="afterEffect">
                                  <p:stCondLst>
                                    <p:cond delay="0"/>
                                  </p:stCondLst>
                                  <p:iterate type="lt">
                                    <p:tmPct val="50000"/>
                                  </p:iterate>
                                  <p:childTnLst>
                                    <p:set>
                                      <p:cBhvr>
                                        <p:cTn id="33" dur="1" fill="hold">
                                          <p:stCondLst>
                                            <p:cond delay="0"/>
                                          </p:stCondLst>
                                        </p:cTn>
                                        <p:tgtEl>
                                          <p:spTgt spid="13"/>
                                        </p:tgtEl>
                                        <p:attrNameLst>
                                          <p:attrName>style.visibility</p:attrName>
                                        </p:attrNameLst>
                                      </p:cBhvr>
                                      <p:to>
                                        <p:strVal val="visible"/>
                                      </p:to>
                                    </p:set>
                                    <p:anim calcmode="discrete" valueType="clr">
                                      <p:cBhvr override="childStyle">
                                        <p:cTn id="34" dur="80"/>
                                        <p:tgtEl>
                                          <p:spTgt spid="13"/>
                                        </p:tgtEl>
                                        <p:attrNameLst>
                                          <p:attrName>style.color</p:attrName>
                                        </p:attrNameLst>
                                      </p:cBhvr>
                                      <p:tavLst>
                                        <p:tav tm="0">
                                          <p:val>
                                            <p:clrVal>
                                              <a:schemeClr val="accent2"/>
                                            </p:clrVal>
                                          </p:val>
                                        </p:tav>
                                        <p:tav tm="50000">
                                          <p:val>
                                            <p:clrVal>
                                              <a:schemeClr val="accent2"/>
                                            </p:clrVal>
                                          </p:val>
                                        </p:tav>
                                      </p:tavLst>
                                    </p:anim>
                                    <p:anim calcmode="discrete" valueType="clr">
                                      <p:cBhvr>
                                        <p:cTn id="35" dur="80"/>
                                        <p:tgtEl>
                                          <p:spTgt spid="13"/>
                                        </p:tgtEl>
                                        <p:attrNameLst>
                                          <p:attrName>fillcolor</p:attrName>
                                        </p:attrNameLst>
                                      </p:cBhvr>
                                      <p:tavLst>
                                        <p:tav tm="0">
                                          <p:val>
                                            <p:clrVal>
                                              <a:schemeClr val="accent2"/>
                                            </p:clrVal>
                                          </p:val>
                                        </p:tav>
                                        <p:tav tm="50000">
                                          <p:val>
                                            <p:clrVal>
                                              <a:schemeClr val="hlink"/>
                                            </p:clrVal>
                                          </p:val>
                                        </p:tav>
                                      </p:tavLst>
                                    </p:anim>
                                    <p:set>
                                      <p:cBhvr>
                                        <p:cTn id="36" dur="80"/>
                                        <p:tgtEl>
                                          <p:spTgt spid="13"/>
                                        </p:tgtEl>
                                        <p:attrNameLst>
                                          <p:attrName>fill.type</p:attrName>
                                        </p:attrNameLst>
                                      </p:cBhvr>
                                      <p:to>
                                        <p:strVal val="solid"/>
                                      </p:to>
                                    </p:set>
                                  </p:childTnLst>
                                </p:cTn>
                              </p:par>
                            </p:childTnLst>
                          </p:cTn>
                        </p:par>
                        <p:par>
                          <p:cTn id="37" fill="hold">
                            <p:stCondLst>
                              <p:cond delay="5069"/>
                            </p:stCondLst>
                            <p:childTnLst>
                              <p:par>
                                <p:cTn id="38" presetID="27" presetClass="entr" presetSubtype="0" fill="hold" grpId="2" nodeType="afterEffect">
                                  <p:stCondLst>
                                    <p:cond delay="0"/>
                                  </p:stCondLst>
                                  <p:iterate type="lt">
                                    <p:tmPct val="50000"/>
                                  </p:iterate>
                                  <p:childTnLst>
                                    <p:set>
                                      <p:cBhvr>
                                        <p:cTn id="39" dur="1" fill="hold">
                                          <p:stCondLst>
                                            <p:cond delay="0"/>
                                          </p:stCondLst>
                                        </p:cTn>
                                        <p:tgtEl>
                                          <p:spTgt spid="13"/>
                                        </p:tgtEl>
                                        <p:attrNameLst>
                                          <p:attrName>style.visibility</p:attrName>
                                        </p:attrNameLst>
                                      </p:cBhvr>
                                      <p:to>
                                        <p:strVal val="visible"/>
                                      </p:to>
                                    </p:set>
                                    <p:anim calcmode="discrete" valueType="clr">
                                      <p:cBhvr override="childStyle">
                                        <p:cTn id="40" dur="80"/>
                                        <p:tgtEl>
                                          <p:spTgt spid="13"/>
                                        </p:tgtEl>
                                        <p:attrNameLst>
                                          <p:attrName>style.color</p:attrName>
                                        </p:attrNameLst>
                                      </p:cBhvr>
                                      <p:tavLst>
                                        <p:tav tm="0">
                                          <p:val>
                                            <p:clrVal>
                                              <a:schemeClr val="accent2"/>
                                            </p:clrVal>
                                          </p:val>
                                        </p:tav>
                                        <p:tav tm="50000">
                                          <p:val>
                                            <p:clrVal>
                                              <a:schemeClr val="accent2"/>
                                            </p:clrVal>
                                          </p:val>
                                        </p:tav>
                                      </p:tavLst>
                                    </p:anim>
                                    <p:anim calcmode="discrete" valueType="clr">
                                      <p:cBhvr>
                                        <p:cTn id="41" dur="80"/>
                                        <p:tgtEl>
                                          <p:spTgt spid="13"/>
                                        </p:tgtEl>
                                        <p:attrNameLst>
                                          <p:attrName>fillcolor</p:attrName>
                                        </p:attrNameLst>
                                      </p:cBhvr>
                                      <p:tavLst>
                                        <p:tav tm="0">
                                          <p:val>
                                            <p:clrVal>
                                              <a:schemeClr val="accent2"/>
                                            </p:clrVal>
                                          </p:val>
                                        </p:tav>
                                        <p:tav tm="50000">
                                          <p:val>
                                            <p:clrVal>
                                              <a:schemeClr val="hlink"/>
                                            </p:clrVal>
                                          </p:val>
                                        </p:tav>
                                      </p:tavLst>
                                    </p:anim>
                                    <p:set>
                                      <p:cBhvr>
                                        <p:cTn id="42" dur="80"/>
                                        <p:tgtEl>
                                          <p:spTgt spid="13"/>
                                        </p:tgtEl>
                                        <p:attrNameLst>
                                          <p:attrName>fill.type</p:attrName>
                                        </p:attrNameLst>
                                      </p:cBhvr>
                                      <p:to>
                                        <p:strVal val="solid"/>
                                      </p:to>
                                    </p:set>
                                  </p:childTnLst>
                                </p:cTn>
                              </p:par>
                            </p:childTnLst>
                          </p:cTn>
                        </p:par>
                        <p:par>
                          <p:cTn id="43" fill="hold">
                            <p:stCondLst>
                              <p:cond delay="5590"/>
                            </p:stCondLst>
                            <p:childTnLst>
                              <p:par>
                                <p:cTn id="44" presetID="0" presetClass="path" presetSubtype="0" accel="50000" decel="50000" fill="hold" nodeType="afterEffect">
                                  <p:stCondLst>
                                    <p:cond delay="0"/>
                                  </p:stCondLst>
                                  <p:childTnLst>
                                    <p:animMotion origin="layout" path="M -3.33333E-6 -6.93642E-7 C -0.04323 0.09064 -0.08628 0.1815 -0.09444 0.24971 C -0.1026 0.31792 -0.04895 0.35237 -0.04861 0.40879 C -0.04826 0.4652 -0.1026 0.52624 -0.09288 0.58821 C -0.08316 0.65017 0.00348 0.71861 0.00973 0.78058 C 0.01598 0.84254 -0.06232 0.91191 -0.05555 0.96 C -0.04878 1.00809 0.03334 1.02867 0.05 1.06913 C 0.06667 1.1096 0.05417 1.16624 0.04445 1.20231 C 0.03473 1.23838 0.0132 1.26197 -0.00833 1.28555 " pathEditMode="relative" rAng="0" ptsTypes="aaaaaaaaa">
                                      <p:cBhvr>
                                        <p:cTn id="45" dur="3000" fill="hold"/>
                                        <p:tgtEl>
                                          <p:spTgt spid="19"/>
                                        </p:tgtEl>
                                        <p:attrNameLst>
                                          <p:attrName>ppt_x</p:attrName>
                                          <p:attrName>ppt_y</p:attrName>
                                        </p:attrNameLst>
                                      </p:cBhvr>
                                      <p:rCtr x="-1806" y="64277"/>
                                    </p:animMotion>
                                  </p:childTnLst>
                                </p:cTn>
                              </p:par>
                              <p:par>
                                <p:cTn id="46" presetID="0" presetClass="path" presetSubtype="0" accel="50000" decel="50000" fill="hold" nodeType="withEffect">
                                  <p:stCondLst>
                                    <p:cond delay="200"/>
                                  </p:stCondLst>
                                  <p:childTnLst>
                                    <p:animMotion origin="layout" path="M -2.77778E-7 5.49133E-6 C -0.02309 0.05434 -0.046 0.10868 -0.05711 0.18614 C -0.06823 0.26359 -0.02569 0.37504 -0.06666 0.46521 C -0.10764 0.55538 -0.26458 0.63816 -0.30312 0.72741 C -0.34166 0.81642 -0.31875 0.91122 -0.29843 1.00001 C -0.27812 1.08879 -0.22951 1.17434 -0.1809 1.26012 " pathEditMode="relative" ptsTypes="aaaaaA">
                                      <p:cBhvr>
                                        <p:cTn id="47" dur="3000" fill="hold"/>
                                        <p:tgtEl>
                                          <p:spTgt spid="14"/>
                                        </p:tgtEl>
                                        <p:attrNameLst>
                                          <p:attrName>ppt_x</p:attrName>
                                          <p:attrName>ppt_y</p:attrName>
                                        </p:attrNameLst>
                                      </p:cBhvr>
                                    </p:animMotion>
                                  </p:childTnLst>
                                </p:cTn>
                              </p:par>
                              <p:par>
                                <p:cTn id="48" presetID="0" presetClass="path" presetSubtype="0" accel="50000" decel="50000" fill="hold" nodeType="withEffect">
                                  <p:stCondLst>
                                    <p:cond delay="400"/>
                                  </p:stCondLst>
                                  <p:childTnLst>
                                    <p:animMotion origin="layout" path="M 0.00017 -1.15607E-6 C -0.03524 0.04925 -0.07066 0.09827 -0.07274 0.1607 C -0.07483 0.22312 -0.03767 0.29966 -0.0125 0.37434 C 0.01302 0.44902 0.0849 0.5207 0.07969 0.60879 C 0.07448 0.69688 -0.00868 0.81064 -0.0441 0.90266 C -0.07951 0.99469 -0.11719 1.10937 -0.13299 1.1607 C -0.14878 1.21203 -0.1441 1.21156 -0.13941 1.21133 " pathEditMode="relative" ptsTypes="aaaaaaA">
                                      <p:cBhvr>
                                        <p:cTn id="49" dur="3000" fill="hold"/>
                                        <p:tgtEl>
                                          <p:spTgt spid="18"/>
                                        </p:tgtEl>
                                        <p:attrNameLst>
                                          <p:attrName>ppt_x</p:attrName>
                                          <p:attrName>ppt_y</p:attrName>
                                        </p:attrNameLst>
                                      </p:cBhvr>
                                    </p:animMotion>
                                  </p:childTnLst>
                                </p:cTn>
                              </p:par>
                              <p:par>
                                <p:cTn id="50" presetID="0" presetClass="path" presetSubtype="0" accel="50000" decel="50000" fill="hold" nodeType="withEffect">
                                  <p:stCondLst>
                                    <p:cond delay="600"/>
                                  </p:stCondLst>
                                  <p:childTnLst>
                                    <p:animMotion origin="layout" path="M -3.61111E-6 -9.82659E-7 C 0.06111 0.11746 0.1224 0.23468 0.12379 0.34659 C 0.12518 0.4585 0.01598 0.563 0.00799 0.67214 C -3.61111E-6 0.78127 0.06823 0.89156 0.07622 1.00208 C 0.08421 1.1126 0.0698 1.22428 0.05556 1.33595 " pathEditMode="relative" ptsTypes="aaaaA">
                                      <p:cBhvr>
                                        <p:cTn id="51" dur="3000" fill="hold"/>
                                        <p:tgtEl>
                                          <p:spTgt spid="15"/>
                                        </p:tgtEl>
                                        <p:attrNameLst>
                                          <p:attrName>ppt_x</p:attrName>
                                          <p:attrName>ppt_y</p:attrName>
                                        </p:attrNameLst>
                                      </p:cBhvr>
                                    </p:animMotion>
                                  </p:childTnLst>
                                </p:cTn>
                              </p:par>
                              <p:par>
                                <p:cTn id="52" presetID="0" presetClass="path" presetSubtype="0" accel="50000" decel="50000" fill="hold" nodeType="withEffect">
                                  <p:stCondLst>
                                    <p:cond delay="8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53" dur="3000" fill="hold"/>
                                        <p:tgtEl>
                                          <p:spTgt spid="1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54" repeatCount="indefinite" fill="hold" display="0">
                  <p:stCondLst>
                    <p:cond delay="indefinite"/>
                  </p:stCondLst>
                  <p:endCondLst>
                    <p:cond evt="onStopAudio" delay="0">
                      <p:tgtEl>
                        <p:sldTgt/>
                      </p:tgtEl>
                    </p:cond>
                  </p:endCondLst>
                </p:cTn>
                <p:tgtEl>
                  <p:spTgt spid="5"/>
                </p:tgtEl>
              </p:cMediaNode>
            </p:audio>
          </p:childTnLst>
        </p:cTn>
      </p:par>
    </p:tnLst>
    <p:bldLst>
      <p:bldP spid="12" grpId="0"/>
      <p:bldP spid="13" grpId="0"/>
      <p:bldP spid="13" grpId="1"/>
      <p:bldP spid="13"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4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4966" y="939023"/>
            <a:ext cx="3200579" cy="1825107"/>
          </a:xfrm>
          <a:prstGeom prst="rect">
            <a:avLst/>
          </a:prstGeom>
          <a:noFill/>
          <a:extLst>
            <a:ext uri="{909E8E84-426E-40DD-AFC4-6F175D3DCCD1}">
              <a14:hiddenFill xmlns:a14="http://schemas.microsoft.com/office/drawing/2010/main">
                <a:solidFill>
                  <a:srgbClr val="FFFFFF"/>
                </a:solidFill>
              </a14:hiddenFill>
            </a:ext>
          </a:extLst>
        </p:spPr>
      </p:pic>
      <p:pic>
        <p:nvPicPr>
          <p:cNvPr id="129037" name="Picture 13" descr="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4208" y="3631308"/>
            <a:ext cx="6527163" cy="811719"/>
          </a:xfrm>
          <a:prstGeom prst="rect">
            <a:avLst/>
          </a:prstGeom>
          <a:noFill/>
          <a:extLst>
            <a:ext uri="{909E8E84-426E-40DD-AFC4-6F175D3DCCD1}">
              <a14:hiddenFill xmlns:a14="http://schemas.microsoft.com/office/drawing/2010/main">
                <a:solidFill>
                  <a:srgbClr val="FFFFFF"/>
                </a:solidFill>
              </a14:hiddenFill>
            </a:ext>
          </a:extLst>
        </p:spPr>
      </p:pic>
      <p:pic>
        <p:nvPicPr>
          <p:cNvPr id="129038" name="Picture 14" descr="6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1938" y="1807461"/>
            <a:ext cx="811485" cy="2743963"/>
          </a:xfrm>
          <a:prstGeom prst="rect">
            <a:avLst/>
          </a:prstGeom>
          <a:noFill/>
          <a:extLst>
            <a:ext uri="{909E8E84-426E-40DD-AFC4-6F175D3DCCD1}">
              <a14:hiddenFill xmlns:a14="http://schemas.microsoft.com/office/drawing/2010/main">
                <a:solidFill>
                  <a:srgbClr val="FFFFFF"/>
                </a:solidFill>
              </a14:hiddenFill>
            </a:ext>
          </a:extLst>
        </p:spPr>
      </p:pic>
      <p:pic>
        <p:nvPicPr>
          <p:cNvPr id="129039" name="Picture 15" descr="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8865" y="2093580"/>
            <a:ext cx="811485" cy="2286426"/>
          </a:xfrm>
          <a:prstGeom prst="rect">
            <a:avLst/>
          </a:prstGeom>
          <a:noFill/>
          <a:extLst>
            <a:ext uri="{909E8E84-426E-40DD-AFC4-6F175D3DCCD1}">
              <a14:hiddenFill xmlns:a14="http://schemas.microsoft.com/office/drawing/2010/main">
                <a:solidFill>
                  <a:srgbClr val="FFFFFF"/>
                </a:solidFill>
              </a14:hiddenFill>
            </a:ext>
          </a:extLst>
        </p:spPr>
      </p:pic>
      <p:pic>
        <p:nvPicPr>
          <p:cNvPr id="129040" name="Picture 16" descr="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93513" y="2436418"/>
            <a:ext cx="811485" cy="1715449"/>
          </a:xfrm>
          <a:prstGeom prst="rect">
            <a:avLst/>
          </a:prstGeom>
          <a:noFill/>
          <a:extLst>
            <a:ext uri="{909E8E84-426E-40DD-AFC4-6F175D3DCCD1}">
              <a14:hiddenFill xmlns:a14="http://schemas.microsoft.com/office/drawing/2010/main">
                <a:solidFill>
                  <a:srgbClr val="FFFFFF"/>
                </a:solidFill>
              </a14:hiddenFill>
            </a:ext>
          </a:extLst>
        </p:spPr>
      </p:pic>
      <p:pic>
        <p:nvPicPr>
          <p:cNvPr id="129041" name="Picture 17" descr="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24623" y="2837236"/>
            <a:ext cx="811485" cy="1314631"/>
          </a:xfrm>
          <a:prstGeom prst="rect">
            <a:avLst/>
          </a:prstGeom>
          <a:noFill/>
          <a:extLst>
            <a:ext uri="{909E8E84-426E-40DD-AFC4-6F175D3DCCD1}">
              <a14:hiddenFill xmlns:a14="http://schemas.microsoft.com/office/drawing/2010/main">
                <a:solidFill>
                  <a:srgbClr val="FFFFFF"/>
                </a:solidFill>
              </a14:hiddenFill>
            </a:ext>
          </a:extLst>
        </p:spPr>
      </p:pic>
      <p:sp>
        <p:nvSpPr>
          <p:cNvPr id="129043" name="Rectangle 19"/>
          <p:cNvSpPr>
            <a:spLocks noChangeArrowheads="1"/>
          </p:cNvSpPr>
          <p:nvPr/>
        </p:nvSpPr>
        <p:spPr bwMode="auto">
          <a:xfrm>
            <a:off x="2772155" y="4199152"/>
            <a:ext cx="1449080" cy="40960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2100" b="1" dirty="0" smtClean="0">
                <a:solidFill>
                  <a:srgbClr val="000000"/>
                </a:solidFill>
                <a:latin typeface="宋体" panose="02010600030101010101" pitchFamily="2" charset="-122"/>
              </a:rPr>
              <a:t>2012</a:t>
            </a:r>
            <a:endParaRPr lang="en-US" altLang="zh-CN" sz="2100" b="1" dirty="0">
              <a:solidFill>
                <a:srgbClr val="000000"/>
              </a:solidFill>
              <a:latin typeface="宋体" panose="02010600030101010101" pitchFamily="2" charset="-122"/>
            </a:endParaRPr>
          </a:p>
        </p:txBody>
      </p:sp>
      <p:sp>
        <p:nvSpPr>
          <p:cNvPr id="129044" name="Rectangle 20"/>
          <p:cNvSpPr>
            <a:spLocks noChangeArrowheads="1"/>
          </p:cNvSpPr>
          <p:nvPr/>
        </p:nvSpPr>
        <p:spPr bwMode="auto">
          <a:xfrm>
            <a:off x="4068767" y="4199152"/>
            <a:ext cx="990415" cy="40960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2100" b="1" dirty="0" smtClean="0">
                <a:solidFill>
                  <a:srgbClr val="000000"/>
                </a:solidFill>
                <a:latin typeface="宋体" panose="02010600030101010101" pitchFamily="2" charset="-122"/>
              </a:rPr>
              <a:t>2013</a:t>
            </a:r>
            <a:endParaRPr lang="en-US" altLang="zh-CN" sz="2100" b="1" dirty="0">
              <a:solidFill>
                <a:srgbClr val="000000"/>
              </a:solidFill>
              <a:latin typeface="宋体" panose="02010600030101010101" pitchFamily="2" charset="-122"/>
            </a:endParaRPr>
          </a:p>
        </p:txBody>
      </p:sp>
      <p:sp>
        <p:nvSpPr>
          <p:cNvPr id="129045" name="Rectangle 21"/>
          <p:cNvSpPr>
            <a:spLocks noChangeArrowheads="1"/>
          </p:cNvSpPr>
          <p:nvPr/>
        </p:nvSpPr>
        <p:spPr bwMode="auto">
          <a:xfrm>
            <a:off x="5364119" y="4176464"/>
            <a:ext cx="990415" cy="40960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2100" b="1" dirty="0" smtClean="0">
                <a:solidFill>
                  <a:srgbClr val="000000"/>
                </a:solidFill>
                <a:latin typeface="宋体" panose="02010600030101010101" pitchFamily="2" charset="-122"/>
              </a:rPr>
              <a:t>2014</a:t>
            </a:r>
            <a:endParaRPr lang="en-US" altLang="zh-CN" sz="2100" b="1" dirty="0">
              <a:solidFill>
                <a:srgbClr val="000000"/>
              </a:solidFill>
              <a:latin typeface="宋体" panose="02010600030101010101" pitchFamily="2" charset="-122"/>
            </a:endParaRPr>
          </a:p>
        </p:txBody>
      </p:sp>
      <p:sp>
        <p:nvSpPr>
          <p:cNvPr id="129046" name="Rectangle 22"/>
          <p:cNvSpPr>
            <a:spLocks noChangeArrowheads="1"/>
          </p:cNvSpPr>
          <p:nvPr/>
        </p:nvSpPr>
        <p:spPr bwMode="auto">
          <a:xfrm>
            <a:off x="6736335" y="4172682"/>
            <a:ext cx="990415" cy="40960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2100" b="1" dirty="0" smtClean="0">
                <a:solidFill>
                  <a:srgbClr val="000000"/>
                </a:solidFill>
                <a:latin typeface="宋体" panose="02010600030101010101" pitchFamily="2" charset="-122"/>
              </a:rPr>
              <a:t>2015</a:t>
            </a:r>
            <a:endParaRPr lang="en-US" altLang="zh-CN" sz="2100" b="1" dirty="0">
              <a:solidFill>
                <a:srgbClr val="000000"/>
              </a:solidFill>
              <a:latin typeface="宋体" panose="02010600030101010101" pitchFamily="2" charset="-122"/>
            </a:endParaRPr>
          </a:p>
        </p:txBody>
      </p:sp>
      <p:sp>
        <p:nvSpPr>
          <p:cNvPr id="129047" name="Rectangle 23"/>
          <p:cNvSpPr>
            <a:spLocks noChangeArrowheads="1"/>
          </p:cNvSpPr>
          <p:nvPr/>
        </p:nvSpPr>
        <p:spPr bwMode="auto">
          <a:xfrm>
            <a:off x="943793" y="3742227"/>
            <a:ext cx="1447820" cy="4802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2200" b="1">
                <a:solidFill>
                  <a:srgbClr val="000000"/>
                </a:solidFill>
                <a:latin typeface="宋体" panose="02010600030101010101" pitchFamily="2" charset="-122"/>
              </a:rPr>
              <a:t>文字</a:t>
            </a:r>
            <a:endParaRPr lang="zh-CN" altLang="en-US" sz="2200" b="1">
              <a:solidFill>
                <a:srgbClr val="000000"/>
              </a:solidFill>
              <a:latin typeface="宋体" panose="02010600030101010101" pitchFamily="2" charset="-122"/>
            </a:endParaRPr>
          </a:p>
        </p:txBody>
      </p:sp>
      <p:sp>
        <p:nvSpPr>
          <p:cNvPr id="7" name="Freeform 6"/>
          <p:cNvSpPr/>
          <p:nvPr/>
        </p:nvSpPr>
        <p:spPr bwMode="gray">
          <a:xfrm rot="10800000">
            <a:off x="3078351" y="1228922"/>
            <a:ext cx="3568518" cy="1687720"/>
          </a:xfrm>
          <a:custGeom>
            <a:avLst/>
            <a:gdLst>
              <a:gd name="T0" fmla="*/ 0 w 952"/>
              <a:gd name="T1" fmla="*/ 756 h 947"/>
              <a:gd name="T2" fmla="*/ 191 w 952"/>
              <a:gd name="T3" fmla="*/ 591 h 947"/>
              <a:gd name="T4" fmla="*/ 190 w 952"/>
              <a:gd name="T5" fmla="*/ 672 h 947"/>
              <a:gd name="T6" fmla="*/ 194 w 952"/>
              <a:gd name="T7" fmla="*/ 672 h 947"/>
              <a:gd name="T8" fmla="*/ 205 w 952"/>
              <a:gd name="T9" fmla="*/ 672 h 947"/>
              <a:gd name="T10" fmla="*/ 225 w 952"/>
              <a:gd name="T11" fmla="*/ 671 h 947"/>
              <a:gd name="T12" fmla="*/ 250 w 952"/>
              <a:gd name="T13" fmla="*/ 667 h 947"/>
              <a:gd name="T14" fmla="*/ 281 w 952"/>
              <a:gd name="T15" fmla="*/ 662 h 947"/>
              <a:gd name="T16" fmla="*/ 316 w 952"/>
              <a:gd name="T17" fmla="*/ 653 h 947"/>
              <a:gd name="T18" fmla="*/ 356 w 952"/>
              <a:gd name="T19" fmla="*/ 641 h 947"/>
              <a:gd name="T20" fmla="*/ 399 w 952"/>
              <a:gd name="T21" fmla="*/ 626 h 947"/>
              <a:gd name="T22" fmla="*/ 444 w 952"/>
              <a:gd name="T23" fmla="*/ 605 h 947"/>
              <a:gd name="T24" fmla="*/ 492 w 952"/>
              <a:gd name="T25" fmla="*/ 578 h 947"/>
              <a:gd name="T26" fmla="*/ 540 w 952"/>
              <a:gd name="T27" fmla="*/ 547 h 947"/>
              <a:gd name="T28" fmla="*/ 587 w 952"/>
              <a:gd name="T29" fmla="*/ 508 h 947"/>
              <a:gd name="T30" fmla="*/ 635 w 952"/>
              <a:gd name="T31" fmla="*/ 463 h 947"/>
              <a:gd name="T32" fmla="*/ 689 w 952"/>
              <a:gd name="T33" fmla="*/ 405 h 947"/>
              <a:gd name="T34" fmla="*/ 737 w 952"/>
              <a:gd name="T35" fmla="*/ 350 h 947"/>
              <a:gd name="T36" fmla="*/ 780 w 952"/>
              <a:gd name="T37" fmla="*/ 298 h 947"/>
              <a:gd name="T38" fmla="*/ 816 w 952"/>
              <a:gd name="T39" fmla="*/ 249 h 947"/>
              <a:gd name="T40" fmla="*/ 847 w 952"/>
              <a:gd name="T41" fmla="*/ 204 h 947"/>
              <a:gd name="T42" fmla="*/ 873 w 952"/>
              <a:gd name="T43" fmla="*/ 164 h 947"/>
              <a:gd name="T44" fmla="*/ 895 w 952"/>
              <a:gd name="T45" fmla="*/ 126 h 947"/>
              <a:gd name="T46" fmla="*/ 913 w 952"/>
              <a:gd name="T47" fmla="*/ 94 h 947"/>
              <a:gd name="T48" fmla="*/ 926 w 952"/>
              <a:gd name="T49" fmla="*/ 66 h 947"/>
              <a:gd name="T50" fmla="*/ 936 w 952"/>
              <a:gd name="T51" fmla="*/ 42 h 947"/>
              <a:gd name="T52" fmla="*/ 944 w 952"/>
              <a:gd name="T53" fmla="*/ 24 h 947"/>
              <a:gd name="T54" fmla="*/ 949 w 952"/>
              <a:gd name="T55" fmla="*/ 12 h 947"/>
              <a:gd name="T56" fmla="*/ 952 w 952"/>
              <a:gd name="T57" fmla="*/ 2 h 947"/>
              <a:gd name="T58" fmla="*/ 952 w 952"/>
              <a:gd name="T59" fmla="*/ 0 h 947"/>
              <a:gd name="T60" fmla="*/ 952 w 952"/>
              <a:gd name="T61" fmla="*/ 4 h 947"/>
              <a:gd name="T62" fmla="*/ 950 w 952"/>
              <a:gd name="T63" fmla="*/ 17 h 947"/>
              <a:gd name="T64" fmla="*/ 948 w 952"/>
              <a:gd name="T65" fmla="*/ 36 h 947"/>
              <a:gd name="T66" fmla="*/ 942 w 952"/>
              <a:gd name="T67" fmla="*/ 62 h 947"/>
              <a:gd name="T68" fmla="*/ 936 w 952"/>
              <a:gd name="T69" fmla="*/ 93 h 947"/>
              <a:gd name="T70" fmla="*/ 927 w 952"/>
              <a:gd name="T71" fmla="*/ 130 h 947"/>
              <a:gd name="T72" fmla="*/ 914 w 952"/>
              <a:gd name="T73" fmla="*/ 172 h 947"/>
              <a:gd name="T74" fmla="*/ 899 w 952"/>
              <a:gd name="T75" fmla="*/ 217 h 947"/>
              <a:gd name="T76" fmla="*/ 881 w 952"/>
              <a:gd name="T77" fmla="*/ 264 h 947"/>
              <a:gd name="T78" fmla="*/ 857 w 952"/>
              <a:gd name="T79" fmla="*/ 315 h 947"/>
              <a:gd name="T80" fmla="*/ 830 w 952"/>
              <a:gd name="T81" fmla="*/ 368 h 947"/>
              <a:gd name="T82" fmla="*/ 798 w 952"/>
              <a:gd name="T83" fmla="*/ 421 h 947"/>
              <a:gd name="T84" fmla="*/ 762 w 952"/>
              <a:gd name="T85" fmla="*/ 475 h 947"/>
              <a:gd name="T86" fmla="*/ 719 w 952"/>
              <a:gd name="T87" fmla="*/ 529 h 947"/>
              <a:gd name="T88" fmla="*/ 671 w 952"/>
              <a:gd name="T89" fmla="*/ 582 h 947"/>
              <a:gd name="T90" fmla="*/ 613 w 952"/>
              <a:gd name="T91" fmla="*/ 637 h 947"/>
              <a:gd name="T92" fmla="*/ 555 w 952"/>
              <a:gd name="T93" fmla="*/ 685 h 947"/>
              <a:gd name="T94" fmla="*/ 500 w 952"/>
              <a:gd name="T95" fmla="*/ 726 h 947"/>
              <a:gd name="T96" fmla="*/ 447 w 952"/>
              <a:gd name="T97" fmla="*/ 761 h 947"/>
              <a:gd name="T98" fmla="*/ 396 w 952"/>
              <a:gd name="T99" fmla="*/ 790 h 947"/>
              <a:gd name="T100" fmla="*/ 350 w 952"/>
              <a:gd name="T101" fmla="*/ 813 h 947"/>
              <a:gd name="T102" fmla="*/ 307 w 952"/>
              <a:gd name="T103" fmla="*/ 831 h 947"/>
              <a:gd name="T104" fmla="*/ 270 w 952"/>
              <a:gd name="T105" fmla="*/ 845 h 947"/>
              <a:gd name="T106" fmla="*/ 238 w 952"/>
              <a:gd name="T107" fmla="*/ 855 h 947"/>
              <a:gd name="T108" fmla="*/ 212 w 952"/>
              <a:gd name="T109" fmla="*/ 862 h 947"/>
              <a:gd name="T110" fmla="*/ 192 w 952"/>
              <a:gd name="T111" fmla="*/ 866 h 947"/>
              <a:gd name="T112" fmla="*/ 181 w 952"/>
              <a:gd name="T113" fmla="*/ 868 h 947"/>
              <a:gd name="T114" fmla="*/ 176 w 952"/>
              <a:gd name="T115" fmla="*/ 868 h 947"/>
              <a:gd name="T116" fmla="*/ 167 w 952"/>
              <a:gd name="T117" fmla="*/ 947 h 947"/>
              <a:gd name="T118" fmla="*/ 0 w 952"/>
              <a:gd name="T119" fmla="*/ 756 h 9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52"/>
              <a:gd name="T181" fmla="*/ 0 h 947"/>
              <a:gd name="T182" fmla="*/ 952 w 952"/>
              <a:gd name="T183" fmla="*/ 947 h 9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52" h="947">
                <a:moveTo>
                  <a:pt x="0" y="756"/>
                </a:moveTo>
                <a:lnTo>
                  <a:pt x="191" y="591"/>
                </a:lnTo>
                <a:lnTo>
                  <a:pt x="190" y="672"/>
                </a:lnTo>
                <a:lnTo>
                  <a:pt x="194" y="672"/>
                </a:lnTo>
                <a:lnTo>
                  <a:pt x="205" y="672"/>
                </a:lnTo>
                <a:lnTo>
                  <a:pt x="225" y="671"/>
                </a:lnTo>
                <a:lnTo>
                  <a:pt x="250" y="667"/>
                </a:lnTo>
                <a:lnTo>
                  <a:pt x="281" y="662"/>
                </a:lnTo>
                <a:lnTo>
                  <a:pt x="316" y="653"/>
                </a:lnTo>
                <a:lnTo>
                  <a:pt x="356" y="641"/>
                </a:lnTo>
                <a:lnTo>
                  <a:pt x="399" y="626"/>
                </a:lnTo>
                <a:lnTo>
                  <a:pt x="444" y="605"/>
                </a:lnTo>
                <a:lnTo>
                  <a:pt x="492" y="578"/>
                </a:lnTo>
                <a:lnTo>
                  <a:pt x="540" y="547"/>
                </a:lnTo>
                <a:lnTo>
                  <a:pt x="587" y="508"/>
                </a:lnTo>
                <a:lnTo>
                  <a:pt x="635" y="463"/>
                </a:lnTo>
                <a:lnTo>
                  <a:pt x="689" y="405"/>
                </a:lnTo>
                <a:lnTo>
                  <a:pt x="737" y="350"/>
                </a:lnTo>
                <a:lnTo>
                  <a:pt x="780" y="298"/>
                </a:lnTo>
                <a:lnTo>
                  <a:pt x="816" y="249"/>
                </a:lnTo>
                <a:lnTo>
                  <a:pt x="847" y="204"/>
                </a:lnTo>
                <a:lnTo>
                  <a:pt x="873" y="164"/>
                </a:lnTo>
                <a:lnTo>
                  <a:pt x="895" y="126"/>
                </a:lnTo>
                <a:lnTo>
                  <a:pt x="913" y="94"/>
                </a:lnTo>
                <a:lnTo>
                  <a:pt x="926" y="66"/>
                </a:lnTo>
                <a:lnTo>
                  <a:pt x="936" y="42"/>
                </a:lnTo>
                <a:lnTo>
                  <a:pt x="944" y="24"/>
                </a:lnTo>
                <a:lnTo>
                  <a:pt x="949" y="12"/>
                </a:lnTo>
                <a:lnTo>
                  <a:pt x="952" y="2"/>
                </a:lnTo>
                <a:lnTo>
                  <a:pt x="952" y="0"/>
                </a:lnTo>
                <a:lnTo>
                  <a:pt x="952" y="4"/>
                </a:lnTo>
                <a:lnTo>
                  <a:pt x="950" y="17"/>
                </a:lnTo>
                <a:lnTo>
                  <a:pt x="948" y="36"/>
                </a:lnTo>
                <a:lnTo>
                  <a:pt x="942" y="62"/>
                </a:lnTo>
                <a:lnTo>
                  <a:pt x="936" y="93"/>
                </a:lnTo>
                <a:lnTo>
                  <a:pt x="927" y="130"/>
                </a:lnTo>
                <a:lnTo>
                  <a:pt x="914" y="172"/>
                </a:lnTo>
                <a:lnTo>
                  <a:pt x="899" y="217"/>
                </a:lnTo>
                <a:lnTo>
                  <a:pt x="881" y="264"/>
                </a:lnTo>
                <a:lnTo>
                  <a:pt x="857" y="315"/>
                </a:lnTo>
                <a:lnTo>
                  <a:pt x="830" y="368"/>
                </a:lnTo>
                <a:lnTo>
                  <a:pt x="798" y="421"/>
                </a:lnTo>
                <a:lnTo>
                  <a:pt x="762" y="475"/>
                </a:lnTo>
                <a:lnTo>
                  <a:pt x="719" y="529"/>
                </a:lnTo>
                <a:lnTo>
                  <a:pt x="671" y="582"/>
                </a:lnTo>
                <a:lnTo>
                  <a:pt x="613" y="637"/>
                </a:lnTo>
                <a:lnTo>
                  <a:pt x="555" y="685"/>
                </a:lnTo>
                <a:lnTo>
                  <a:pt x="500" y="726"/>
                </a:lnTo>
                <a:lnTo>
                  <a:pt x="447" y="761"/>
                </a:lnTo>
                <a:lnTo>
                  <a:pt x="396" y="790"/>
                </a:lnTo>
                <a:lnTo>
                  <a:pt x="350" y="813"/>
                </a:lnTo>
                <a:lnTo>
                  <a:pt x="307" y="831"/>
                </a:lnTo>
                <a:lnTo>
                  <a:pt x="270" y="845"/>
                </a:lnTo>
                <a:lnTo>
                  <a:pt x="238" y="855"/>
                </a:lnTo>
                <a:lnTo>
                  <a:pt x="212" y="862"/>
                </a:lnTo>
                <a:lnTo>
                  <a:pt x="192" y="866"/>
                </a:lnTo>
                <a:lnTo>
                  <a:pt x="181" y="868"/>
                </a:lnTo>
                <a:lnTo>
                  <a:pt x="176" y="868"/>
                </a:lnTo>
                <a:lnTo>
                  <a:pt x="167" y="947"/>
                </a:lnTo>
                <a:lnTo>
                  <a:pt x="0" y="756"/>
                </a:lnTo>
                <a:close/>
              </a:path>
            </a:pathLst>
          </a:custGeom>
          <a:gradFill rotWithShape="1">
            <a:gsLst>
              <a:gs pos="0">
                <a:srgbClr val="5F5F5F"/>
              </a:gs>
              <a:gs pos="100000">
                <a:srgbClr val="969696"/>
              </a:gs>
            </a:gsLst>
            <a:lin ang="0" scaled="1"/>
          </a:gradFill>
          <a:ln>
            <a:noFill/>
          </a:ln>
          <a:effectLst/>
          <a:extLst>
            <a:ext uri="{91240B29-F687-4F45-9708-019B960494DF}">
              <a14:hiddenLine xmlns:a14="http://schemas.microsoft.com/office/drawing/2010/main" w="0">
                <a:solidFill>
                  <a:srgbClr val="000000"/>
                </a:solidFill>
                <a:prstDash val="solid"/>
                <a:round/>
              </a14:hiddenLine>
            </a:ext>
            <a:ext uri="{AF507438-7753-43E0-B8FC-AC1667EBCBE1}">
              <a14:hiddenEffects xmlns:a14="http://schemas.microsoft.com/office/drawing/2010/main">
                <a:effectLst>
                  <a:outerShdw dist="107763" dir="2700000" algn="ctr" rotWithShape="0">
                    <a:srgbClr val="080808">
                      <a:alpha val="50000"/>
                    </a:srgbClr>
                  </a:outerShdw>
                </a:effectLst>
              </a14:hiddenEffects>
            </a:ext>
          </a:extLst>
        </p:spPr>
        <p:txBody>
          <a:bodyPr lIns="72585" tIns="36293" rIns="72585" bIns="36293"/>
          <a:lstStyle/>
          <a:p>
            <a:endParaRPr lang="zh-CN" altLang="en-US"/>
          </a:p>
        </p:txBody>
      </p:sp>
      <p:sp>
        <p:nvSpPr>
          <p:cNvPr id="14"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5" name="Picture 106" descr="三角符号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725"/>
                            </p:stCondLst>
                            <p:childTnLst>
                              <p:par>
                                <p:cTn id="16" presetID="9" presetClass="entr" presetSubtype="0" fill="hold" nodeType="afterEffect">
                                  <p:stCondLst>
                                    <p:cond delay="0"/>
                                  </p:stCondLst>
                                  <p:childTnLst>
                                    <p:set>
                                      <p:cBhvr>
                                        <p:cTn id="17" dur="1" fill="hold">
                                          <p:stCondLst>
                                            <p:cond delay="0"/>
                                          </p:stCondLst>
                                        </p:cTn>
                                        <p:tgtEl>
                                          <p:spTgt spid="129026"/>
                                        </p:tgtEl>
                                        <p:attrNameLst>
                                          <p:attrName>style.visibility</p:attrName>
                                        </p:attrNameLst>
                                      </p:cBhvr>
                                      <p:to>
                                        <p:strVal val="visible"/>
                                      </p:to>
                                    </p:set>
                                    <p:animEffect transition="in" filter="dissolve">
                                      <p:cBhvr>
                                        <p:cTn id="18" dur="1000"/>
                                        <p:tgtEl>
                                          <p:spTgt spid="129026"/>
                                        </p:tgtEl>
                                      </p:cBhvr>
                                    </p:animEffect>
                                  </p:childTnLst>
                                </p:cTn>
                              </p:par>
                            </p:childTnLst>
                          </p:cTn>
                        </p:par>
                        <p:par>
                          <p:cTn id="19" fill="hold">
                            <p:stCondLst>
                              <p:cond delay="1725"/>
                            </p:stCondLst>
                            <p:childTnLst>
                              <p:par>
                                <p:cTn id="20" presetID="22" presetClass="entr" presetSubtype="8" fill="hold" nodeType="afterEffect">
                                  <p:stCondLst>
                                    <p:cond delay="0"/>
                                  </p:stCondLst>
                                  <p:childTnLst>
                                    <p:set>
                                      <p:cBhvr>
                                        <p:cTn id="21" dur="1" fill="hold">
                                          <p:stCondLst>
                                            <p:cond delay="0"/>
                                          </p:stCondLst>
                                        </p:cTn>
                                        <p:tgtEl>
                                          <p:spTgt spid="129037"/>
                                        </p:tgtEl>
                                        <p:attrNameLst>
                                          <p:attrName>style.visibility</p:attrName>
                                        </p:attrNameLst>
                                      </p:cBhvr>
                                      <p:to>
                                        <p:strVal val="visible"/>
                                      </p:to>
                                    </p:set>
                                    <p:animEffect transition="in" filter="wipe(left)">
                                      <p:cBhvr>
                                        <p:cTn id="22" dur="2000"/>
                                        <p:tgtEl>
                                          <p:spTgt spid="129037"/>
                                        </p:tgtEl>
                                      </p:cBhvr>
                                    </p:animEffect>
                                  </p:childTnLst>
                                </p:cTn>
                              </p:par>
                            </p:childTnLst>
                          </p:cTn>
                        </p:par>
                        <p:par>
                          <p:cTn id="23" fill="hold">
                            <p:stCondLst>
                              <p:cond delay="3725"/>
                            </p:stCondLst>
                            <p:childTnLst>
                              <p:par>
                                <p:cTn id="24" presetID="42" presetClass="entr" presetSubtype="0" fill="hold" grpId="0" nodeType="afterEffect">
                                  <p:stCondLst>
                                    <p:cond delay="0"/>
                                  </p:stCondLst>
                                  <p:childTnLst>
                                    <p:set>
                                      <p:cBhvr>
                                        <p:cTn id="25" dur="1" fill="hold">
                                          <p:stCondLst>
                                            <p:cond delay="0"/>
                                          </p:stCondLst>
                                        </p:cTn>
                                        <p:tgtEl>
                                          <p:spTgt spid="129047"/>
                                        </p:tgtEl>
                                        <p:attrNameLst>
                                          <p:attrName>style.visibility</p:attrName>
                                        </p:attrNameLst>
                                      </p:cBhvr>
                                      <p:to>
                                        <p:strVal val="visible"/>
                                      </p:to>
                                    </p:set>
                                    <p:animEffect transition="in" filter="fade">
                                      <p:cBhvr>
                                        <p:cTn id="26" dur="1000"/>
                                        <p:tgtEl>
                                          <p:spTgt spid="129047"/>
                                        </p:tgtEl>
                                      </p:cBhvr>
                                    </p:animEffect>
                                    <p:anim calcmode="lin" valueType="num">
                                      <p:cBhvr>
                                        <p:cTn id="27" dur="1000" fill="hold"/>
                                        <p:tgtEl>
                                          <p:spTgt spid="129047"/>
                                        </p:tgtEl>
                                        <p:attrNameLst>
                                          <p:attrName>ppt_x</p:attrName>
                                        </p:attrNameLst>
                                      </p:cBhvr>
                                      <p:tavLst>
                                        <p:tav tm="0">
                                          <p:val>
                                            <p:strVal val="#ppt_x"/>
                                          </p:val>
                                        </p:tav>
                                        <p:tav tm="100000">
                                          <p:val>
                                            <p:strVal val="#ppt_x"/>
                                          </p:val>
                                        </p:tav>
                                      </p:tavLst>
                                    </p:anim>
                                    <p:anim calcmode="lin" valueType="num">
                                      <p:cBhvr>
                                        <p:cTn id="28" dur="1000" fill="hold"/>
                                        <p:tgtEl>
                                          <p:spTgt spid="129047"/>
                                        </p:tgtEl>
                                        <p:attrNameLst>
                                          <p:attrName>ppt_y</p:attrName>
                                        </p:attrNameLst>
                                      </p:cBhvr>
                                      <p:tavLst>
                                        <p:tav tm="0">
                                          <p:val>
                                            <p:strVal val="#ppt_y+.1"/>
                                          </p:val>
                                        </p:tav>
                                        <p:tav tm="100000">
                                          <p:val>
                                            <p:strVal val="#ppt_y"/>
                                          </p:val>
                                        </p:tav>
                                      </p:tavLst>
                                    </p:anim>
                                  </p:childTnLst>
                                </p:cTn>
                              </p:par>
                            </p:childTnLst>
                          </p:cTn>
                        </p:par>
                        <p:par>
                          <p:cTn id="29" fill="hold">
                            <p:stCondLst>
                              <p:cond delay="4725"/>
                            </p:stCondLst>
                            <p:childTnLst>
                              <p:par>
                                <p:cTn id="30" presetID="47" presetClass="entr" presetSubtype="0" fill="hold" grpId="0" nodeType="afterEffect">
                                  <p:stCondLst>
                                    <p:cond delay="0"/>
                                  </p:stCondLst>
                                  <p:childTnLst>
                                    <p:set>
                                      <p:cBhvr>
                                        <p:cTn id="31" dur="1" fill="hold">
                                          <p:stCondLst>
                                            <p:cond delay="0"/>
                                          </p:stCondLst>
                                        </p:cTn>
                                        <p:tgtEl>
                                          <p:spTgt spid="129043"/>
                                        </p:tgtEl>
                                        <p:attrNameLst>
                                          <p:attrName>style.visibility</p:attrName>
                                        </p:attrNameLst>
                                      </p:cBhvr>
                                      <p:to>
                                        <p:strVal val="visible"/>
                                      </p:to>
                                    </p:set>
                                    <p:animEffect transition="in" filter="fade">
                                      <p:cBhvr>
                                        <p:cTn id="32" dur="1000"/>
                                        <p:tgtEl>
                                          <p:spTgt spid="129043"/>
                                        </p:tgtEl>
                                      </p:cBhvr>
                                    </p:animEffect>
                                    <p:anim calcmode="lin" valueType="num">
                                      <p:cBhvr>
                                        <p:cTn id="33" dur="1000" fill="hold"/>
                                        <p:tgtEl>
                                          <p:spTgt spid="129043"/>
                                        </p:tgtEl>
                                        <p:attrNameLst>
                                          <p:attrName>ppt_x</p:attrName>
                                        </p:attrNameLst>
                                      </p:cBhvr>
                                      <p:tavLst>
                                        <p:tav tm="0">
                                          <p:val>
                                            <p:strVal val="#ppt_x"/>
                                          </p:val>
                                        </p:tav>
                                        <p:tav tm="100000">
                                          <p:val>
                                            <p:strVal val="#ppt_x"/>
                                          </p:val>
                                        </p:tav>
                                      </p:tavLst>
                                    </p:anim>
                                    <p:anim calcmode="lin" valueType="num">
                                      <p:cBhvr>
                                        <p:cTn id="34" dur="1000" fill="hold"/>
                                        <p:tgtEl>
                                          <p:spTgt spid="129043"/>
                                        </p:tgtEl>
                                        <p:attrNameLst>
                                          <p:attrName>ppt_y</p:attrName>
                                        </p:attrNameLst>
                                      </p:cBhvr>
                                      <p:tavLst>
                                        <p:tav tm="0">
                                          <p:val>
                                            <p:strVal val="#ppt_y-.1"/>
                                          </p:val>
                                        </p:tav>
                                        <p:tav tm="100000">
                                          <p:val>
                                            <p:strVal val="#ppt_y"/>
                                          </p:val>
                                        </p:tav>
                                      </p:tavLst>
                                    </p:anim>
                                  </p:childTnLst>
                                </p:cTn>
                              </p:par>
                            </p:childTnLst>
                          </p:cTn>
                        </p:par>
                        <p:par>
                          <p:cTn id="35" fill="hold">
                            <p:stCondLst>
                              <p:cond delay="5725"/>
                            </p:stCondLst>
                            <p:childTnLst>
                              <p:par>
                                <p:cTn id="36" presetID="42" presetClass="entr" presetSubtype="0" fill="hold" nodeType="afterEffect">
                                  <p:stCondLst>
                                    <p:cond delay="0"/>
                                  </p:stCondLst>
                                  <p:childTnLst>
                                    <p:set>
                                      <p:cBhvr>
                                        <p:cTn id="37" dur="1" fill="hold">
                                          <p:stCondLst>
                                            <p:cond delay="0"/>
                                          </p:stCondLst>
                                        </p:cTn>
                                        <p:tgtEl>
                                          <p:spTgt spid="129041"/>
                                        </p:tgtEl>
                                        <p:attrNameLst>
                                          <p:attrName>style.visibility</p:attrName>
                                        </p:attrNameLst>
                                      </p:cBhvr>
                                      <p:to>
                                        <p:strVal val="visible"/>
                                      </p:to>
                                    </p:set>
                                    <p:animEffect transition="in" filter="fade">
                                      <p:cBhvr>
                                        <p:cTn id="38" dur="1000"/>
                                        <p:tgtEl>
                                          <p:spTgt spid="129041"/>
                                        </p:tgtEl>
                                      </p:cBhvr>
                                    </p:animEffect>
                                    <p:anim calcmode="lin" valueType="num">
                                      <p:cBhvr>
                                        <p:cTn id="39" dur="1000" fill="hold"/>
                                        <p:tgtEl>
                                          <p:spTgt spid="129041"/>
                                        </p:tgtEl>
                                        <p:attrNameLst>
                                          <p:attrName>ppt_x</p:attrName>
                                        </p:attrNameLst>
                                      </p:cBhvr>
                                      <p:tavLst>
                                        <p:tav tm="0">
                                          <p:val>
                                            <p:strVal val="#ppt_x"/>
                                          </p:val>
                                        </p:tav>
                                        <p:tav tm="100000">
                                          <p:val>
                                            <p:strVal val="#ppt_x"/>
                                          </p:val>
                                        </p:tav>
                                      </p:tavLst>
                                    </p:anim>
                                    <p:anim calcmode="lin" valueType="num">
                                      <p:cBhvr>
                                        <p:cTn id="40" dur="1000" fill="hold"/>
                                        <p:tgtEl>
                                          <p:spTgt spid="129041"/>
                                        </p:tgtEl>
                                        <p:attrNameLst>
                                          <p:attrName>ppt_y</p:attrName>
                                        </p:attrNameLst>
                                      </p:cBhvr>
                                      <p:tavLst>
                                        <p:tav tm="0">
                                          <p:val>
                                            <p:strVal val="#ppt_y+.1"/>
                                          </p:val>
                                        </p:tav>
                                        <p:tav tm="100000">
                                          <p:val>
                                            <p:strVal val="#ppt_y"/>
                                          </p:val>
                                        </p:tav>
                                      </p:tavLst>
                                    </p:anim>
                                  </p:childTnLst>
                                </p:cTn>
                              </p:par>
                            </p:childTnLst>
                          </p:cTn>
                        </p:par>
                        <p:par>
                          <p:cTn id="41" fill="hold">
                            <p:stCondLst>
                              <p:cond delay="6725"/>
                            </p:stCondLst>
                            <p:childTnLst>
                              <p:par>
                                <p:cTn id="42" presetID="47" presetClass="entr" presetSubtype="0" fill="hold" grpId="0" nodeType="afterEffect">
                                  <p:stCondLst>
                                    <p:cond delay="0"/>
                                  </p:stCondLst>
                                  <p:childTnLst>
                                    <p:set>
                                      <p:cBhvr>
                                        <p:cTn id="43" dur="1" fill="hold">
                                          <p:stCondLst>
                                            <p:cond delay="0"/>
                                          </p:stCondLst>
                                        </p:cTn>
                                        <p:tgtEl>
                                          <p:spTgt spid="129044"/>
                                        </p:tgtEl>
                                        <p:attrNameLst>
                                          <p:attrName>style.visibility</p:attrName>
                                        </p:attrNameLst>
                                      </p:cBhvr>
                                      <p:to>
                                        <p:strVal val="visible"/>
                                      </p:to>
                                    </p:set>
                                    <p:animEffect transition="in" filter="fade">
                                      <p:cBhvr>
                                        <p:cTn id="44" dur="1000"/>
                                        <p:tgtEl>
                                          <p:spTgt spid="129044"/>
                                        </p:tgtEl>
                                      </p:cBhvr>
                                    </p:animEffect>
                                    <p:anim calcmode="lin" valueType="num">
                                      <p:cBhvr>
                                        <p:cTn id="45" dur="1000" fill="hold"/>
                                        <p:tgtEl>
                                          <p:spTgt spid="129044"/>
                                        </p:tgtEl>
                                        <p:attrNameLst>
                                          <p:attrName>ppt_x</p:attrName>
                                        </p:attrNameLst>
                                      </p:cBhvr>
                                      <p:tavLst>
                                        <p:tav tm="0">
                                          <p:val>
                                            <p:strVal val="#ppt_x"/>
                                          </p:val>
                                        </p:tav>
                                        <p:tav tm="100000">
                                          <p:val>
                                            <p:strVal val="#ppt_x"/>
                                          </p:val>
                                        </p:tav>
                                      </p:tavLst>
                                    </p:anim>
                                    <p:anim calcmode="lin" valueType="num">
                                      <p:cBhvr>
                                        <p:cTn id="46" dur="1000" fill="hold"/>
                                        <p:tgtEl>
                                          <p:spTgt spid="129044"/>
                                        </p:tgtEl>
                                        <p:attrNameLst>
                                          <p:attrName>ppt_y</p:attrName>
                                        </p:attrNameLst>
                                      </p:cBhvr>
                                      <p:tavLst>
                                        <p:tav tm="0">
                                          <p:val>
                                            <p:strVal val="#ppt_y-.1"/>
                                          </p:val>
                                        </p:tav>
                                        <p:tav tm="100000">
                                          <p:val>
                                            <p:strVal val="#ppt_y"/>
                                          </p:val>
                                        </p:tav>
                                      </p:tavLst>
                                    </p:anim>
                                  </p:childTnLst>
                                </p:cTn>
                              </p:par>
                            </p:childTnLst>
                          </p:cTn>
                        </p:par>
                        <p:par>
                          <p:cTn id="47" fill="hold">
                            <p:stCondLst>
                              <p:cond delay="7725"/>
                            </p:stCondLst>
                            <p:childTnLst>
                              <p:par>
                                <p:cTn id="48" presetID="42" presetClass="entr" presetSubtype="0" fill="hold" nodeType="afterEffect">
                                  <p:stCondLst>
                                    <p:cond delay="0"/>
                                  </p:stCondLst>
                                  <p:childTnLst>
                                    <p:set>
                                      <p:cBhvr>
                                        <p:cTn id="49" dur="1" fill="hold">
                                          <p:stCondLst>
                                            <p:cond delay="0"/>
                                          </p:stCondLst>
                                        </p:cTn>
                                        <p:tgtEl>
                                          <p:spTgt spid="129040"/>
                                        </p:tgtEl>
                                        <p:attrNameLst>
                                          <p:attrName>style.visibility</p:attrName>
                                        </p:attrNameLst>
                                      </p:cBhvr>
                                      <p:to>
                                        <p:strVal val="visible"/>
                                      </p:to>
                                    </p:set>
                                    <p:animEffect transition="in" filter="fade">
                                      <p:cBhvr>
                                        <p:cTn id="50" dur="1000"/>
                                        <p:tgtEl>
                                          <p:spTgt spid="129040"/>
                                        </p:tgtEl>
                                      </p:cBhvr>
                                    </p:animEffect>
                                    <p:anim calcmode="lin" valueType="num">
                                      <p:cBhvr>
                                        <p:cTn id="51" dur="1000" fill="hold"/>
                                        <p:tgtEl>
                                          <p:spTgt spid="129040"/>
                                        </p:tgtEl>
                                        <p:attrNameLst>
                                          <p:attrName>ppt_x</p:attrName>
                                        </p:attrNameLst>
                                      </p:cBhvr>
                                      <p:tavLst>
                                        <p:tav tm="0">
                                          <p:val>
                                            <p:strVal val="#ppt_x"/>
                                          </p:val>
                                        </p:tav>
                                        <p:tav tm="100000">
                                          <p:val>
                                            <p:strVal val="#ppt_x"/>
                                          </p:val>
                                        </p:tav>
                                      </p:tavLst>
                                    </p:anim>
                                    <p:anim calcmode="lin" valueType="num">
                                      <p:cBhvr>
                                        <p:cTn id="52" dur="1000" fill="hold"/>
                                        <p:tgtEl>
                                          <p:spTgt spid="129040"/>
                                        </p:tgtEl>
                                        <p:attrNameLst>
                                          <p:attrName>ppt_y</p:attrName>
                                        </p:attrNameLst>
                                      </p:cBhvr>
                                      <p:tavLst>
                                        <p:tav tm="0">
                                          <p:val>
                                            <p:strVal val="#ppt_y+.1"/>
                                          </p:val>
                                        </p:tav>
                                        <p:tav tm="100000">
                                          <p:val>
                                            <p:strVal val="#ppt_y"/>
                                          </p:val>
                                        </p:tav>
                                      </p:tavLst>
                                    </p:anim>
                                  </p:childTnLst>
                                </p:cTn>
                              </p:par>
                            </p:childTnLst>
                          </p:cTn>
                        </p:par>
                        <p:par>
                          <p:cTn id="53" fill="hold">
                            <p:stCondLst>
                              <p:cond delay="8725"/>
                            </p:stCondLst>
                            <p:childTnLst>
                              <p:par>
                                <p:cTn id="54" presetID="47" presetClass="entr" presetSubtype="0" fill="hold" grpId="0" nodeType="afterEffect">
                                  <p:stCondLst>
                                    <p:cond delay="0"/>
                                  </p:stCondLst>
                                  <p:childTnLst>
                                    <p:set>
                                      <p:cBhvr>
                                        <p:cTn id="55" dur="1" fill="hold">
                                          <p:stCondLst>
                                            <p:cond delay="0"/>
                                          </p:stCondLst>
                                        </p:cTn>
                                        <p:tgtEl>
                                          <p:spTgt spid="129045"/>
                                        </p:tgtEl>
                                        <p:attrNameLst>
                                          <p:attrName>style.visibility</p:attrName>
                                        </p:attrNameLst>
                                      </p:cBhvr>
                                      <p:to>
                                        <p:strVal val="visible"/>
                                      </p:to>
                                    </p:set>
                                    <p:animEffect transition="in" filter="fade">
                                      <p:cBhvr>
                                        <p:cTn id="56" dur="1000"/>
                                        <p:tgtEl>
                                          <p:spTgt spid="129045"/>
                                        </p:tgtEl>
                                      </p:cBhvr>
                                    </p:animEffect>
                                    <p:anim calcmode="lin" valueType="num">
                                      <p:cBhvr>
                                        <p:cTn id="57" dur="1000" fill="hold"/>
                                        <p:tgtEl>
                                          <p:spTgt spid="129045"/>
                                        </p:tgtEl>
                                        <p:attrNameLst>
                                          <p:attrName>ppt_x</p:attrName>
                                        </p:attrNameLst>
                                      </p:cBhvr>
                                      <p:tavLst>
                                        <p:tav tm="0">
                                          <p:val>
                                            <p:strVal val="#ppt_x"/>
                                          </p:val>
                                        </p:tav>
                                        <p:tav tm="100000">
                                          <p:val>
                                            <p:strVal val="#ppt_x"/>
                                          </p:val>
                                        </p:tav>
                                      </p:tavLst>
                                    </p:anim>
                                    <p:anim calcmode="lin" valueType="num">
                                      <p:cBhvr>
                                        <p:cTn id="58" dur="1000" fill="hold"/>
                                        <p:tgtEl>
                                          <p:spTgt spid="129045"/>
                                        </p:tgtEl>
                                        <p:attrNameLst>
                                          <p:attrName>ppt_y</p:attrName>
                                        </p:attrNameLst>
                                      </p:cBhvr>
                                      <p:tavLst>
                                        <p:tav tm="0">
                                          <p:val>
                                            <p:strVal val="#ppt_y-.1"/>
                                          </p:val>
                                        </p:tav>
                                        <p:tav tm="100000">
                                          <p:val>
                                            <p:strVal val="#ppt_y"/>
                                          </p:val>
                                        </p:tav>
                                      </p:tavLst>
                                    </p:anim>
                                  </p:childTnLst>
                                </p:cTn>
                              </p:par>
                            </p:childTnLst>
                          </p:cTn>
                        </p:par>
                        <p:par>
                          <p:cTn id="59" fill="hold">
                            <p:stCondLst>
                              <p:cond delay="9725"/>
                            </p:stCondLst>
                            <p:childTnLst>
                              <p:par>
                                <p:cTn id="60" presetID="42" presetClass="entr" presetSubtype="0" fill="hold" nodeType="afterEffect">
                                  <p:stCondLst>
                                    <p:cond delay="0"/>
                                  </p:stCondLst>
                                  <p:childTnLst>
                                    <p:set>
                                      <p:cBhvr>
                                        <p:cTn id="61" dur="1" fill="hold">
                                          <p:stCondLst>
                                            <p:cond delay="0"/>
                                          </p:stCondLst>
                                        </p:cTn>
                                        <p:tgtEl>
                                          <p:spTgt spid="129039"/>
                                        </p:tgtEl>
                                        <p:attrNameLst>
                                          <p:attrName>style.visibility</p:attrName>
                                        </p:attrNameLst>
                                      </p:cBhvr>
                                      <p:to>
                                        <p:strVal val="visible"/>
                                      </p:to>
                                    </p:set>
                                    <p:animEffect transition="in" filter="fade">
                                      <p:cBhvr>
                                        <p:cTn id="62" dur="1000"/>
                                        <p:tgtEl>
                                          <p:spTgt spid="129039"/>
                                        </p:tgtEl>
                                      </p:cBhvr>
                                    </p:animEffect>
                                    <p:anim calcmode="lin" valueType="num">
                                      <p:cBhvr>
                                        <p:cTn id="63" dur="1000" fill="hold"/>
                                        <p:tgtEl>
                                          <p:spTgt spid="129039"/>
                                        </p:tgtEl>
                                        <p:attrNameLst>
                                          <p:attrName>ppt_x</p:attrName>
                                        </p:attrNameLst>
                                      </p:cBhvr>
                                      <p:tavLst>
                                        <p:tav tm="0">
                                          <p:val>
                                            <p:strVal val="#ppt_x"/>
                                          </p:val>
                                        </p:tav>
                                        <p:tav tm="100000">
                                          <p:val>
                                            <p:strVal val="#ppt_x"/>
                                          </p:val>
                                        </p:tav>
                                      </p:tavLst>
                                    </p:anim>
                                    <p:anim calcmode="lin" valueType="num">
                                      <p:cBhvr>
                                        <p:cTn id="64" dur="1000" fill="hold"/>
                                        <p:tgtEl>
                                          <p:spTgt spid="129039"/>
                                        </p:tgtEl>
                                        <p:attrNameLst>
                                          <p:attrName>ppt_y</p:attrName>
                                        </p:attrNameLst>
                                      </p:cBhvr>
                                      <p:tavLst>
                                        <p:tav tm="0">
                                          <p:val>
                                            <p:strVal val="#ppt_y+.1"/>
                                          </p:val>
                                        </p:tav>
                                        <p:tav tm="100000">
                                          <p:val>
                                            <p:strVal val="#ppt_y"/>
                                          </p:val>
                                        </p:tav>
                                      </p:tavLst>
                                    </p:anim>
                                  </p:childTnLst>
                                </p:cTn>
                              </p:par>
                            </p:childTnLst>
                          </p:cTn>
                        </p:par>
                        <p:par>
                          <p:cTn id="65" fill="hold">
                            <p:stCondLst>
                              <p:cond delay="10725"/>
                            </p:stCondLst>
                            <p:childTnLst>
                              <p:par>
                                <p:cTn id="66" presetID="47" presetClass="entr" presetSubtype="0" fill="hold" grpId="0" nodeType="afterEffect">
                                  <p:stCondLst>
                                    <p:cond delay="0"/>
                                  </p:stCondLst>
                                  <p:childTnLst>
                                    <p:set>
                                      <p:cBhvr>
                                        <p:cTn id="67" dur="1" fill="hold">
                                          <p:stCondLst>
                                            <p:cond delay="0"/>
                                          </p:stCondLst>
                                        </p:cTn>
                                        <p:tgtEl>
                                          <p:spTgt spid="129046"/>
                                        </p:tgtEl>
                                        <p:attrNameLst>
                                          <p:attrName>style.visibility</p:attrName>
                                        </p:attrNameLst>
                                      </p:cBhvr>
                                      <p:to>
                                        <p:strVal val="visible"/>
                                      </p:to>
                                    </p:set>
                                    <p:animEffect transition="in" filter="fade">
                                      <p:cBhvr>
                                        <p:cTn id="68" dur="1000"/>
                                        <p:tgtEl>
                                          <p:spTgt spid="129046"/>
                                        </p:tgtEl>
                                      </p:cBhvr>
                                    </p:animEffect>
                                    <p:anim calcmode="lin" valueType="num">
                                      <p:cBhvr>
                                        <p:cTn id="69" dur="1000" fill="hold"/>
                                        <p:tgtEl>
                                          <p:spTgt spid="129046"/>
                                        </p:tgtEl>
                                        <p:attrNameLst>
                                          <p:attrName>ppt_x</p:attrName>
                                        </p:attrNameLst>
                                      </p:cBhvr>
                                      <p:tavLst>
                                        <p:tav tm="0">
                                          <p:val>
                                            <p:strVal val="#ppt_x"/>
                                          </p:val>
                                        </p:tav>
                                        <p:tav tm="100000">
                                          <p:val>
                                            <p:strVal val="#ppt_x"/>
                                          </p:val>
                                        </p:tav>
                                      </p:tavLst>
                                    </p:anim>
                                    <p:anim calcmode="lin" valueType="num">
                                      <p:cBhvr>
                                        <p:cTn id="70" dur="1000" fill="hold"/>
                                        <p:tgtEl>
                                          <p:spTgt spid="129046"/>
                                        </p:tgtEl>
                                        <p:attrNameLst>
                                          <p:attrName>ppt_y</p:attrName>
                                        </p:attrNameLst>
                                      </p:cBhvr>
                                      <p:tavLst>
                                        <p:tav tm="0">
                                          <p:val>
                                            <p:strVal val="#ppt_y-.1"/>
                                          </p:val>
                                        </p:tav>
                                        <p:tav tm="100000">
                                          <p:val>
                                            <p:strVal val="#ppt_y"/>
                                          </p:val>
                                        </p:tav>
                                      </p:tavLst>
                                    </p:anim>
                                  </p:childTnLst>
                                </p:cTn>
                              </p:par>
                            </p:childTnLst>
                          </p:cTn>
                        </p:par>
                        <p:par>
                          <p:cTn id="71" fill="hold">
                            <p:stCondLst>
                              <p:cond delay="11725"/>
                            </p:stCondLst>
                            <p:childTnLst>
                              <p:par>
                                <p:cTn id="72" presetID="42" presetClass="entr" presetSubtype="0" fill="hold" nodeType="afterEffect">
                                  <p:stCondLst>
                                    <p:cond delay="0"/>
                                  </p:stCondLst>
                                  <p:childTnLst>
                                    <p:set>
                                      <p:cBhvr>
                                        <p:cTn id="73" dur="1" fill="hold">
                                          <p:stCondLst>
                                            <p:cond delay="0"/>
                                          </p:stCondLst>
                                        </p:cTn>
                                        <p:tgtEl>
                                          <p:spTgt spid="129038"/>
                                        </p:tgtEl>
                                        <p:attrNameLst>
                                          <p:attrName>style.visibility</p:attrName>
                                        </p:attrNameLst>
                                      </p:cBhvr>
                                      <p:to>
                                        <p:strVal val="visible"/>
                                      </p:to>
                                    </p:set>
                                    <p:animEffect transition="in" filter="fade">
                                      <p:cBhvr>
                                        <p:cTn id="74" dur="1000"/>
                                        <p:tgtEl>
                                          <p:spTgt spid="129038"/>
                                        </p:tgtEl>
                                      </p:cBhvr>
                                    </p:animEffect>
                                    <p:anim calcmode="lin" valueType="num">
                                      <p:cBhvr>
                                        <p:cTn id="75" dur="1000" fill="hold"/>
                                        <p:tgtEl>
                                          <p:spTgt spid="129038"/>
                                        </p:tgtEl>
                                        <p:attrNameLst>
                                          <p:attrName>ppt_x</p:attrName>
                                        </p:attrNameLst>
                                      </p:cBhvr>
                                      <p:tavLst>
                                        <p:tav tm="0">
                                          <p:val>
                                            <p:strVal val="#ppt_x"/>
                                          </p:val>
                                        </p:tav>
                                        <p:tav tm="100000">
                                          <p:val>
                                            <p:strVal val="#ppt_x"/>
                                          </p:val>
                                        </p:tav>
                                      </p:tavLst>
                                    </p:anim>
                                    <p:anim calcmode="lin" valueType="num">
                                      <p:cBhvr>
                                        <p:cTn id="76" dur="1000" fill="hold"/>
                                        <p:tgtEl>
                                          <p:spTgt spid="129038"/>
                                        </p:tgtEl>
                                        <p:attrNameLst>
                                          <p:attrName>ppt_y</p:attrName>
                                        </p:attrNameLst>
                                      </p:cBhvr>
                                      <p:tavLst>
                                        <p:tav tm="0">
                                          <p:val>
                                            <p:strVal val="#ppt_y+.1"/>
                                          </p:val>
                                        </p:tav>
                                        <p:tav tm="100000">
                                          <p:val>
                                            <p:strVal val="#ppt_y"/>
                                          </p:val>
                                        </p:tav>
                                      </p:tavLst>
                                    </p:anim>
                                  </p:childTnLst>
                                </p:cTn>
                              </p:par>
                            </p:childTnLst>
                          </p:cTn>
                        </p:par>
                        <p:par>
                          <p:cTn id="77" fill="hold">
                            <p:stCondLst>
                              <p:cond delay="12725"/>
                            </p:stCondLst>
                            <p:childTnLst>
                              <p:par>
                                <p:cTn id="78" presetID="22" presetClass="entr" presetSubtype="8"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wipe(left)">
                                      <p:cBhvr>
                                        <p:cTn id="8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43" grpId="0"/>
      <p:bldP spid="129044" grpId="0"/>
      <p:bldP spid="129045" grpId="0"/>
      <p:bldP spid="129046" grpId="0"/>
      <p:bldP spid="129047" grpId="0"/>
      <p:bldP spid="7" grpId="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3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8959" y="2862444"/>
            <a:ext cx="3205618" cy="2251134"/>
          </a:xfrm>
          <a:prstGeom prst="rect">
            <a:avLst/>
          </a:prstGeom>
          <a:noFill/>
          <a:extLst>
            <a:ext uri="{909E8E84-426E-40DD-AFC4-6F175D3DCCD1}">
              <a14:hiddenFill xmlns:a14="http://schemas.microsoft.com/office/drawing/2010/main">
                <a:solidFill>
                  <a:srgbClr val="FFFFFF"/>
                </a:solidFill>
              </a14:hiddenFill>
            </a:ext>
          </a:extLst>
        </p:spPr>
      </p:pic>
      <p:pic>
        <p:nvPicPr>
          <p:cNvPr id="125955" name="Picture 3" descr="笔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826" y="3176292"/>
            <a:ext cx="2615905" cy="1591927"/>
          </a:xfrm>
          <a:prstGeom prst="rect">
            <a:avLst/>
          </a:prstGeom>
          <a:noFill/>
          <a:extLst>
            <a:ext uri="{909E8E84-426E-40DD-AFC4-6F175D3DCCD1}">
              <a14:hiddenFill xmlns:a14="http://schemas.microsoft.com/office/drawing/2010/main">
                <a:solidFill>
                  <a:srgbClr val="FFFFFF"/>
                </a:solidFill>
              </a14:hiddenFill>
            </a:ext>
          </a:extLst>
        </p:spPr>
      </p:pic>
      <p:pic>
        <p:nvPicPr>
          <p:cNvPr id="125956" name="Picture 4" descr="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641" y="1130609"/>
            <a:ext cx="2667568" cy="1975098"/>
          </a:xfrm>
          <a:prstGeom prst="rect">
            <a:avLst/>
          </a:prstGeom>
          <a:noFill/>
          <a:extLst>
            <a:ext uri="{909E8E84-426E-40DD-AFC4-6F175D3DCCD1}">
              <a14:hiddenFill xmlns:a14="http://schemas.microsoft.com/office/drawing/2010/main">
                <a:solidFill>
                  <a:srgbClr val="FFFFFF"/>
                </a:solidFill>
              </a14:hiddenFill>
            </a:ext>
          </a:extLst>
        </p:spPr>
      </p:pic>
      <p:pic>
        <p:nvPicPr>
          <p:cNvPr id="125957" name="Picture 5" descr="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7282" y="1140692"/>
            <a:ext cx="2667568" cy="1976359"/>
          </a:xfrm>
          <a:prstGeom prst="rect">
            <a:avLst/>
          </a:prstGeom>
          <a:noFill/>
          <a:extLst>
            <a:ext uri="{909E8E84-426E-40DD-AFC4-6F175D3DCCD1}">
              <a14:hiddenFill xmlns:a14="http://schemas.microsoft.com/office/drawing/2010/main">
                <a:solidFill>
                  <a:srgbClr val="FFFFFF"/>
                </a:solidFill>
              </a14:hiddenFill>
            </a:ext>
          </a:extLst>
        </p:spPr>
      </p:pic>
      <p:pic>
        <p:nvPicPr>
          <p:cNvPr id="125958" name="Picture 6" descr="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4182" y="1140692"/>
            <a:ext cx="2667569" cy="1976359"/>
          </a:xfrm>
          <a:prstGeom prst="rect">
            <a:avLst/>
          </a:prstGeom>
          <a:noFill/>
          <a:extLst>
            <a:ext uri="{909E8E84-426E-40DD-AFC4-6F175D3DCCD1}">
              <a14:hiddenFill xmlns:a14="http://schemas.microsoft.com/office/drawing/2010/main">
                <a:solidFill>
                  <a:srgbClr val="FFFFFF"/>
                </a:solidFill>
              </a14:hiddenFill>
            </a:ext>
          </a:extLst>
        </p:spPr>
      </p:pic>
      <p:pic>
        <p:nvPicPr>
          <p:cNvPr id="125959" name="Picture 7" descr="50"/>
          <p:cNvPicPr>
            <a:picLocks noChangeAspect="1" noChangeArrowheads="1"/>
          </p:cNvPicPr>
          <p:nvPr/>
        </p:nvPicPr>
        <p:blipFill>
          <a:blip r:embed="rId4" cstate="print">
            <a:lum contrast="-42000"/>
            <a:extLst>
              <a:ext uri="{28A0092B-C50C-407E-A947-70E740481C1C}">
                <a14:useLocalDpi xmlns:a14="http://schemas.microsoft.com/office/drawing/2010/main" val="0"/>
              </a:ext>
            </a:extLst>
          </a:blip>
          <a:srcRect/>
          <a:stretch>
            <a:fillRect/>
          </a:stretch>
        </p:blipFill>
        <p:spPr bwMode="auto">
          <a:xfrm>
            <a:off x="2724271" y="1759564"/>
            <a:ext cx="762343" cy="685676"/>
          </a:xfrm>
          <a:prstGeom prst="rect">
            <a:avLst/>
          </a:prstGeom>
          <a:noFill/>
          <a:extLst>
            <a:ext uri="{909E8E84-426E-40DD-AFC4-6F175D3DCCD1}">
              <a14:hiddenFill xmlns:a14="http://schemas.microsoft.com/office/drawing/2010/main">
                <a:solidFill>
                  <a:srgbClr val="FFFFFF"/>
                </a:solidFill>
              </a14:hiddenFill>
            </a:ext>
          </a:extLst>
        </p:spPr>
      </p:pic>
      <p:pic>
        <p:nvPicPr>
          <p:cNvPr id="125960" name="Picture 8" descr="50"/>
          <p:cNvPicPr>
            <a:picLocks noChangeAspect="1" noChangeArrowheads="1"/>
          </p:cNvPicPr>
          <p:nvPr/>
        </p:nvPicPr>
        <p:blipFill>
          <a:blip r:embed="rId4" cstate="print">
            <a:lum contrast="-42000"/>
            <a:extLst>
              <a:ext uri="{28A0092B-C50C-407E-A947-70E740481C1C}">
                <a14:useLocalDpi xmlns:a14="http://schemas.microsoft.com/office/drawing/2010/main" val="0"/>
              </a:ext>
            </a:extLst>
          </a:blip>
          <a:srcRect/>
          <a:stretch>
            <a:fillRect/>
          </a:stretch>
        </p:blipFill>
        <p:spPr bwMode="auto">
          <a:xfrm>
            <a:off x="5619912" y="1759564"/>
            <a:ext cx="762343" cy="685676"/>
          </a:xfrm>
          <a:prstGeom prst="rect">
            <a:avLst/>
          </a:prstGeom>
          <a:noFill/>
          <a:extLst>
            <a:ext uri="{909E8E84-426E-40DD-AFC4-6F175D3DCCD1}">
              <a14:hiddenFill xmlns:a14="http://schemas.microsoft.com/office/drawing/2010/main">
                <a:solidFill>
                  <a:srgbClr val="FFFFFF"/>
                </a:solidFill>
              </a14:hiddenFill>
            </a:ext>
          </a:extLst>
        </p:spPr>
      </p:pic>
      <p:sp>
        <p:nvSpPr>
          <p:cNvPr id="125961" name="Text Box 9"/>
          <p:cNvSpPr txBox="1">
            <a:spLocks noChangeArrowheads="1"/>
          </p:cNvSpPr>
          <p:nvPr/>
        </p:nvSpPr>
        <p:spPr bwMode="auto">
          <a:xfrm>
            <a:off x="1305432" y="1833931"/>
            <a:ext cx="1105082" cy="56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点击输入文字内容</a:t>
            </a:r>
            <a:endParaRPr lang="zh-CN" altLang="en-US" sz="1600" b="1">
              <a:solidFill>
                <a:srgbClr val="000000"/>
              </a:solidFill>
              <a:latin typeface="Arial" panose="020B0604020202020204" pitchFamily="34" charset="0"/>
              <a:ea typeface="楷体" panose="02010609060101010101" pitchFamily="49" charset="-122"/>
            </a:endParaRPr>
          </a:p>
        </p:txBody>
      </p:sp>
      <p:sp>
        <p:nvSpPr>
          <p:cNvPr id="125962" name="Text Box 10"/>
          <p:cNvSpPr txBox="1">
            <a:spLocks noChangeArrowheads="1"/>
          </p:cNvSpPr>
          <p:nvPr/>
        </p:nvSpPr>
        <p:spPr bwMode="auto">
          <a:xfrm>
            <a:off x="4201074" y="1859140"/>
            <a:ext cx="991675" cy="56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点击输入文字内容</a:t>
            </a:r>
            <a:endParaRPr lang="zh-CN" altLang="en-US" sz="1600" b="1">
              <a:solidFill>
                <a:srgbClr val="000000"/>
              </a:solidFill>
              <a:latin typeface="Arial" panose="020B0604020202020204" pitchFamily="34" charset="0"/>
              <a:ea typeface="楷体" panose="02010609060101010101" pitchFamily="49" charset="-122"/>
            </a:endParaRPr>
          </a:p>
        </p:txBody>
      </p:sp>
      <p:sp>
        <p:nvSpPr>
          <p:cNvPr id="125963" name="Text Box 11"/>
          <p:cNvSpPr txBox="1">
            <a:spLocks noChangeArrowheads="1"/>
          </p:cNvSpPr>
          <p:nvPr/>
        </p:nvSpPr>
        <p:spPr bwMode="auto">
          <a:xfrm>
            <a:off x="7128217" y="1859140"/>
            <a:ext cx="997975" cy="56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点击输入文字内容</a:t>
            </a:r>
            <a:endParaRPr lang="zh-CN" altLang="en-US" sz="1600" b="1">
              <a:solidFill>
                <a:srgbClr val="000000"/>
              </a:solidFill>
              <a:latin typeface="Arial" panose="020B0604020202020204" pitchFamily="34" charset="0"/>
              <a:ea typeface="楷体" panose="02010609060101010101" pitchFamily="49" charset="-122"/>
            </a:endParaRPr>
          </a:p>
        </p:txBody>
      </p:sp>
      <p:sp>
        <p:nvSpPr>
          <p:cNvPr id="125964" name="Rectangle 12"/>
          <p:cNvSpPr>
            <a:spLocks noChangeArrowheads="1"/>
          </p:cNvSpPr>
          <p:nvPr/>
        </p:nvSpPr>
        <p:spPr bwMode="auto">
          <a:xfrm>
            <a:off x="3438732" y="3410744"/>
            <a:ext cx="4959635" cy="86267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1" hangingPunct="1">
              <a:lnSpc>
                <a:spcPct val="120000"/>
              </a:lnSpc>
            </a:pPr>
            <a:r>
              <a:rPr lang="zh-CN" altLang="en-US" sz="1600" b="1" dirty="0">
                <a:solidFill>
                  <a:srgbClr val="000000"/>
                </a:solidFill>
                <a:latin typeface="Arial" panose="020B0604020202020204" pitchFamily="34" charset="0"/>
              </a:rPr>
              <a:t>点击输入你想输入的文字内容点击添加相关文字内容点击添加相关文字内容</a:t>
            </a:r>
            <a:r>
              <a:rPr lang="zh-CN" altLang="en-US" sz="1600" b="1" dirty="0">
                <a:solidFill>
                  <a:srgbClr val="000000"/>
                </a:solidFill>
              </a:rPr>
              <a:t>点击输入你想输入的文字内容点击添加相关文字内容点击添加相关文字内容</a:t>
            </a:r>
            <a:endParaRPr lang="zh-CN" altLang="en-US" sz="1600" b="1" dirty="0">
              <a:solidFill>
                <a:srgbClr val="000000"/>
              </a:solidFill>
            </a:endParaRPr>
          </a:p>
        </p:txBody>
      </p:sp>
      <p:sp>
        <p:nvSpPr>
          <p:cNvPr id="13"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4"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90"/>
                                          </p:val>
                                        </p:tav>
                                        <p:tav tm="100000">
                                          <p:val>
                                            <p:fltVal val="0"/>
                                          </p:val>
                                        </p:tav>
                                      </p:tavLst>
                                    </p:anim>
                                    <p:animEffect transition="in" filter="fade">
                                      <p:cBhvr>
                                        <p:cTn id="14" dur="500"/>
                                        <p:tgtEl>
                                          <p:spTgt spid="13"/>
                                        </p:tgtEl>
                                      </p:cBhvr>
                                    </p:animEffect>
                                  </p:childTnLst>
                                </p:cTn>
                              </p:par>
                            </p:childTnLst>
                          </p:cTn>
                        </p:par>
                        <p:par>
                          <p:cTn id="15" fill="hold">
                            <p:stCondLst>
                              <p:cond delay="725"/>
                            </p:stCondLst>
                            <p:childTnLst>
                              <p:par>
                                <p:cTn id="16" presetID="6" presetClass="entr" presetSubtype="16" fill="hold" nodeType="afterEffect">
                                  <p:stCondLst>
                                    <p:cond delay="0"/>
                                  </p:stCondLst>
                                  <p:childTnLst>
                                    <p:set>
                                      <p:cBhvr>
                                        <p:cTn id="17" dur="1" fill="hold">
                                          <p:stCondLst>
                                            <p:cond delay="0"/>
                                          </p:stCondLst>
                                        </p:cTn>
                                        <p:tgtEl>
                                          <p:spTgt spid="125954"/>
                                        </p:tgtEl>
                                        <p:attrNameLst>
                                          <p:attrName>style.visibility</p:attrName>
                                        </p:attrNameLst>
                                      </p:cBhvr>
                                      <p:to>
                                        <p:strVal val="visible"/>
                                      </p:to>
                                    </p:set>
                                    <p:animEffect transition="in" filter="circle(in)">
                                      <p:cBhvr>
                                        <p:cTn id="18" dur="2000"/>
                                        <p:tgtEl>
                                          <p:spTgt spid="125954"/>
                                        </p:tgtEl>
                                      </p:cBhvr>
                                    </p:animEffect>
                                  </p:childTnLst>
                                </p:cTn>
                              </p:par>
                            </p:childTnLst>
                          </p:cTn>
                        </p:par>
                        <p:par>
                          <p:cTn id="19" fill="hold">
                            <p:stCondLst>
                              <p:cond delay="2725"/>
                            </p:stCondLst>
                            <p:childTnLst>
                              <p:par>
                                <p:cTn id="20" presetID="31" presetClass="entr" presetSubtype="0" fill="hold" nodeType="afterEffect">
                                  <p:stCondLst>
                                    <p:cond delay="0"/>
                                  </p:stCondLst>
                                  <p:iterate type="lt">
                                    <p:tmPct val="5000"/>
                                  </p:iterate>
                                  <p:childTnLst>
                                    <p:set>
                                      <p:cBhvr>
                                        <p:cTn id="21" dur="1" fill="hold">
                                          <p:stCondLst>
                                            <p:cond delay="0"/>
                                          </p:stCondLst>
                                        </p:cTn>
                                        <p:tgtEl>
                                          <p:spTgt spid="125955"/>
                                        </p:tgtEl>
                                        <p:attrNameLst>
                                          <p:attrName>style.visibility</p:attrName>
                                        </p:attrNameLst>
                                      </p:cBhvr>
                                      <p:to>
                                        <p:strVal val="visible"/>
                                      </p:to>
                                    </p:set>
                                    <p:anim calcmode="lin" valueType="num">
                                      <p:cBhvr>
                                        <p:cTn id="22" dur="1000" fill="hold"/>
                                        <p:tgtEl>
                                          <p:spTgt spid="125955"/>
                                        </p:tgtEl>
                                        <p:attrNameLst>
                                          <p:attrName>ppt_w</p:attrName>
                                        </p:attrNameLst>
                                      </p:cBhvr>
                                      <p:tavLst>
                                        <p:tav tm="0">
                                          <p:val>
                                            <p:fltVal val="0"/>
                                          </p:val>
                                        </p:tav>
                                        <p:tav tm="100000">
                                          <p:val>
                                            <p:strVal val="#ppt_w"/>
                                          </p:val>
                                        </p:tav>
                                      </p:tavLst>
                                    </p:anim>
                                    <p:anim calcmode="lin" valueType="num">
                                      <p:cBhvr>
                                        <p:cTn id="23" dur="1000" fill="hold"/>
                                        <p:tgtEl>
                                          <p:spTgt spid="125955"/>
                                        </p:tgtEl>
                                        <p:attrNameLst>
                                          <p:attrName>ppt_h</p:attrName>
                                        </p:attrNameLst>
                                      </p:cBhvr>
                                      <p:tavLst>
                                        <p:tav tm="0">
                                          <p:val>
                                            <p:fltVal val="0"/>
                                          </p:val>
                                        </p:tav>
                                        <p:tav tm="100000">
                                          <p:val>
                                            <p:strVal val="#ppt_h"/>
                                          </p:val>
                                        </p:tav>
                                      </p:tavLst>
                                    </p:anim>
                                    <p:anim calcmode="lin" valueType="num">
                                      <p:cBhvr>
                                        <p:cTn id="24" dur="1000" fill="hold"/>
                                        <p:tgtEl>
                                          <p:spTgt spid="125955"/>
                                        </p:tgtEl>
                                        <p:attrNameLst>
                                          <p:attrName>style.rotation</p:attrName>
                                        </p:attrNameLst>
                                      </p:cBhvr>
                                      <p:tavLst>
                                        <p:tav tm="0">
                                          <p:val>
                                            <p:fltVal val="90"/>
                                          </p:val>
                                        </p:tav>
                                        <p:tav tm="100000">
                                          <p:val>
                                            <p:fltVal val="0"/>
                                          </p:val>
                                        </p:tav>
                                      </p:tavLst>
                                    </p:anim>
                                    <p:animEffect transition="in" filter="fade">
                                      <p:cBhvr>
                                        <p:cTn id="25" dur="1000"/>
                                        <p:tgtEl>
                                          <p:spTgt spid="125955"/>
                                        </p:tgtEl>
                                      </p:cBhvr>
                                    </p:animEffect>
                                  </p:childTnLst>
                                </p:cTn>
                              </p:par>
                            </p:childTnLst>
                          </p:cTn>
                        </p:par>
                        <p:par>
                          <p:cTn id="26" fill="hold">
                            <p:stCondLst>
                              <p:cond delay="3724"/>
                            </p:stCondLst>
                            <p:childTnLst>
                              <p:par>
                                <p:cTn id="27" presetID="49" presetClass="entr" presetSubtype="0" decel="100000" fill="hold" nodeType="afterEffect">
                                  <p:stCondLst>
                                    <p:cond delay="0"/>
                                  </p:stCondLst>
                                  <p:childTnLst>
                                    <p:set>
                                      <p:cBhvr>
                                        <p:cTn id="28" dur="1" fill="hold">
                                          <p:stCondLst>
                                            <p:cond delay="0"/>
                                          </p:stCondLst>
                                        </p:cTn>
                                        <p:tgtEl>
                                          <p:spTgt spid="125956"/>
                                        </p:tgtEl>
                                        <p:attrNameLst>
                                          <p:attrName>style.visibility</p:attrName>
                                        </p:attrNameLst>
                                      </p:cBhvr>
                                      <p:to>
                                        <p:strVal val="visible"/>
                                      </p:to>
                                    </p:set>
                                    <p:anim calcmode="lin" valueType="num">
                                      <p:cBhvr>
                                        <p:cTn id="29" dur="2000" fill="hold"/>
                                        <p:tgtEl>
                                          <p:spTgt spid="125956"/>
                                        </p:tgtEl>
                                        <p:attrNameLst>
                                          <p:attrName>ppt_w</p:attrName>
                                        </p:attrNameLst>
                                      </p:cBhvr>
                                      <p:tavLst>
                                        <p:tav tm="0">
                                          <p:val>
                                            <p:fltVal val="0"/>
                                          </p:val>
                                        </p:tav>
                                        <p:tav tm="100000">
                                          <p:val>
                                            <p:strVal val="#ppt_w"/>
                                          </p:val>
                                        </p:tav>
                                      </p:tavLst>
                                    </p:anim>
                                    <p:anim calcmode="lin" valueType="num">
                                      <p:cBhvr>
                                        <p:cTn id="30" dur="2000" fill="hold"/>
                                        <p:tgtEl>
                                          <p:spTgt spid="125956"/>
                                        </p:tgtEl>
                                        <p:attrNameLst>
                                          <p:attrName>ppt_h</p:attrName>
                                        </p:attrNameLst>
                                      </p:cBhvr>
                                      <p:tavLst>
                                        <p:tav tm="0">
                                          <p:val>
                                            <p:fltVal val="0"/>
                                          </p:val>
                                        </p:tav>
                                        <p:tav tm="100000">
                                          <p:val>
                                            <p:strVal val="#ppt_h"/>
                                          </p:val>
                                        </p:tav>
                                      </p:tavLst>
                                    </p:anim>
                                    <p:anim calcmode="lin" valueType="num">
                                      <p:cBhvr>
                                        <p:cTn id="31" dur="2000" fill="hold"/>
                                        <p:tgtEl>
                                          <p:spTgt spid="125956"/>
                                        </p:tgtEl>
                                        <p:attrNameLst>
                                          <p:attrName>style.rotation</p:attrName>
                                        </p:attrNameLst>
                                      </p:cBhvr>
                                      <p:tavLst>
                                        <p:tav tm="0">
                                          <p:val>
                                            <p:fltVal val="360"/>
                                          </p:val>
                                        </p:tav>
                                        <p:tav tm="100000">
                                          <p:val>
                                            <p:fltVal val="0"/>
                                          </p:val>
                                        </p:tav>
                                      </p:tavLst>
                                    </p:anim>
                                    <p:animEffect transition="in" filter="fade">
                                      <p:cBhvr>
                                        <p:cTn id="32" dur="2000"/>
                                        <p:tgtEl>
                                          <p:spTgt spid="125956"/>
                                        </p:tgtEl>
                                      </p:cBhvr>
                                    </p:animEffect>
                                  </p:childTnLst>
                                </p:cTn>
                              </p:par>
                            </p:childTnLst>
                          </p:cTn>
                        </p:par>
                        <p:par>
                          <p:cTn id="33" fill="hold">
                            <p:stCondLst>
                              <p:cond delay="5724"/>
                            </p:stCondLst>
                            <p:childTnLst>
                              <p:par>
                                <p:cTn id="34" presetID="22" presetClass="entr" presetSubtype="8" fill="hold" grpId="0" nodeType="afterEffect">
                                  <p:stCondLst>
                                    <p:cond delay="0"/>
                                  </p:stCondLst>
                                  <p:childTnLst>
                                    <p:set>
                                      <p:cBhvr>
                                        <p:cTn id="35" dur="1" fill="hold">
                                          <p:stCondLst>
                                            <p:cond delay="0"/>
                                          </p:stCondLst>
                                        </p:cTn>
                                        <p:tgtEl>
                                          <p:spTgt spid="125961"/>
                                        </p:tgtEl>
                                        <p:attrNameLst>
                                          <p:attrName>style.visibility</p:attrName>
                                        </p:attrNameLst>
                                      </p:cBhvr>
                                      <p:to>
                                        <p:strVal val="visible"/>
                                      </p:to>
                                    </p:set>
                                    <p:animEffect transition="in" filter="wipe(left)">
                                      <p:cBhvr>
                                        <p:cTn id="36" dur="2000"/>
                                        <p:tgtEl>
                                          <p:spTgt spid="125961"/>
                                        </p:tgtEl>
                                      </p:cBhvr>
                                    </p:animEffect>
                                  </p:childTnLst>
                                </p:cTn>
                              </p:par>
                            </p:childTnLst>
                          </p:cTn>
                        </p:par>
                        <p:par>
                          <p:cTn id="37" fill="hold">
                            <p:stCondLst>
                              <p:cond delay="7724"/>
                            </p:stCondLst>
                            <p:childTnLst>
                              <p:par>
                                <p:cTn id="38" presetID="22" presetClass="entr" presetSubtype="8" fill="hold" nodeType="afterEffect">
                                  <p:stCondLst>
                                    <p:cond delay="0"/>
                                  </p:stCondLst>
                                  <p:childTnLst>
                                    <p:set>
                                      <p:cBhvr>
                                        <p:cTn id="39" dur="1" fill="hold">
                                          <p:stCondLst>
                                            <p:cond delay="0"/>
                                          </p:stCondLst>
                                        </p:cTn>
                                        <p:tgtEl>
                                          <p:spTgt spid="125959"/>
                                        </p:tgtEl>
                                        <p:attrNameLst>
                                          <p:attrName>style.visibility</p:attrName>
                                        </p:attrNameLst>
                                      </p:cBhvr>
                                      <p:to>
                                        <p:strVal val="visible"/>
                                      </p:to>
                                    </p:set>
                                    <p:animEffect transition="in" filter="wipe(left)">
                                      <p:cBhvr>
                                        <p:cTn id="40" dur="1000"/>
                                        <p:tgtEl>
                                          <p:spTgt spid="125959"/>
                                        </p:tgtEl>
                                      </p:cBhvr>
                                    </p:animEffect>
                                  </p:childTnLst>
                                </p:cTn>
                              </p:par>
                            </p:childTnLst>
                          </p:cTn>
                        </p:par>
                        <p:par>
                          <p:cTn id="41" fill="hold">
                            <p:stCondLst>
                              <p:cond delay="8724"/>
                            </p:stCondLst>
                            <p:childTnLst>
                              <p:par>
                                <p:cTn id="42" presetID="49" presetClass="entr" presetSubtype="0" decel="100000" fill="hold" nodeType="afterEffect">
                                  <p:stCondLst>
                                    <p:cond delay="0"/>
                                  </p:stCondLst>
                                  <p:childTnLst>
                                    <p:set>
                                      <p:cBhvr>
                                        <p:cTn id="43" dur="1" fill="hold">
                                          <p:stCondLst>
                                            <p:cond delay="0"/>
                                          </p:stCondLst>
                                        </p:cTn>
                                        <p:tgtEl>
                                          <p:spTgt spid="125957"/>
                                        </p:tgtEl>
                                        <p:attrNameLst>
                                          <p:attrName>style.visibility</p:attrName>
                                        </p:attrNameLst>
                                      </p:cBhvr>
                                      <p:to>
                                        <p:strVal val="visible"/>
                                      </p:to>
                                    </p:set>
                                    <p:anim calcmode="lin" valueType="num">
                                      <p:cBhvr>
                                        <p:cTn id="44" dur="2000" fill="hold"/>
                                        <p:tgtEl>
                                          <p:spTgt spid="125957"/>
                                        </p:tgtEl>
                                        <p:attrNameLst>
                                          <p:attrName>ppt_w</p:attrName>
                                        </p:attrNameLst>
                                      </p:cBhvr>
                                      <p:tavLst>
                                        <p:tav tm="0">
                                          <p:val>
                                            <p:fltVal val="0"/>
                                          </p:val>
                                        </p:tav>
                                        <p:tav tm="100000">
                                          <p:val>
                                            <p:strVal val="#ppt_w"/>
                                          </p:val>
                                        </p:tav>
                                      </p:tavLst>
                                    </p:anim>
                                    <p:anim calcmode="lin" valueType="num">
                                      <p:cBhvr>
                                        <p:cTn id="45" dur="2000" fill="hold"/>
                                        <p:tgtEl>
                                          <p:spTgt spid="125957"/>
                                        </p:tgtEl>
                                        <p:attrNameLst>
                                          <p:attrName>ppt_h</p:attrName>
                                        </p:attrNameLst>
                                      </p:cBhvr>
                                      <p:tavLst>
                                        <p:tav tm="0">
                                          <p:val>
                                            <p:fltVal val="0"/>
                                          </p:val>
                                        </p:tav>
                                        <p:tav tm="100000">
                                          <p:val>
                                            <p:strVal val="#ppt_h"/>
                                          </p:val>
                                        </p:tav>
                                      </p:tavLst>
                                    </p:anim>
                                    <p:anim calcmode="lin" valueType="num">
                                      <p:cBhvr>
                                        <p:cTn id="46" dur="2000" fill="hold"/>
                                        <p:tgtEl>
                                          <p:spTgt spid="125957"/>
                                        </p:tgtEl>
                                        <p:attrNameLst>
                                          <p:attrName>style.rotation</p:attrName>
                                        </p:attrNameLst>
                                      </p:cBhvr>
                                      <p:tavLst>
                                        <p:tav tm="0">
                                          <p:val>
                                            <p:fltVal val="360"/>
                                          </p:val>
                                        </p:tav>
                                        <p:tav tm="100000">
                                          <p:val>
                                            <p:fltVal val="0"/>
                                          </p:val>
                                        </p:tav>
                                      </p:tavLst>
                                    </p:anim>
                                    <p:animEffect transition="in" filter="fade">
                                      <p:cBhvr>
                                        <p:cTn id="47" dur="2000"/>
                                        <p:tgtEl>
                                          <p:spTgt spid="125957"/>
                                        </p:tgtEl>
                                      </p:cBhvr>
                                    </p:animEffect>
                                  </p:childTnLst>
                                </p:cTn>
                              </p:par>
                            </p:childTnLst>
                          </p:cTn>
                        </p:par>
                        <p:par>
                          <p:cTn id="48" fill="hold">
                            <p:stCondLst>
                              <p:cond delay="10724"/>
                            </p:stCondLst>
                            <p:childTnLst>
                              <p:par>
                                <p:cTn id="49" presetID="22" presetClass="entr" presetSubtype="8" fill="hold" grpId="0" nodeType="afterEffect">
                                  <p:stCondLst>
                                    <p:cond delay="0"/>
                                  </p:stCondLst>
                                  <p:childTnLst>
                                    <p:set>
                                      <p:cBhvr>
                                        <p:cTn id="50" dur="1" fill="hold">
                                          <p:stCondLst>
                                            <p:cond delay="0"/>
                                          </p:stCondLst>
                                        </p:cTn>
                                        <p:tgtEl>
                                          <p:spTgt spid="125962"/>
                                        </p:tgtEl>
                                        <p:attrNameLst>
                                          <p:attrName>style.visibility</p:attrName>
                                        </p:attrNameLst>
                                      </p:cBhvr>
                                      <p:to>
                                        <p:strVal val="visible"/>
                                      </p:to>
                                    </p:set>
                                    <p:animEffect transition="in" filter="wipe(left)">
                                      <p:cBhvr>
                                        <p:cTn id="51" dur="2000"/>
                                        <p:tgtEl>
                                          <p:spTgt spid="125962"/>
                                        </p:tgtEl>
                                      </p:cBhvr>
                                    </p:animEffect>
                                  </p:childTnLst>
                                </p:cTn>
                              </p:par>
                            </p:childTnLst>
                          </p:cTn>
                        </p:par>
                        <p:par>
                          <p:cTn id="52" fill="hold">
                            <p:stCondLst>
                              <p:cond delay="12724"/>
                            </p:stCondLst>
                            <p:childTnLst>
                              <p:par>
                                <p:cTn id="53" presetID="22" presetClass="entr" presetSubtype="8" fill="hold" nodeType="afterEffect">
                                  <p:stCondLst>
                                    <p:cond delay="0"/>
                                  </p:stCondLst>
                                  <p:childTnLst>
                                    <p:set>
                                      <p:cBhvr>
                                        <p:cTn id="54" dur="1" fill="hold">
                                          <p:stCondLst>
                                            <p:cond delay="0"/>
                                          </p:stCondLst>
                                        </p:cTn>
                                        <p:tgtEl>
                                          <p:spTgt spid="125960"/>
                                        </p:tgtEl>
                                        <p:attrNameLst>
                                          <p:attrName>style.visibility</p:attrName>
                                        </p:attrNameLst>
                                      </p:cBhvr>
                                      <p:to>
                                        <p:strVal val="visible"/>
                                      </p:to>
                                    </p:set>
                                    <p:animEffect transition="in" filter="wipe(left)">
                                      <p:cBhvr>
                                        <p:cTn id="55" dur="1000"/>
                                        <p:tgtEl>
                                          <p:spTgt spid="125960"/>
                                        </p:tgtEl>
                                      </p:cBhvr>
                                    </p:animEffect>
                                  </p:childTnLst>
                                </p:cTn>
                              </p:par>
                            </p:childTnLst>
                          </p:cTn>
                        </p:par>
                        <p:par>
                          <p:cTn id="56" fill="hold">
                            <p:stCondLst>
                              <p:cond delay="13724"/>
                            </p:stCondLst>
                            <p:childTnLst>
                              <p:par>
                                <p:cTn id="57" presetID="49" presetClass="entr" presetSubtype="0" decel="100000" fill="hold" nodeType="afterEffect">
                                  <p:stCondLst>
                                    <p:cond delay="0"/>
                                  </p:stCondLst>
                                  <p:childTnLst>
                                    <p:set>
                                      <p:cBhvr>
                                        <p:cTn id="58" dur="1" fill="hold">
                                          <p:stCondLst>
                                            <p:cond delay="0"/>
                                          </p:stCondLst>
                                        </p:cTn>
                                        <p:tgtEl>
                                          <p:spTgt spid="125958"/>
                                        </p:tgtEl>
                                        <p:attrNameLst>
                                          <p:attrName>style.visibility</p:attrName>
                                        </p:attrNameLst>
                                      </p:cBhvr>
                                      <p:to>
                                        <p:strVal val="visible"/>
                                      </p:to>
                                    </p:set>
                                    <p:anim calcmode="lin" valueType="num">
                                      <p:cBhvr>
                                        <p:cTn id="59" dur="2000" fill="hold"/>
                                        <p:tgtEl>
                                          <p:spTgt spid="125958"/>
                                        </p:tgtEl>
                                        <p:attrNameLst>
                                          <p:attrName>ppt_w</p:attrName>
                                        </p:attrNameLst>
                                      </p:cBhvr>
                                      <p:tavLst>
                                        <p:tav tm="0">
                                          <p:val>
                                            <p:fltVal val="0"/>
                                          </p:val>
                                        </p:tav>
                                        <p:tav tm="100000">
                                          <p:val>
                                            <p:strVal val="#ppt_w"/>
                                          </p:val>
                                        </p:tav>
                                      </p:tavLst>
                                    </p:anim>
                                    <p:anim calcmode="lin" valueType="num">
                                      <p:cBhvr>
                                        <p:cTn id="60" dur="2000" fill="hold"/>
                                        <p:tgtEl>
                                          <p:spTgt spid="125958"/>
                                        </p:tgtEl>
                                        <p:attrNameLst>
                                          <p:attrName>ppt_h</p:attrName>
                                        </p:attrNameLst>
                                      </p:cBhvr>
                                      <p:tavLst>
                                        <p:tav tm="0">
                                          <p:val>
                                            <p:fltVal val="0"/>
                                          </p:val>
                                        </p:tav>
                                        <p:tav tm="100000">
                                          <p:val>
                                            <p:strVal val="#ppt_h"/>
                                          </p:val>
                                        </p:tav>
                                      </p:tavLst>
                                    </p:anim>
                                    <p:anim calcmode="lin" valueType="num">
                                      <p:cBhvr>
                                        <p:cTn id="61" dur="2000" fill="hold"/>
                                        <p:tgtEl>
                                          <p:spTgt spid="125958"/>
                                        </p:tgtEl>
                                        <p:attrNameLst>
                                          <p:attrName>style.rotation</p:attrName>
                                        </p:attrNameLst>
                                      </p:cBhvr>
                                      <p:tavLst>
                                        <p:tav tm="0">
                                          <p:val>
                                            <p:fltVal val="360"/>
                                          </p:val>
                                        </p:tav>
                                        <p:tav tm="100000">
                                          <p:val>
                                            <p:fltVal val="0"/>
                                          </p:val>
                                        </p:tav>
                                      </p:tavLst>
                                    </p:anim>
                                    <p:animEffect transition="in" filter="fade">
                                      <p:cBhvr>
                                        <p:cTn id="62" dur="2000"/>
                                        <p:tgtEl>
                                          <p:spTgt spid="125958"/>
                                        </p:tgtEl>
                                      </p:cBhvr>
                                    </p:animEffect>
                                  </p:childTnLst>
                                </p:cTn>
                              </p:par>
                            </p:childTnLst>
                          </p:cTn>
                        </p:par>
                        <p:par>
                          <p:cTn id="63" fill="hold">
                            <p:stCondLst>
                              <p:cond delay="15724"/>
                            </p:stCondLst>
                            <p:childTnLst>
                              <p:par>
                                <p:cTn id="64" presetID="22" presetClass="entr" presetSubtype="8" fill="hold" grpId="0" nodeType="afterEffect">
                                  <p:stCondLst>
                                    <p:cond delay="0"/>
                                  </p:stCondLst>
                                  <p:childTnLst>
                                    <p:set>
                                      <p:cBhvr>
                                        <p:cTn id="65" dur="1" fill="hold">
                                          <p:stCondLst>
                                            <p:cond delay="0"/>
                                          </p:stCondLst>
                                        </p:cTn>
                                        <p:tgtEl>
                                          <p:spTgt spid="125963"/>
                                        </p:tgtEl>
                                        <p:attrNameLst>
                                          <p:attrName>style.visibility</p:attrName>
                                        </p:attrNameLst>
                                      </p:cBhvr>
                                      <p:to>
                                        <p:strVal val="visible"/>
                                      </p:to>
                                    </p:set>
                                    <p:animEffect transition="in" filter="wipe(left)">
                                      <p:cBhvr>
                                        <p:cTn id="66" dur="2000"/>
                                        <p:tgtEl>
                                          <p:spTgt spid="125963"/>
                                        </p:tgtEl>
                                      </p:cBhvr>
                                    </p:animEffect>
                                  </p:childTnLst>
                                </p:cTn>
                              </p:par>
                            </p:childTnLst>
                          </p:cTn>
                        </p:par>
                        <p:par>
                          <p:cTn id="67" fill="hold">
                            <p:stCondLst>
                              <p:cond delay="17724"/>
                            </p:stCondLst>
                            <p:childTnLst>
                              <p:par>
                                <p:cTn id="68" presetID="27" presetClass="entr" presetSubtype="0" fill="hold" grpId="0" nodeType="afterEffect">
                                  <p:stCondLst>
                                    <p:cond delay="0"/>
                                  </p:stCondLst>
                                  <p:iterate type="lt">
                                    <p:tmPct val="50000"/>
                                  </p:iterate>
                                  <p:childTnLst>
                                    <p:set>
                                      <p:cBhvr>
                                        <p:cTn id="69" dur="1" fill="hold">
                                          <p:stCondLst>
                                            <p:cond delay="0"/>
                                          </p:stCondLst>
                                        </p:cTn>
                                        <p:tgtEl>
                                          <p:spTgt spid="125964"/>
                                        </p:tgtEl>
                                        <p:attrNameLst>
                                          <p:attrName>style.visibility</p:attrName>
                                        </p:attrNameLst>
                                      </p:cBhvr>
                                      <p:to>
                                        <p:strVal val="visible"/>
                                      </p:to>
                                    </p:set>
                                    <p:anim calcmode="discrete" valueType="clr">
                                      <p:cBhvr override="childStyle">
                                        <p:cTn id="70" dur="80"/>
                                        <p:tgtEl>
                                          <p:spTgt spid="125964"/>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125964"/>
                                        </p:tgtEl>
                                        <p:attrNameLst>
                                          <p:attrName>fillcolor</p:attrName>
                                        </p:attrNameLst>
                                      </p:cBhvr>
                                      <p:tavLst>
                                        <p:tav tm="0">
                                          <p:val>
                                            <p:clrVal>
                                              <a:schemeClr val="accent2"/>
                                            </p:clrVal>
                                          </p:val>
                                        </p:tav>
                                        <p:tav tm="50000">
                                          <p:val>
                                            <p:clrVal>
                                              <a:schemeClr val="hlink"/>
                                            </p:clrVal>
                                          </p:val>
                                        </p:tav>
                                      </p:tavLst>
                                    </p:anim>
                                    <p:set>
                                      <p:cBhvr>
                                        <p:cTn id="72" dur="80"/>
                                        <p:tgtEl>
                                          <p:spTgt spid="1259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1" grpId="0"/>
      <p:bldP spid="125962" grpId="0"/>
      <p:bldP spid="125963" grpId="0"/>
      <p:bldP spid="125964"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36" name="AutoShape 2"/>
          <p:cNvSpPr>
            <a:spLocks noChangeArrowheads="1"/>
          </p:cNvSpPr>
          <p:nvPr/>
        </p:nvSpPr>
        <p:spPr bwMode="auto">
          <a:xfrm>
            <a:off x="578373" y="1581844"/>
            <a:ext cx="5446023" cy="2503220"/>
          </a:xfrm>
          <a:prstGeom prst="roundRect">
            <a:avLst>
              <a:gd name="adj" fmla="val 2644"/>
            </a:avLst>
          </a:prstGeom>
          <a:gradFill rotWithShape="1">
            <a:gsLst>
              <a:gs pos="0">
                <a:srgbClr val="F3F3F3"/>
              </a:gs>
              <a:gs pos="100000">
                <a:srgbClr val="DDDDDD"/>
              </a:gs>
            </a:gsLst>
            <a:lin ang="5400000" scaled="1"/>
          </a:gradFill>
          <a:ln w="3175" algn="ctr">
            <a:solidFill>
              <a:srgbClr val="969696">
                <a:alpha val="58823"/>
              </a:srgbClr>
            </a:solidFill>
            <a:round/>
          </a:ln>
        </p:spPr>
        <p:txBody>
          <a:bodyPr lIns="72585" tIns="36293" rIns="72585" bIns="36293"/>
          <a:lstStyle/>
          <a:p>
            <a:pPr marL="208915" indent="-208915" eaLnBrk="1" hangingPunct="1">
              <a:buClr>
                <a:schemeClr val="accent2"/>
              </a:buClr>
              <a:buFont typeface="Wingdings" panose="05000000000000000000" pitchFamily="2" charset="2"/>
              <a:buChar char="n"/>
            </a:pPr>
            <a:endParaRPr lang="zh-CN" altLang="en-US" sz="1300">
              <a:latin typeface="Arial" panose="020B0604020202020204" pitchFamily="34" charset="0"/>
            </a:endParaRPr>
          </a:p>
          <a:p>
            <a:pPr marL="208915" indent="-208915" eaLnBrk="1" hangingPunct="1">
              <a:buClr>
                <a:schemeClr val="accent2"/>
              </a:buClr>
              <a:buFont typeface="Wingdings" panose="05000000000000000000" pitchFamily="2" charset="2"/>
              <a:buChar char="n"/>
            </a:pPr>
            <a:r>
              <a:rPr lang="zh-CN" altLang="en-US" sz="1100">
                <a:latin typeface="Arial" panose="020B0604020202020204" pitchFamily="34" charset="0"/>
              </a:rPr>
              <a:t>单击添加段落文字单击添加段落文字单击添加段落文字单击添加段落文字。</a:t>
            </a:r>
            <a:endParaRPr lang="zh-CN" altLang="en-US" sz="1100">
              <a:latin typeface="Arial" panose="020B0604020202020204" pitchFamily="34" charset="0"/>
            </a:endParaRPr>
          </a:p>
          <a:p>
            <a:pPr marL="208915" indent="-208915" eaLnBrk="1" hangingPunct="1">
              <a:buClr>
                <a:schemeClr val="accent2"/>
              </a:buClr>
              <a:buFont typeface="Wingdings" panose="05000000000000000000" pitchFamily="2" charset="2"/>
              <a:buChar char="n"/>
            </a:pPr>
            <a:endParaRPr lang="zh-CN" altLang="en-US" sz="1100">
              <a:latin typeface="Arial" panose="020B0604020202020204" pitchFamily="34" charset="0"/>
            </a:endParaRPr>
          </a:p>
          <a:p>
            <a:pPr marL="208915" indent="-208915" eaLnBrk="1" hangingPunct="1">
              <a:buClr>
                <a:schemeClr val="accent2"/>
              </a:buClr>
              <a:buFont typeface="Wingdings" panose="05000000000000000000" pitchFamily="2" charset="2"/>
              <a:buChar char="n"/>
            </a:pPr>
            <a:r>
              <a:rPr lang="zh-CN" altLang="en-US" sz="1100">
                <a:latin typeface="Arial" panose="020B0604020202020204" pitchFamily="34" charset="0"/>
              </a:rPr>
              <a:t>单击添加段落文字单击添加段落文字单击添加段落文字单击添加段落文字。</a:t>
            </a:r>
            <a:endParaRPr lang="zh-CN" altLang="en-US" sz="1100">
              <a:latin typeface="Arial" panose="020B0604020202020204" pitchFamily="34" charset="0"/>
            </a:endParaRPr>
          </a:p>
        </p:txBody>
      </p:sp>
      <p:pic>
        <p:nvPicPr>
          <p:cNvPr id="38940" name="Picture 28" descr="素材CNN-sccnn"/>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28444" y="2028038"/>
            <a:ext cx="5108324" cy="3264522"/>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5" name="Picture 106" descr="三角符号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90"/>
                                          </p:val>
                                        </p:tav>
                                        <p:tav tm="100000">
                                          <p:val>
                                            <p:fltVal val="0"/>
                                          </p:val>
                                        </p:tav>
                                      </p:tavLst>
                                    </p:anim>
                                    <p:animEffect transition="in" filter="fade">
                                      <p:cBhvr>
                                        <p:cTn id="14" dur="500"/>
                                        <p:tgtEl>
                                          <p:spTgt spid="4"/>
                                        </p:tgtEl>
                                      </p:cBhvr>
                                    </p:animEffect>
                                  </p:childTnLst>
                                </p:cTn>
                              </p:par>
                            </p:childTnLst>
                          </p:cTn>
                        </p:par>
                        <p:par>
                          <p:cTn id="15" fill="hold">
                            <p:stCondLst>
                              <p:cond delay="725"/>
                            </p:stCondLst>
                            <p:childTnLst>
                              <p:par>
                                <p:cTn id="16" presetID="42" presetClass="entr" presetSubtype="0" fill="hold" nodeType="afterEffect">
                                  <p:stCondLst>
                                    <p:cond delay="0"/>
                                  </p:stCondLst>
                                  <p:childTnLst>
                                    <p:set>
                                      <p:cBhvr>
                                        <p:cTn id="17" dur="1" fill="hold">
                                          <p:stCondLst>
                                            <p:cond delay="0"/>
                                          </p:stCondLst>
                                        </p:cTn>
                                        <p:tgtEl>
                                          <p:spTgt spid="38940"/>
                                        </p:tgtEl>
                                        <p:attrNameLst>
                                          <p:attrName>style.visibility</p:attrName>
                                        </p:attrNameLst>
                                      </p:cBhvr>
                                      <p:to>
                                        <p:strVal val="visible"/>
                                      </p:to>
                                    </p:set>
                                    <p:animEffect transition="in" filter="fade">
                                      <p:cBhvr>
                                        <p:cTn id="18" dur="1000"/>
                                        <p:tgtEl>
                                          <p:spTgt spid="38940"/>
                                        </p:tgtEl>
                                      </p:cBhvr>
                                    </p:animEffect>
                                    <p:anim calcmode="lin" valueType="num">
                                      <p:cBhvr>
                                        <p:cTn id="19" dur="1000" fill="hold"/>
                                        <p:tgtEl>
                                          <p:spTgt spid="38940"/>
                                        </p:tgtEl>
                                        <p:attrNameLst>
                                          <p:attrName>ppt_x</p:attrName>
                                        </p:attrNameLst>
                                      </p:cBhvr>
                                      <p:tavLst>
                                        <p:tav tm="0">
                                          <p:val>
                                            <p:strVal val="#ppt_x"/>
                                          </p:val>
                                        </p:tav>
                                        <p:tav tm="100000">
                                          <p:val>
                                            <p:strVal val="#ppt_x"/>
                                          </p:val>
                                        </p:tav>
                                      </p:tavLst>
                                    </p:anim>
                                    <p:anim calcmode="lin" valueType="num">
                                      <p:cBhvr>
                                        <p:cTn id="20" dur="1000" fill="hold"/>
                                        <p:tgtEl>
                                          <p:spTgt spid="38940"/>
                                        </p:tgtEl>
                                        <p:attrNameLst>
                                          <p:attrName>ppt_y</p:attrName>
                                        </p:attrNameLst>
                                      </p:cBhvr>
                                      <p:tavLst>
                                        <p:tav tm="0">
                                          <p:val>
                                            <p:strVal val="#ppt_y+.1"/>
                                          </p:val>
                                        </p:tav>
                                        <p:tav tm="100000">
                                          <p:val>
                                            <p:strVal val="#ppt_y"/>
                                          </p:val>
                                        </p:tav>
                                      </p:tavLst>
                                    </p:anim>
                                  </p:childTnLst>
                                </p:cTn>
                              </p:par>
                            </p:childTnLst>
                          </p:cTn>
                        </p:par>
                        <p:par>
                          <p:cTn id="21" fill="hold">
                            <p:stCondLst>
                              <p:cond delay="1725"/>
                            </p:stCondLst>
                            <p:childTnLst>
                              <p:par>
                                <p:cTn id="22" presetID="50" presetClass="entr" presetSubtype="0" decel="100000" fill="hold" grpId="0" nodeType="afterEffect">
                                  <p:stCondLst>
                                    <p:cond delay="0"/>
                                  </p:stCondLst>
                                  <p:childTnLst>
                                    <p:set>
                                      <p:cBhvr>
                                        <p:cTn id="23" dur="1" fill="hold">
                                          <p:stCondLst>
                                            <p:cond delay="0"/>
                                          </p:stCondLst>
                                        </p:cTn>
                                        <p:tgtEl>
                                          <p:spTgt spid="38936"/>
                                        </p:tgtEl>
                                        <p:attrNameLst>
                                          <p:attrName>style.visibility</p:attrName>
                                        </p:attrNameLst>
                                      </p:cBhvr>
                                      <p:to>
                                        <p:strVal val="visible"/>
                                      </p:to>
                                    </p:set>
                                    <p:anim calcmode="lin" valueType="num">
                                      <p:cBhvr>
                                        <p:cTn id="24" dur="1000" fill="hold"/>
                                        <p:tgtEl>
                                          <p:spTgt spid="38936"/>
                                        </p:tgtEl>
                                        <p:attrNameLst>
                                          <p:attrName>ppt_w</p:attrName>
                                        </p:attrNameLst>
                                      </p:cBhvr>
                                      <p:tavLst>
                                        <p:tav tm="0">
                                          <p:val>
                                            <p:strVal val="#ppt_w+.3"/>
                                          </p:val>
                                        </p:tav>
                                        <p:tav tm="100000">
                                          <p:val>
                                            <p:strVal val="#ppt_w"/>
                                          </p:val>
                                        </p:tav>
                                      </p:tavLst>
                                    </p:anim>
                                    <p:anim calcmode="lin" valueType="num">
                                      <p:cBhvr>
                                        <p:cTn id="25" dur="1000" fill="hold"/>
                                        <p:tgtEl>
                                          <p:spTgt spid="38936"/>
                                        </p:tgtEl>
                                        <p:attrNameLst>
                                          <p:attrName>ppt_h</p:attrName>
                                        </p:attrNameLst>
                                      </p:cBhvr>
                                      <p:tavLst>
                                        <p:tav tm="0">
                                          <p:val>
                                            <p:strVal val="#ppt_h"/>
                                          </p:val>
                                        </p:tav>
                                        <p:tav tm="100000">
                                          <p:val>
                                            <p:strVal val="#ppt_h"/>
                                          </p:val>
                                        </p:tav>
                                      </p:tavLst>
                                    </p:anim>
                                    <p:animEffect transition="in" filter="fade">
                                      <p:cBhvr>
                                        <p:cTn id="26" dur="1000"/>
                                        <p:tgtEl>
                                          <p:spTgt spid="38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36"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01 副本"/>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45010" y="3055290"/>
            <a:ext cx="3200578" cy="2089798"/>
          </a:xfrm>
          <a:prstGeom prst="rect">
            <a:avLst/>
          </a:prstGeom>
          <a:noFill/>
          <a:extLst>
            <a:ext uri="{909E8E84-426E-40DD-AFC4-6F175D3DCCD1}">
              <a14:hiddenFill xmlns:a14="http://schemas.microsoft.com/office/drawing/2010/main">
                <a:solidFill>
                  <a:srgbClr val="FFFFFF"/>
                </a:solidFill>
              </a14:hiddenFill>
            </a:ext>
          </a:extLst>
        </p:spPr>
      </p:pic>
      <p:sp>
        <p:nvSpPr>
          <p:cNvPr id="124931" name="Rectangle 2"/>
          <p:cNvSpPr>
            <a:spLocks noChangeArrowheads="1"/>
          </p:cNvSpPr>
          <p:nvPr/>
        </p:nvSpPr>
        <p:spPr bwMode="auto">
          <a:xfrm>
            <a:off x="883310" y="1325976"/>
            <a:ext cx="5869406"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defTabSz="-635" eaLnBrk="1" hangingPunct="1">
              <a:buClr>
                <a:srgbClr val="D7181F"/>
              </a:buClr>
              <a:buFont typeface="Wingdings" panose="05000000000000000000" pitchFamily="2" charset="2"/>
              <a:buChar char="v"/>
              <a:tabLst>
                <a:tab pos="3540760" algn="l"/>
              </a:tabLst>
            </a:pPr>
            <a:r>
              <a:rPr lang="en-US" altLang="zh-CN" b="1" dirty="0">
                <a:latin typeface="Arial" panose="020B0604020202020204" pitchFamily="34" charset="0"/>
              </a:rPr>
              <a:t> </a:t>
            </a:r>
            <a:r>
              <a:rPr lang="zh-CN" altLang="en-US" b="1">
                <a:latin typeface="Arial" panose="020B0604020202020204" pitchFamily="34" charset="0"/>
              </a:rPr>
              <a:t>在此添加您的文字在此添加您的文字在此添加您的文字在此添加您的文字</a:t>
            </a:r>
            <a:endParaRPr lang="zh-CN" altLang="en-US">
              <a:latin typeface="Arial" panose="020B0604020202020204" pitchFamily="34" charset="0"/>
            </a:endParaRPr>
          </a:p>
        </p:txBody>
      </p:sp>
      <p:grpSp>
        <p:nvGrpSpPr>
          <p:cNvPr id="124932" name="Group 4"/>
          <p:cNvGrpSpPr/>
          <p:nvPr/>
        </p:nvGrpSpPr>
        <p:grpSpPr bwMode="auto">
          <a:xfrm>
            <a:off x="1035778" y="1954933"/>
            <a:ext cx="5030199" cy="676852"/>
            <a:chOff x="960" y="1152"/>
            <a:chExt cx="3744" cy="569"/>
          </a:xfrm>
        </p:grpSpPr>
        <p:pic>
          <p:nvPicPr>
            <p:cNvPr id="124933" name="Picture 5" descr="水墨笔触"/>
            <p:cNvPicPr>
              <a:picLocks noChangeAspect="1" noChangeArrowheads="1"/>
            </p:cNvPicPr>
            <p:nvPr/>
          </p:nvPicPr>
          <p:blipFill>
            <a:blip r:embed="rId2">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24934" name="Text Box 6"/>
            <p:cNvSpPr txBox="1">
              <a:spLocks noChangeArrowheads="1"/>
            </p:cNvSpPr>
            <p:nvPr/>
          </p:nvSpPr>
          <p:spPr bwMode="auto">
            <a:xfrm>
              <a:off x="1201" y="1344"/>
              <a:ext cx="1823" cy="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300">
                  <a:solidFill>
                    <a:schemeClr val="bg1"/>
                  </a:solidFill>
                  <a:latin typeface="Arial" panose="020B0604020202020204" pitchFamily="34" charset="0"/>
                </a:rPr>
                <a:t>① 单击此处添加文字</a:t>
              </a:r>
              <a:endParaRPr lang="zh-CN" altLang="en-US" sz="1300">
                <a:solidFill>
                  <a:schemeClr val="bg1"/>
                </a:solidFill>
                <a:latin typeface="Arial" panose="020B0604020202020204" pitchFamily="34" charset="0"/>
              </a:endParaRPr>
            </a:p>
          </p:txBody>
        </p:sp>
      </p:grpSp>
      <p:grpSp>
        <p:nvGrpSpPr>
          <p:cNvPr id="124935" name="Group 7"/>
          <p:cNvGrpSpPr/>
          <p:nvPr/>
        </p:nvGrpSpPr>
        <p:grpSpPr bwMode="auto">
          <a:xfrm>
            <a:off x="1035778" y="2640608"/>
            <a:ext cx="5030199" cy="678113"/>
            <a:chOff x="960" y="1152"/>
            <a:chExt cx="3744" cy="569"/>
          </a:xfrm>
        </p:grpSpPr>
        <p:pic>
          <p:nvPicPr>
            <p:cNvPr id="124936" name="Picture 8" descr="水墨笔触"/>
            <p:cNvPicPr>
              <a:picLocks noChangeAspect="1" noChangeArrowheads="1"/>
            </p:cNvPicPr>
            <p:nvPr/>
          </p:nvPicPr>
          <p:blipFill>
            <a:blip r:embed="rId2">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24937" name="Text Box 9"/>
            <p:cNvSpPr txBox="1">
              <a:spLocks noChangeArrowheads="1"/>
            </p:cNvSpPr>
            <p:nvPr/>
          </p:nvSpPr>
          <p:spPr bwMode="auto">
            <a:xfrm>
              <a:off x="1201" y="1344"/>
              <a:ext cx="1823" cy="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300">
                  <a:solidFill>
                    <a:schemeClr val="bg1"/>
                  </a:solidFill>
                  <a:latin typeface="Arial" panose="020B0604020202020204" pitchFamily="34" charset="0"/>
                </a:rPr>
                <a:t>② 单击此处添加文字</a:t>
              </a:r>
              <a:endParaRPr lang="zh-CN" altLang="en-US" sz="1300">
                <a:solidFill>
                  <a:schemeClr val="bg1"/>
                </a:solidFill>
                <a:latin typeface="Arial" panose="020B0604020202020204" pitchFamily="34" charset="0"/>
              </a:endParaRPr>
            </a:p>
          </p:txBody>
        </p:sp>
      </p:grpSp>
      <p:grpSp>
        <p:nvGrpSpPr>
          <p:cNvPr id="124938" name="Group 10"/>
          <p:cNvGrpSpPr/>
          <p:nvPr/>
        </p:nvGrpSpPr>
        <p:grpSpPr bwMode="auto">
          <a:xfrm>
            <a:off x="1112642" y="3335106"/>
            <a:ext cx="5030199" cy="676853"/>
            <a:chOff x="960" y="1152"/>
            <a:chExt cx="3744" cy="569"/>
          </a:xfrm>
        </p:grpSpPr>
        <p:pic>
          <p:nvPicPr>
            <p:cNvPr id="124939" name="Picture 11" descr="水墨笔触"/>
            <p:cNvPicPr>
              <a:picLocks noChangeAspect="1" noChangeArrowheads="1"/>
            </p:cNvPicPr>
            <p:nvPr/>
          </p:nvPicPr>
          <p:blipFill>
            <a:blip r:embed="rId2">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24940" name="Text Box 12"/>
            <p:cNvSpPr txBox="1">
              <a:spLocks noChangeArrowheads="1"/>
            </p:cNvSpPr>
            <p:nvPr/>
          </p:nvSpPr>
          <p:spPr bwMode="auto">
            <a:xfrm>
              <a:off x="1201" y="1344"/>
              <a:ext cx="1823" cy="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300">
                  <a:solidFill>
                    <a:schemeClr val="bg1"/>
                  </a:solidFill>
                  <a:latin typeface="Arial" panose="020B0604020202020204" pitchFamily="34" charset="0"/>
                </a:rPr>
                <a:t>③ 单击此处添加文字</a:t>
              </a:r>
              <a:endParaRPr lang="zh-CN" altLang="en-US" sz="1300">
                <a:solidFill>
                  <a:schemeClr val="bg1"/>
                </a:solidFill>
                <a:latin typeface="Arial" panose="020B0604020202020204" pitchFamily="34" charset="0"/>
              </a:endParaRPr>
            </a:p>
          </p:txBody>
        </p:sp>
      </p:grpSp>
      <p:grpSp>
        <p:nvGrpSpPr>
          <p:cNvPr id="124941" name="Group 13"/>
          <p:cNvGrpSpPr/>
          <p:nvPr/>
        </p:nvGrpSpPr>
        <p:grpSpPr bwMode="auto">
          <a:xfrm>
            <a:off x="1112642" y="4011959"/>
            <a:ext cx="5030199" cy="678113"/>
            <a:chOff x="960" y="1152"/>
            <a:chExt cx="3744" cy="569"/>
          </a:xfrm>
        </p:grpSpPr>
        <p:pic>
          <p:nvPicPr>
            <p:cNvPr id="124942" name="Picture 14" descr="水墨笔触"/>
            <p:cNvPicPr>
              <a:picLocks noChangeAspect="1" noChangeArrowheads="1"/>
            </p:cNvPicPr>
            <p:nvPr/>
          </p:nvPicPr>
          <p:blipFill>
            <a:blip r:embed="rId2">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24943" name="Text Box 15"/>
            <p:cNvSpPr txBox="1">
              <a:spLocks noChangeArrowheads="1"/>
            </p:cNvSpPr>
            <p:nvPr/>
          </p:nvSpPr>
          <p:spPr bwMode="auto">
            <a:xfrm>
              <a:off x="1201" y="1344"/>
              <a:ext cx="1823" cy="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300">
                  <a:solidFill>
                    <a:schemeClr val="bg1"/>
                  </a:solidFill>
                  <a:latin typeface="Arial" panose="020B0604020202020204" pitchFamily="34" charset="0"/>
                </a:rPr>
                <a:t>④ 单击此处添加文字</a:t>
              </a:r>
              <a:endParaRPr lang="zh-CN" altLang="en-US" sz="1300">
                <a:solidFill>
                  <a:schemeClr val="bg1"/>
                </a:solidFill>
                <a:latin typeface="Arial" panose="020B0604020202020204" pitchFamily="34" charset="0"/>
              </a:endParaRPr>
            </a:p>
          </p:txBody>
        </p:sp>
      </p:grpSp>
      <p:sp>
        <p:nvSpPr>
          <p:cNvPr id="16"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7" name="Picture 106" descr="三角符号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 calcmode="lin" valueType="num">
                                      <p:cBhvr>
                                        <p:cTn id="13" dur="500" fill="hold"/>
                                        <p:tgtEl>
                                          <p:spTgt spid="16"/>
                                        </p:tgtEl>
                                        <p:attrNameLst>
                                          <p:attrName>style.rotation</p:attrName>
                                        </p:attrNameLst>
                                      </p:cBhvr>
                                      <p:tavLst>
                                        <p:tav tm="0">
                                          <p:val>
                                            <p:fltVal val="90"/>
                                          </p:val>
                                        </p:tav>
                                        <p:tav tm="100000">
                                          <p:val>
                                            <p:fltVal val="0"/>
                                          </p:val>
                                        </p:tav>
                                      </p:tavLst>
                                    </p:anim>
                                    <p:animEffect transition="in" filter="fade">
                                      <p:cBhvr>
                                        <p:cTn id="14" dur="500"/>
                                        <p:tgtEl>
                                          <p:spTgt spid="16"/>
                                        </p:tgtEl>
                                      </p:cBhvr>
                                    </p:animEffect>
                                  </p:childTnLst>
                                </p:cTn>
                              </p:par>
                            </p:childTnLst>
                          </p:cTn>
                        </p:par>
                        <p:par>
                          <p:cTn id="15" fill="hold">
                            <p:stCondLst>
                              <p:cond delay="725"/>
                            </p:stCondLst>
                            <p:childTnLst>
                              <p:par>
                                <p:cTn id="16" presetID="9" presetClass="entr" presetSubtype="0" fill="hold" nodeType="afterEffect">
                                  <p:stCondLst>
                                    <p:cond delay="0"/>
                                  </p:stCondLst>
                                  <p:childTnLst>
                                    <p:set>
                                      <p:cBhvr>
                                        <p:cTn id="17" dur="1" fill="hold">
                                          <p:stCondLst>
                                            <p:cond delay="0"/>
                                          </p:stCondLst>
                                        </p:cTn>
                                        <p:tgtEl>
                                          <p:spTgt spid="124930"/>
                                        </p:tgtEl>
                                        <p:attrNameLst>
                                          <p:attrName>style.visibility</p:attrName>
                                        </p:attrNameLst>
                                      </p:cBhvr>
                                      <p:to>
                                        <p:strVal val="visible"/>
                                      </p:to>
                                    </p:set>
                                    <p:animEffect transition="in" filter="dissolve">
                                      <p:cBhvr>
                                        <p:cTn id="18" dur="1000"/>
                                        <p:tgtEl>
                                          <p:spTgt spid="124930"/>
                                        </p:tgtEl>
                                      </p:cBhvr>
                                    </p:animEffect>
                                  </p:childTnLst>
                                </p:cTn>
                              </p:par>
                            </p:childTnLst>
                          </p:cTn>
                        </p:par>
                        <p:par>
                          <p:cTn id="19" fill="hold">
                            <p:stCondLst>
                              <p:cond delay="1725"/>
                            </p:stCondLst>
                            <p:childTnLst>
                              <p:par>
                                <p:cTn id="20" presetID="22" presetClass="entr" presetSubtype="8" fill="hold" grpId="0" nodeType="afterEffect">
                                  <p:stCondLst>
                                    <p:cond delay="0"/>
                                  </p:stCondLst>
                                  <p:childTnLst>
                                    <p:set>
                                      <p:cBhvr>
                                        <p:cTn id="21" dur="1" fill="hold">
                                          <p:stCondLst>
                                            <p:cond delay="0"/>
                                          </p:stCondLst>
                                        </p:cTn>
                                        <p:tgtEl>
                                          <p:spTgt spid="124931"/>
                                        </p:tgtEl>
                                        <p:attrNameLst>
                                          <p:attrName>style.visibility</p:attrName>
                                        </p:attrNameLst>
                                      </p:cBhvr>
                                      <p:to>
                                        <p:strVal val="visible"/>
                                      </p:to>
                                    </p:set>
                                    <p:animEffect transition="in" filter="wipe(left)">
                                      <p:cBhvr>
                                        <p:cTn id="22" dur="500"/>
                                        <p:tgtEl>
                                          <p:spTgt spid="124931"/>
                                        </p:tgtEl>
                                      </p:cBhvr>
                                    </p:animEffect>
                                  </p:childTnLst>
                                </p:cTn>
                              </p:par>
                            </p:childTnLst>
                          </p:cTn>
                        </p:par>
                        <p:par>
                          <p:cTn id="23" fill="hold">
                            <p:stCondLst>
                              <p:cond delay="2225"/>
                            </p:stCondLst>
                            <p:childTnLst>
                              <p:par>
                                <p:cTn id="24" presetID="22" presetClass="entr" presetSubtype="8" fill="hold" nodeType="afterEffect">
                                  <p:stCondLst>
                                    <p:cond delay="0"/>
                                  </p:stCondLst>
                                  <p:childTnLst>
                                    <p:set>
                                      <p:cBhvr>
                                        <p:cTn id="25" dur="1" fill="hold">
                                          <p:stCondLst>
                                            <p:cond delay="0"/>
                                          </p:stCondLst>
                                        </p:cTn>
                                        <p:tgtEl>
                                          <p:spTgt spid="124932"/>
                                        </p:tgtEl>
                                        <p:attrNameLst>
                                          <p:attrName>style.visibility</p:attrName>
                                        </p:attrNameLst>
                                      </p:cBhvr>
                                      <p:to>
                                        <p:strVal val="visible"/>
                                      </p:to>
                                    </p:set>
                                    <p:animEffect transition="in" filter="wipe(left)">
                                      <p:cBhvr>
                                        <p:cTn id="26" dur="1000"/>
                                        <p:tgtEl>
                                          <p:spTgt spid="124932"/>
                                        </p:tgtEl>
                                      </p:cBhvr>
                                    </p:animEffect>
                                  </p:childTnLst>
                                </p:cTn>
                              </p:par>
                            </p:childTnLst>
                          </p:cTn>
                        </p:par>
                        <p:par>
                          <p:cTn id="27" fill="hold">
                            <p:stCondLst>
                              <p:cond delay="3225"/>
                            </p:stCondLst>
                            <p:childTnLst>
                              <p:par>
                                <p:cTn id="28" presetID="22" presetClass="entr" presetSubtype="8" fill="hold" nodeType="afterEffect">
                                  <p:stCondLst>
                                    <p:cond delay="0"/>
                                  </p:stCondLst>
                                  <p:childTnLst>
                                    <p:set>
                                      <p:cBhvr>
                                        <p:cTn id="29" dur="1" fill="hold">
                                          <p:stCondLst>
                                            <p:cond delay="0"/>
                                          </p:stCondLst>
                                        </p:cTn>
                                        <p:tgtEl>
                                          <p:spTgt spid="124935"/>
                                        </p:tgtEl>
                                        <p:attrNameLst>
                                          <p:attrName>style.visibility</p:attrName>
                                        </p:attrNameLst>
                                      </p:cBhvr>
                                      <p:to>
                                        <p:strVal val="visible"/>
                                      </p:to>
                                    </p:set>
                                    <p:animEffect transition="in" filter="wipe(left)">
                                      <p:cBhvr>
                                        <p:cTn id="30" dur="1000"/>
                                        <p:tgtEl>
                                          <p:spTgt spid="124935"/>
                                        </p:tgtEl>
                                      </p:cBhvr>
                                    </p:animEffect>
                                  </p:childTnLst>
                                </p:cTn>
                              </p:par>
                            </p:childTnLst>
                          </p:cTn>
                        </p:par>
                        <p:par>
                          <p:cTn id="31" fill="hold">
                            <p:stCondLst>
                              <p:cond delay="4225"/>
                            </p:stCondLst>
                            <p:childTnLst>
                              <p:par>
                                <p:cTn id="32" presetID="22" presetClass="entr" presetSubtype="8" fill="hold" nodeType="afterEffect">
                                  <p:stCondLst>
                                    <p:cond delay="0"/>
                                  </p:stCondLst>
                                  <p:childTnLst>
                                    <p:set>
                                      <p:cBhvr>
                                        <p:cTn id="33" dur="1" fill="hold">
                                          <p:stCondLst>
                                            <p:cond delay="0"/>
                                          </p:stCondLst>
                                        </p:cTn>
                                        <p:tgtEl>
                                          <p:spTgt spid="124938"/>
                                        </p:tgtEl>
                                        <p:attrNameLst>
                                          <p:attrName>style.visibility</p:attrName>
                                        </p:attrNameLst>
                                      </p:cBhvr>
                                      <p:to>
                                        <p:strVal val="visible"/>
                                      </p:to>
                                    </p:set>
                                    <p:animEffect transition="in" filter="wipe(left)">
                                      <p:cBhvr>
                                        <p:cTn id="34" dur="1000"/>
                                        <p:tgtEl>
                                          <p:spTgt spid="124938"/>
                                        </p:tgtEl>
                                      </p:cBhvr>
                                    </p:animEffect>
                                  </p:childTnLst>
                                </p:cTn>
                              </p:par>
                            </p:childTnLst>
                          </p:cTn>
                        </p:par>
                        <p:par>
                          <p:cTn id="35" fill="hold">
                            <p:stCondLst>
                              <p:cond delay="5225"/>
                            </p:stCondLst>
                            <p:childTnLst>
                              <p:par>
                                <p:cTn id="36" presetID="22" presetClass="entr" presetSubtype="8" fill="hold" nodeType="afterEffect">
                                  <p:stCondLst>
                                    <p:cond delay="0"/>
                                  </p:stCondLst>
                                  <p:childTnLst>
                                    <p:set>
                                      <p:cBhvr>
                                        <p:cTn id="37" dur="1" fill="hold">
                                          <p:stCondLst>
                                            <p:cond delay="0"/>
                                          </p:stCondLst>
                                        </p:cTn>
                                        <p:tgtEl>
                                          <p:spTgt spid="124941"/>
                                        </p:tgtEl>
                                        <p:attrNameLst>
                                          <p:attrName>style.visibility</p:attrName>
                                        </p:attrNameLst>
                                      </p:cBhvr>
                                      <p:to>
                                        <p:strVal val="visible"/>
                                      </p:to>
                                    </p:set>
                                    <p:animEffect transition="in" filter="wipe(left)">
                                      <p:cBhvr>
                                        <p:cTn id="38" dur="1000"/>
                                        <p:tgtEl>
                                          <p:spTgt spid="124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3" name="Picture 53" descr="素材CNN-sccnn"/>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1043639"/>
            <a:ext cx="5563209" cy="4101449"/>
          </a:xfrm>
          <a:prstGeom prst="rect">
            <a:avLst/>
          </a:prstGeom>
          <a:noFill/>
          <a:extLst>
            <a:ext uri="{909E8E84-426E-40DD-AFC4-6F175D3DCCD1}">
              <a14:hiddenFill xmlns:a14="http://schemas.microsoft.com/office/drawing/2010/main">
                <a:solidFill>
                  <a:srgbClr val="FFFFFF"/>
                </a:solidFill>
              </a14:hiddenFill>
            </a:ext>
          </a:extLst>
        </p:spPr>
      </p:pic>
      <p:pic>
        <p:nvPicPr>
          <p:cNvPr id="20536" name="Picture 56" descr="0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399" y="1685199"/>
            <a:ext cx="3659243" cy="458798"/>
          </a:xfrm>
          <a:prstGeom prst="rect">
            <a:avLst/>
          </a:prstGeom>
          <a:noFill/>
          <a:extLst>
            <a:ext uri="{909E8E84-426E-40DD-AFC4-6F175D3DCCD1}">
              <a14:hiddenFill xmlns:a14="http://schemas.microsoft.com/office/drawing/2010/main">
                <a:solidFill>
                  <a:srgbClr val="FFFFFF"/>
                </a:solidFill>
              </a14:hiddenFill>
            </a:ext>
          </a:extLst>
        </p:spPr>
      </p:pic>
      <p:pic>
        <p:nvPicPr>
          <p:cNvPr id="20537" name="Picture 57" descr="0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399" y="2427594"/>
            <a:ext cx="3659243" cy="458798"/>
          </a:xfrm>
          <a:prstGeom prst="rect">
            <a:avLst/>
          </a:prstGeom>
          <a:noFill/>
          <a:extLst>
            <a:ext uri="{909E8E84-426E-40DD-AFC4-6F175D3DCCD1}">
              <a14:hiddenFill xmlns:a14="http://schemas.microsoft.com/office/drawing/2010/main">
                <a:solidFill>
                  <a:srgbClr val="FFFFFF"/>
                </a:solidFill>
              </a14:hiddenFill>
            </a:ext>
          </a:extLst>
        </p:spPr>
      </p:pic>
      <p:pic>
        <p:nvPicPr>
          <p:cNvPr id="20538" name="Picture 58" descr="0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399" y="3169990"/>
            <a:ext cx="3659243" cy="458798"/>
          </a:xfrm>
          <a:prstGeom prst="rect">
            <a:avLst/>
          </a:prstGeom>
          <a:noFill/>
          <a:extLst>
            <a:ext uri="{909E8E84-426E-40DD-AFC4-6F175D3DCCD1}">
              <a14:hiddenFill xmlns:a14="http://schemas.microsoft.com/office/drawing/2010/main">
                <a:solidFill>
                  <a:srgbClr val="FFFFFF"/>
                </a:solidFill>
              </a14:hiddenFill>
            </a:ext>
          </a:extLst>
        </p:spPr>
      </p:pic>
      <p:sp>
        <p:nvSpPr>
          <p:cNvPr id="20539" name="Rectangle 59"/>
          <p:cNvSpPr>
            <a:spLocks noChangeArrowheads="1"/>
          </p:cNvSpPr>
          <p:nvPr/>
        </p:nvSpPr>
        <p:spPr bwMode="auto">
          <a:xfrm>
            <a:off x="4953336" y="1363789"/>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anose="020B0604020202020204" pitchFamily="34" charset="0"/>
              </a:rPr>
              <a:t>点击输入你想输入的文字内容</a:t>
            </a:r>
            <a:endParaRPr lang="zh-CN" altLang="en-US" sz="1300" b="1">
              <a:solidFill>
                <a:srgbClr val="000000"/>
              </a:solidFill>
              <a:latin typeface="Arial" panose="020B0604020202020204" pitchFamily="34" charset="0"/>
            </a:endParaRPr>
          </a:p>
        </p:txBody>
      </p:sp>
      <p:sp>
        <p:nvSpPr>
          <p:cNvPr id="20540" name="Rectangle 60"/>
          <p:cNvSpPr>
            <a:spLocks noChangeArrowheads="1"/>
          </p:cNvSpPr>
          <p:nvPr/>
        </p:nvSpPr>
        <p:spPr bwMode="auto">
          <a:xfrm>
            <a:off x="4953336" y="2164164"/>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anose="020B0604020202020204" pitchFamily="34" charset="0"/>
              </a:rPr>
              <a:t>点击输入你想输入的文字内容</a:t>
            </a:r>
            <a:endParaRPr lang="zh-CN" altLang="en-US" sz="1300" b="1">
              <a:solidFill>
                <a:srgbClr val="000000"/>
              </a:solidFill>
              <a:latin typeface="Arial" panose="020B0604020202020204" pitchFamily="34" charset="0"/>
            </a:endParaRPr>
          </a:p>
        </p:txBody>
      </p:sp>
      <p:sp>
        <p:nvSpPr>
          <p:cNvPr id="20541" name="Rectangle 61"/>
          <p:cNvSpPr>
            <a:spLocks noChangeArrowheads="1"/>
          </p:cNvSpPr>
          <p:nvPr/>
        </p:nvSpPr>
        <p:spPr bwMode="auto">
          <a:xfrm>
            <a:off x="4953336" y="2906559"/>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anose="020B0604020202020204" pitchFamily="34" charset="0"/>
              </a:rPr>
              <a:t>点击输入你想输入的文字内容</a:t>
            </a:r>
            <a:endParaRPr lang="zh-CN" altLang="en-US" sz="1300" b="1">
              <a:solidFill>
                <a:srgbClr val="000000"/>
              </a:solidFill>
              <a:latin typeface="Arial" panose="020B0604020202020204" pitchFamily="34" charset="0"/>
            </a:endParaRPr>
          </a:p>
        </p:txBody>
      </p:sp>
      <p:pic>
        <p:nvPicPr>
          <p:cNvPr id="20542" name="Picture 62" descr="0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399" y="3970364"/>
            <a:ext cx="3659243" cy="458798"/>
          </a:xfrm>
          <a:prstGeom prst="rect">
            <a:avLst/>
          </a:prstGeom>
          <a:noFill/>
          <a:extLst>
            <a:ext uri="{909E8E84-426E-40DD-AFC4-6F175D3DCCD1}">
              <a14:hiddenFill xmlns:a14="http://schemas.microsoft.com/office/drawing/2010/main">
                <a:solidFill>
                  <a:srgbClr val="FFFFFF"/>
                </a:solidFill>
              </a14:hiddenFill>
            </a:ext>
          </a:extLst>
        </p:spPr>
      </p:pic>
      <p:sp>
        <p:nvSpPr>
          <p:cNvPr id="20543" name="Rectangle 63"/>
          <p:cNvSpPr>
            <a:spLocks noChangeArrowheads="1"/>
          </p:cNvSpPr>
          <p:nvPr/>
        </p:nvSpPr>
        <p:spPr bwMode="auto">
          <a:xfrm>
            <a:off x="4953336" y="3706935"/>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anose="020B0604020202020204" pitchFamily="34" charset="0"/>
              </a:rPr>
              <a:t>点击输入你想输入的文字内容</a:t>
            </a:r>
            <a:endParaRPr lang="zh-CN" altLang="en-US" sz="1300" b="1">
              <a:solidFill>
                <a:srgbClr val="000000"/>
              </a:solidFill>
              <a:latin typeface="Arial" panose="020B0604020202020204" pitchFamily="34" charset="0"/>
            </a:endParaRPr>
          </a:p>
        </p:txBody>
      </p:sp>
      <p:sp>
        <p:nvSpPr>
          <p:cNvPr id="11"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2" name="Picture 106" descr="三角符号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 calcmode="lin" valueType="num">
                                      <p:cBhvr>
                                        <p:cTn id="13" dur="500" fill="hold"/>
                                        <p:tgtEl>
                                          <p:spTgt spid="11"/>
                                        </p:tgtEl>
                                        <p:attrNameLst>
                                          <p:attrName>style.rotation</p:attrName>
                                        </p:attrNameLst>
                                      </p:cBhvr>
                                      <p:tavLst>
                                        <p:tav tm="0">
                                          <p:val>
                                            <p:fltVal val="90"/>
                                          </p:val>
                                        </p:tav>
                                        <p:tav tm="100000">
                                          <p:val>
                                            <p:fltVal val="0"/>
                                          </p:val>
                                        </p:tav>
                                      </p:tavLst>
                                    </p:anim>
                                    <p:animEffect transition="in" filter="fade">
                                      <p:cBhvr>
                                        <p:cTn id="14" dur="500"/>
                                        <p:tgtEl>
                                          <p:spTgt spid="11"/>
                                        </p:tgtEl>
                                      </p:cBhvr>
                                    </p:animEffect>
                                  </p:childTnLst>
                                </p:cTn>
                              </p:par>
                            </p:childTnLst>
                          </p:cTn>
                        </p:par>
                        <p:par>
                          <p:cTn id="15" fill="hold">
                            <p:stCondLst>
                              <p:cond delay="725"/>
                            </p:stCondLst>
                            <p:childTnLst>
                              <p:par>
                                <p:cTn id="16" presetID="23" presetClass="entr" presetSubtype="16" fill="hold" nodeType="afterEffect">
                                  <p:stCondLst>
                                    <p:cond delay="0"/>
                                  </p:stCondLst>
                                  <p:childTnLst>
                                    <p:set>
                                      <p:cBhvr>
                                        <p:cTn id="17" dur="1" fill="hold">
                                          <p:stCondLst>
                                            <p:cond delay="0"/>
                                          </p:stCondLst>
                                        </p:cTn>
                                        <p:tgtEl>
                                          <p:spTgt spid="20533"/>
                                        </p:tgtEl>
                                        <p:attrNameLst>
                                          <p:attrName>style.visibility</p:attrName>
                                        </p:attrNameLst>
                                      </p:cBhvr>
                                      <p:to>
                                        <p:strVal val="visible"/>
                                      </p:to>
                                    </p:set>
                                    <p:anim calcmode="lin" valueType="num">
                                      <p:cBhvr>
                                        <p:cTn id="18" dur="1000" fill="hold"/>
                                        <p:tgtEl>
                                          <p:spTgt spid="20533"/>
                                        </p:tgtEl>
                                        <p:attrNameLst>
                                          <p:attrName>ppt_w</p:attrName>
                                        </p:attrNameLst>
                                      </p:cBhvr>
                                      <p:tavLst>
                                        <p:tav tm="0">
                                          <p:val>
                                            <p:fltVal val="0"/>
                                          </p:val>
                                        </p:tav>
                                        <p:tav tm="100000">
                                          <p:val>
                                            <p:strVal val="#ppt_w"/>
                                          </p:val>
                                        </p:tav>
                                      </p:tavLst>
                                    </p:anim>
                                    <p:anim calcmode="lin" valueType="num">
                                      <p:cBhvr>
                                        <p:cTn id="19" dur="1000" fill="hold"/>
                                        <p:tgtEl>
                                          <p:spTgt spid="20533"/>
                                        </p:tgtEl>
                                        <p:attrNameLst>
                                          <p:attrName>ppt_h</p:attrName>
                                        </p:attrNameLst>
                                      </p:cBhvr>
                                      <p:tavLst>
                                        <p:tav tm="0">
                                          <p:val>
                                            <p:fltVal val="0"/>
                                          </p:val>
                                        </p:tav>
                                        <p:tav tm="100000">
                                          <p:val>
                                            <p:strVal val="#ppt_h"/>
                                          </p:val>
                                        </p:tav>
                                      </p:tavLst>
                                    </p:anim>
                                  </p:childTnLst>
                                </p:cTn>
                              </p:par>
                            </p:childTnLst>
                          </p:cTn>
                        </p:par>
                        <p:par>
                          <p:cTn id="20" fill="hold">
                            <p:stCondLst>
                              <p:cond delay="1725"/>
                            </p:stCondLst>
                            <p:childTnLst>
                              <p:par>
                                <p:cTn id="21" presetID="29" presetClass="entr" presetSubtype="0" fill="hold" nodeType="afterEffect">
                                  <p:stCondLst>
                                    <p:cond delay="0"/>
                                  </p:stCondLst>
                                  <p:childTnLst>
                                    <p:set>
                                      <p:cBhvr>
                                        <p:cTn id="22" dur="1" fill="hold">
                                          <p:stCondLst>
                                            <p:cond delay="0"/>
                                          </p:stCondLst>
                                        </p:cTn>
                                        <p:tgtEl>
                                          <p:spTgt spid="20536"/>
                                        </p:tgtEl>
                                        <p:attrNameLst>
                                          <p:attrName>style.visibility</p:attrName>
                                        </p:attrNameLst>
                                      </p:cBhvr>
                                      <p:to>
                                        <p:strVal val="visible"/>
                                      </p:to>
                                    </p:set>
                                    <p:anim calcmode="lin" valueType="num">
                                      <p:cBhvr>
                                        <p:cTn id="23" dur="1000" fill="hold"/>
                                        <p:tgtEl>
                                          <p:spTgt spid="20536"/>
                                        </p:tgtEl>
                                        <p:attrNameLst>
                                          <p:attrName>ppt_x</p:attrName>
                                        </p:attrNameLst>
                                      </p:cBhvr>
                                      <p:tavLst>
                                        <p:tav tm="0">
                                          <p:val>
                                            <p:strVal val="#ppt_x-.2"/>
                                          </p:val>
                                        </p:tav>
                                        <p:tav tm="100000">
                                          <p:val>
                                            <p:strVal val="#ppt_x"/>
                                          </p:val>
                                        </p:tav>
                                      </p:tavLst>
                                    </p:anim>
                                    <p:anim calcmode="lin" valueType="num">
                                      <p:cBhvr>
                                        <p:cTn id="24" dur="1000" fill="hold"/>
                                        <p:tgtEl>
                                          <p:spTgt spid="2053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0536"/>
                                        </p:tgtEl>
                                      </p:cBhvr>
                                    </p:animEffect>
                                  </p:childTnLst>
                                </p:cTn>
                              </p:par>
                            </p:childTnLst>
                          </p:cTn>
                        </p:par>
                        <p:par>
                          <p:cTn id="26" fill="hold">
                            <p:stCondLst>
                              <p:cond delay="2725"/>
                            </p:stCondLst>
                            <p:childTnLst>
                              <p:par>
                                <p:cTn id="27" presetID="45" presetClass="entr" presetSubtype="0" fill="hold" grpId="0" nodeType="afterEffect">
                                  <p:stCondLst>
                                    <p:cond delay="0"/>
                                  </p:stCondLst>
                                  <p:iterate type="lt">
                                    <p:tmPct val="10000"/>
                                  </p:iterate>
                                  <p:childTnLst>
                                    <p:set>
                                      <p:cBhvr>
                                        <p:cTn id="28" dur="1" fill="hold">
                                          <p:stCondLst>
                                            <p:cond delay="0"/>
                                          </p:stCondLst>
                                        </p:cTn>
                                        <p:tgtEl>
                                          <p:spTgt spid="20539"/>
                                        </p:tgtEl>
                                        <p:attrNameLst>
                                          <p:attrName>style.visibility</p:attrName>
                                        </p:attrNameLst>
                                      </p:cBhvr>
                                      <p:to>
                                        <p:strVal val="visible"/>
                                      </p:to>
                                    </p:set>
                                    <p:animEffect transition="in" filter="fade">
                                      <p:cBhvr>
                                        <p:cTn id="29" dur="1000"/>
                                        <p:tgtEl>
                                          <p:spTgt spid="20539"/>
                                        </p:tgtEl>
                                      </p:cBhvr>
                                    </p:animEffect>
                                    <p:anim calcmode="lin" valueType="num">
                                      <p:cBhvr>
                                        <p:cTn id="30" dur="1000" fill="hold"/>
                                        <p:tgtEl>
                                          <p:spTgt spid="20539"/>
                                        </p:tgtEl>
                                        <p:attrNameLst>
                                          <p:attrName>ppt_w</p:attrName>
                                        </p:attrNameLst>
                                      </p:cBhvr>
                                      <p:tavLst>
                                        <p:tav tm="0" fmla="#ppt_w*sin(2.5*pi*$)">
                                          <p:val>
                                            <p:fltVal val="0"/>
                                          </p:val>
                                        </p:tav>
                                        <p:tav tm="100000">
                                          <p:val>
                                            <p:fltVal val="1"/>
                                          </p:val>
                                        </p:tav>
                                      </p:tavLst>
                                    </p:anim>
                                    <p:anim calcmode="lin" valueType="num">
                                      <p:cBhvr>
                                        <p:cTn id="31" dur="1000" fill="hold"/>
                                        <p:tgtEl>
                                          <p:spTgt spid="20539"/>
                                        </p:tgtEl>
                                        <p:attrNameLst>
                                          <p:attrName>ppt_h</p:attrName>
                                        </p:attrNameLst>
                                      </p:cBhvr>
                                      <p:tavLst>
                                        <p:tav tm="0">
                                          <p:val>
                                            <p:strVal val="#ppt_h"/>
                                          </p:val>
                                        </p:tav>
                                        <p:tav tm="100000">
                                          <p:val>
                                            <p:strVal val="#ppt_h"/>
                                          </p:val>
                                        </p:tav>
                                      </p:tavLst>
                                    </p:anim>
                                  </p:childTnLst>
                                </p:cTn>
                              </p:par>
                            </p:childTnLst>
                          </p:cTn>
                        </p:par>
                        <p:par>
                          <p:cTn id="32" fill="hold">
                            <p:stCondLst>
                              <p:cond delay="4924"/>
                            </p:stCondLst>
                            <p:childTnLst>
                              <p:par>
                                <p:cTn id="33" presetID="29" presetClass="entr" presetSubtype="0" fill="hold" nodeType="afterEffect">
                                  <p:stCondLst>
                                    <p:cond delay="0"/>
                                  </p:stCondLst>
                                  <p:childTnLst>
                                    <p:set>
                                      <p:cBhvr>
                                        <p:cTn id="34" dur="1" fill="hold">
                                          <p:stCondLst>
                                            <p:cond delay="0"/>
                                          </p:stCondLst>
                                        </p:cTn>
                                        <p:tgtEl>
                                          <p:spTgt spid="20537"/>
                                        </p:tgtEl>
                                        <p:attrNameLst>
                                          <p:attrName>style.visibility</p:attrName>
                                        </p:attrNameLst>
                                      </p:cBhvr>
                                      <p:to>
                                        <p:strVal val="visible"/>
                                      </p:to>
                                    </p:set>
                                    <p:anim calcmode="lin" valueType="num">
                                      <p:cBhvr>
                                        <p:cTn id="35" dur="1000" fill="hold"/>
                                        <p:tgtEl>
                                          <p:spTgt spid="20537"/>
                                        </p:tgtEl>
                                        <p:attrNameLst>
                                          <p:attrName>ppt_x</p:attrName>
                                        </p:attrNameLst>
                                      </p:cBhvr>
                                      <p:tavLst>
                                        <p:tav tm="0">
                                          <p:val>
                                            <p:strVal val="#ppt_x-.2"/>
                                          </p:val>
                                        </p:tav>
                                        <p:tav tm="100000">
                                          <p:val>
                                            <p:strVal val="#ppt_x"/>
                                          </p:val>
                                        </p:tav>
                                      </p:tavLst>
                                    </p:anim>
                                    <p:anim calcmode="lin" valueType="num">
                                      <p:cBhvr>
                                        <p:cTn id="36" dur="1000" fill="hold"/>
                                        <p:tgtEl>
                                          <p:spTgt spid="2053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0537"/>
                                        </p:tgtEl>
                                      </p:cBhvr>
                                    </p:animEffect>
                                  </p:childTnLst>
                                </p:cTn>
                              </p:par>
                            </p:childTnLst>
                          </p:cTn>
                        </p:par>
                        <p:par>
                          <p:cTn id="38" fill="hold">
                            <p:stCondLst>
                              <p:cond delay="5924"/>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20540">
                                            <p:txEl>
                                              <p:pRg st="0" end="0"/>
                                            </p:txEl>
                                          </p:spTgt>
                                        </p:tgtEl>
                                        <p:attrNameLst>
                                          <p:attrName>style.visibility</p:attrName>
                                        </p:attrNameLst>
                                      </p:cBhvr>
                                      <p:to>
                                        <p:strVal val="visible"/>
                                      </p:to>
                                    </p:set>
                                    <p:animEffect transition="in" filter="fade">
                                      <p:cBhvr>
                                        <p:cTn id="41" dur="1000"/>
                                        <p:tgtEl>
                                          <p:spTgt spid="20540">
                                            <p:txEl>
                                              <p:pRg st="0" end="0"/>
                                            </p:txEl>
                                          </p:spTgt>
                                        </p:tgtEl>
                                      </p:cBhvr>
                                    </p:animEffect>
                                    <p:anim calcmode="lin" valueType="num">
                                      <p:cBhvr>
                                        <p:cTn id="42" dur="1000" fill="hold"/>
                                        <p:tgtEl>
                                          <p:spTgt spid="20540">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20540">
                                            <p:txEl>
                                              <p:pRg st="0" end="0"/>
                                            </p:txEl>
                                          </p:spTgt>
                                        </p:tgtEl>
                                        <p:attrNameLst>
                                          <p:attrName>ppt_h</p:attrName>
                                        </p:attrNameLst>
                                      </p:cBhvr>
                                      <p:tavLst>
                                        <p:tav tm="0">
                                          <p:val>
                                            <p:strVal val="#ppt_h"/>
                                          </p:val>
                                        </p:tav>
                                        <p:tav tm="100000">
                                          <p:val>
                                            <p:strVal val="#ppt_h"/>
                                          </p:val>
                                        </p:tav>
                                      </p:tavLst>
                                    </p:anim>
                                  </p:childTnLst>
                                </p:cTn>
                              </p:par>
                            </p:childTnLst>
                          </p:cTn>
                        </p:par>
                        <p:par>
                          <p:cTn id="44" fill="hold">
                            <p:stCondLst>
                              <p:cond delay="8125"/>
                            </p:stCondLst>
                            <p:childTnLst>
                              <p:par>
                                <p:cTn id="45" presetID="29" presetClass="entr" presetSubtype="0" fill="hold" nodeType="afterEffect">
                                  <p:stCondLst>
                                    <p:cond delay="0"/>
                                  </p:stCondLst>
                                  <p:childTnLst>
                                    <p:set>
                                      <p:cBhvr>
                                        <p:cTn id="46" dur="1" fill="hold">
                                          <p:stCondLst>
                                            <p:cond delay="0"/>
                                          </p:stCondLst>
                                        </p:cTn>
                                        <p:tgtEl>
                                          <p:spTgt spid="20538"/>
                                        </p:tgtEl>
                                        <p:attrNameLst>
                                          <p:attrName>style.visibility</p:attrName>
                                        </p:attrNameLst>
                                      </p:cBhvr>
                                      <p:to>
                                        <p:strVal val="visible"/>
                                      </p:to>
                                    </p:set>
                                    <p:anim calcmode="lin" valueType="num">
                                      <p:cBhvr>
                                        <p:cTn id="47" dur="1000" fill="hold"/>
                                        <p:tgtEl>
                                          <p:spTgt spid="20538"/>
                                        </p:tgtEl>
                                        <p:attrNameLst>
                                          <p:attrName>ppt_x</p:attrName>
                                        </p:attrNameLst>
                                      </p:cBhvr>
                                      <p:tavLst>
                                        <p:tav tm="0">
                                          <p:val>
                                            <p:strVal val="#ppt_x-.2"/>
                                          </p:val>
                                        </p:tav>
                                        <p:tav tm="100000">
                                          <p:val>
                                            <p:strVal val="#ppt_x"/>
                                          </p:val>
                                        </p:tav>
                                      </p:tavLst>
                                    </p:anim>
                                    <p:anim calcmode="lin" valueType="num">
                                      <p:cBhvr>
                                        <p:cTn id="48" dur="1000" fill="hold"/>
                                        <p:tgtEl>
                                          <p:spTgt spid="20538"/>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0538"/>
                                        </p:tgtEl>
                                      </p:cBhvr>
                                    </p:animEffect>
                                  </p:childTnLst>
                                </p:cTn>
                              </p:par>
                            </p:childTnLst>
                          </p:cTn>
                        </p:par>
                        <p:par>
                          <p:cTn id="50" fill="hold">
                            <p:stCondLst>
                              <p:cond delay="9125"/>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20541">
                                            <p:txEl>
                                              <p:pRg st="0" end="0"/>
                                            </p:txEl>
                                          </p:spTgt>
                                        </p:tgtEl>
                                        <p:attrNameLst>
                                          <p:attrName>style.visibility</p:attrName>
                                        </p:attrNameLst>
                                      </p:cBhvr>
                                      <p:to>
                                        <p:strVal val="visible"/>
                                      </p:to>
                                    </p:set>
                                    <p:animEffect transition="in" filter="fade">
                                      <p:cBhvr>
                                        <p:cTn id="53" dur="1000"/>
                                        <p:tgtEl>
                                          <p:spTgt spid="20541">
                                            <p:txEl>
                                              <p:pRg st="0" end="0"/>
                                            </p:txEl>
                                          </p:spTgt>
                                        </p:tgtEl>
                                      </p:cBhvr>
                                    </p:animEffect>
                                    <p:anim calcmode="lin" valueType="num">
                                      <p:cBhvr>
                                        <p:cTn id="54" dur="1000" fill="hold"/>
                                        <p:tgtEl>
                                          <p:spTgt spid="20541">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20541">
                                            <p:txEl>
                                              <p:pRg st="0" end="0"/>
                                            </p:txEl>
                                          </p:spTgt>
                                        </p:tgtEl>
                                        <p:attrNameLst>
                                          <p:attrName>ppt_h</p:attrName>
                                        </p:attrNameLst>
                                      </p:cBhvr>
                                      <p:tavLst>
                                        <p:tav tm="0">
                                          <p:val>
                                            <p:strVal val="#ppt_h"/>
                                          </p:val>
                                        </p:tav>
                                        <p:tav tm="100000">
                                          <p:val>
                                            <p:strVal val="#ppt_h"/>
                                          </p:val>
                                        </p:tav>
                                      </p:tavLst>
                                    </p:anim>
                                  </p:childTnLst>
                                </p:cTn>
                              </p:par>
                            </p:childTnLst>
                          </p:cTn>
                        </p:par>
                        <p:par>
                          <p:cTn id="56" fill="hold">
                            <p:stCondLst>
                              <p:cond delay="11325"/>
                            </p:stCondLst>
                            <p:childTnLst>
                              <p:par>
                                <p:cTn id="57" presetID="29" presetClass="entr" presetSubtype="0" fill="hold" nodeType="afterEffect">
                                  <p:stCondLst>
                                    <p:cond delay="0"/>
                                  </p:stCondLst>
                                  <p:childTnLst>
                                    <p:set>
                                      <p:cBhvr>
                                        <p:cTn id="58" dur="1" fill="hold">
                                          <p:stCondLst>
                                            <p:cond delay="0"/>
                                          </p:stCondLst>
                                        </p:cTn>
                                        <p:tgtEl>
                                          <p:spTgt spid="20542"/>
                                        </p:tgtEl>
                                        <p:attrNameLst>
                                          <p:attrName>style.visibility</p:attrName>
                                        </p:attrNameLst>
                                      </p:cBhvr>
                                      <p:to>
                                        <p:strVal val="visible"/>
                                      </p:to>
                                    </p:set>
                                    <p:anim calcmode="lin" valueType="num">
                                      <p:cBhvr>
                                        <p:cTn id="59" dur="1000" fill="hold"/>
                                        <p:tgtEl>
                                          <p:spTgt spid="20542"/>
                                        </p:tgtEl>
                                        <p:attrNameLst>
                                          <p:attrName>ppt_x</p:attrName>
                                        </p:attrNameLst>
                                      </p:cBhvr>
                                      <p:tavLst>
                                        <p:tav tm="0">
                                          <p:val>
                                            <p:strVal val="#ppt_x-.2"/>
                                          </p:val>
                                        </p:tav>
                                        <p:tav tm="100000">
                                          <p:val>
                                            <p:strVal val="#ppt_x"/>
                                          </p:val>
                                        </p:tav>
                                      </p:tavLst>
                                    </p:anim>
                                    <p:anim calcmode="lin" valueType="num">
                                      <p:cBhvr>
                                        <p:cTn id="60" dur="1000" fill="hold"/>
                                        <p:tgtEl>
                                          <p:spTgt spid="20542"/>
                                        </p:tgtEl>
                                        <p:attrNameLst>
                                          <p:attrName>ppt_y</p:attrName>
                                        </p:attrNameLst>
                                      </p:cBhvr>
                                      <p:tavLst>
                                        <p:tav tm="0">
                                          <p:val>
                                            <p:strVal val="#ppt_y"/>
                                          </p:val>
                                        </p:tav>
                                        <p:tav tm="100000">
                                          <p:val>
                                            <p:strVal val="#ppt_y"/>
                                          </p:val>
                                        </p:tav>
                                      </p:tavLst>
                                    </p:anim>
                                    <p:animEffect transition="in" filter="wipe(right)" prLst="gradientSize: 0.1">
                                      <p:cBhvr>
                                        <p:cTn id="61" dur="1000"/>
                                        <p:tgtEl>
                                          <p:spTgt spid="20542"/>
                                        </p:tgtEl>
                                      </p:cBhvr>
                                    </p:animEffect>
                                  </p:childTnLst>
                                </p:cTn>
                              </p:par>
                            </p:childTnLst>
                          </p:cTn>
                        </p:par>
                        <p:par>
                          <p:cTn id="62" fill="hold">
                            <p:stCondLst>
                              <p:cond delay="12325"/>
                            </p:stCondLst>
                            <p:childTnLst>
                              <p:par>
                                <p:cTn id="63" presetID="45" presetClass="entr" presetSubtype="0" fill="hold" nodeType="afterEffect">
                                  <p:stCondLst>
                                    <p:cond delay="0"/>
                                  </p:stCondLst>
                                  <p:iterate type="lt">
                                    <p:tmPct val="10000"/>
                                  </p:iterate>
                                  <p:childTnLst>
                                    <p:set>
                                      <p:cBhvr>
                                        <p:cTn id="64" dur="1" fill="hold">
                                          <p:stCondLst>
                                            <p:cond delay="0"/>
                                          </p:stCondLst>
                                        </p:cTn>
                                        <p:tgtEl>
                                          <p:spTgt spid="20543">
                                            <p:txEl>
                                              <p:pRg st="0" end="0"/>
                                            </p:txEl>
                                          </p:spTgt>
                                        </p:tgtEl>
                                        <p:attrNameLst>
                                          <p:attrName>style.visibility</p:attrName>
                                        </p:attrNameLst>
                                      </p:cBhvr>
                                      <p:to>
                                        <p:strVal val="visible"/>
                                      </p:to>
                                    </p:set>
                                    <p:animEffect transition="in" filter="fade">
                                      <p:cBhvr>
                                        <p:cTn id="65" dur="1000"/>
                                        <p:tgtEl>
                                          <p:spTgt spid="20543">
                                            <p:txEl>
                                              <p:pRg st="0" end="0"/>
                                            </p:txEl>
                                          </p:spTgt>
                                        </p:tgtEl>
                                      </p:cBhvr>
                                    </p:animEffect>
                                    <p:anim calcmode="lin" valueType="num">
                                      <p:cBhvr>
                                        <p:cTn id="66" dur="1000" fill="hold"/>
                                        <p:tgtEl>
                                          <p:spTgt spid="20543">
                                            <p:txEl>
                                              <p:pRg st="0" end="0"/>
                                            </p:txEl>
                                          </p:spTgt>
                                        </p:tgtEl>
                                        <p:attrNameLst>
                                          <p:attrName>ppt_w</p:attrName>
                                        </p:attrNameLst>
                                      </p:cBhvr>
                                      <p:tavLst>
                                        <p:tav tm="0" fmla="#ppt_w*sin(2.5*pi*$)">
                                          <p:val>
                                            <p:fltVal val="0"/>
                                          </p:val>
                                        </p:tav>
                                        <p:tav tm="100000">
                                          <p:val>
                                            <p:fltVal val="1"/>
                                          </p:val>
                                        </p:tav>
                                      </p:tavLst>
                                    </p:anim>
                                    <p:anim calcmode="lin" valueType="num">
                                      <p:cBhvr>
                                        <p:cTn id="67" dur="1000" fill="hold"/>
                                        <p:tgtEl>
                                          <p:spTgt spid="2054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墨滴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4559" y="3168729"/>
            <a:ext cx="2590704" cy="1462102"/>
          </a:xfrm>
          <a:prstGeom prst="rect">
            <a:avLst/>
          </a:prstGeom>
          <a:noFill/>
          <a:extLst>
            <a:ext uri="{909E8E84-426E-40DD-AFC4-6F175D3DCCD1}">
              <a14:hiddenFill xmlns:a14="http://schemas.microsoft.com/office/drawing/2010/main">
                <a:solidFill>
                  <a:srgbClr val="FFFFFF"/>
                </a:solidFill>
              </a14:hiddenFill>
            </a:ext>
          </a:extLst>
        </p:spPr>
      </p:pic>
      <p:grpSp>
        <p:nvGrpSpPr>
          <p:cNvPr id="123907" name="Group 3"/>
          <p:cNvGrpSpPr/>
          <p:nvPr/>
        </p:nvGrpSpPr>
        <p:grpSpPr bwMode="auto">
          <a:xfrm>
            <a:off x="1723776" y="2388521"/>
            <a:ext cx="3839434" cy="913814"/>
            <a:chOff x="1086" y="2005"/>
            <a:chExt cx="2418" cy="768"/>
          </a:xfrm>
        </p:grpSpPr>
        <p:sp>
          <p:nvSpPr>
            <p:cNvPr id="123908" name="Freeform 3"/>
            <p:cNvSpPr/>
            <p:nvPr/>
          </p:nvSpPr>
          <p:spPr bwMode="invGray">
            <a:xfrm>
              <a:off x="1086" y="2014"/>
              <a:ext cx="1089" cy="676"/>
            </a:xfrm>
            <a:custGeom>
              <a:avLst/>
              <a:gdLst>
                <a:gd name="T0" fmla="*/ 0 w 735"/>
                <a:gd name="T1" fmla="*/ 0 h 532"/>
                <a:gd name="T2" fmla="*/ 1013 w 735"/>
                <a:gd name="T3" fmla="*/ 536 h 532"/>
                <a:gd name="T4" fmla="*/ 1531 w 735"/>
                <a:gd name="T5" fmla="*/ 536 h 532"/>
                <a:gd name="T6" fmla="*/ 1689 w 735"/>
                <a:gd name="T7" fmla="*/ 662 h 532"/>
                <a:gd name="T8" fmla="*/ 1695 w 735"/>
                <a:gd name="T9" fmla="*/ 1067 h 532"/>
                <a:gd name="T10" fmla="*/ 1586 w 735"/>
                <a:gd name="T11" fmla="*/ 1063 h 532"/>
                <a:gd name="T12" fmla="*/ 1775 w 735"/>
                <a:gd name="T13" fmla="*/ 1413 h 532"/>
                <a:gd name="T14" fmla="*/ 1949 w 735"/>
                <a:gd name="T15" fmla="*/ 1067 h 532"/>
                <a:gd name="T16" fmla="*/ 1845 w 735"/>
                <a:gd name="T17" fmla="*/ 1067 h 532"/>
                <a:gd name="T18" fmla="*/ 1840 w 735"/>
                <a:gd name="T19" fmla="*/ 600 h 532"/>
                <a:gd name="T20" fmla="*/ 1633 w 735"/>
                <a:gd name="T21" fmla="*/ 398 h 532"/>
                <a:gd name="T22" fmla="*/ 889 w 735"/>
                <a:gd name="T23" fmla="*/ 396 h 532"/>
                <a:gd name="T24" fmla="*/ 182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C0C0C0">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123909" name="Freeform 4"/>
            <p:cNvSpPr/>
            <p:nvPr/>
          </p:nvSpPr>
          <p:spPr bwMode="invGray">
            <a:xfrm>
              <a:off x="2186" y="2005"/>
              <a:ext cx="210" cy="768"/>
            </a:xfrm>
            <a:custGeom>
              <a:avLst/>
              <a:gdLst>
                <a:gd name="T0" fmla="*/ 98 w 142"/>
                <a:gd name="T1" fmla="*/ 3 h 604"/>
                <a:gd name="T2" fmla="*/ 119 w 142"/>
                <a:gd name="T3" fmla="*/ 1253 h 604"/>
                <a:gd name="T4" fmla="*/ 0 w 142"/>
                <a:gd name="T5" fmla="*/ 1258 h 604"/>
                <a:gd name="T6" fmla="*/ 190 w 142"/>
                <a:gd name="T7" fmla="*/ 1603 h 604"/>
                <a:gd name="T8" fmla="*/ 376 w 142"/>
                <a:gd name="T9" fmla="*/ 1258 h 604"/>
                <a:gd name="T10" fmla="*/ 265 w 142"/>
                <a:gd name="T11" fmla="*/ 1258 h 604"/>
                <a:gd name="T12" fmla="*/ 262 w 142"/>
                <a:gd name="T13" fmla="*/ 0 h 604"/>
                <a:gd name="T14" fmla="*/ 98 w 142"/>
                <a:gd name="T15" fmla="*/ 3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C0C0C0">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123910" name="Freeform 5"/>
            <p:cNvSpPr/>
            <p:nvPr/>
          </p:nvSpPr>
          <p:spPr bwMode="invGray">
            <a:xfrm flipH="1">
              <a:off x="2415" y="2014"/>
              <a:ext cx="1089" cy="676"/>
            </a:xfrm>
            <a:custGeom>
              <a:avLst/>
              <a:gdLst>
                <a:gd name="T0" fmla="*/ 0 w 735"/>
                <a:gd name="T1" fmla="*/ 0 h 532"/>
                <a:gd name="T2" fmla="*/ 1013 w 735"/>
                <a:gd name="T3" fmla="*/ 536 h 532"/>
                <a:gd name="T4" fmla="*/ 1531 w 735"/>
                <a:gd name="T5" fmla="*/ 536 h 532"/>
                <a:gd name="T6" fmla="*/ 1689 w 735"/>
                <a:gd name="T7" fmla="*/ 662 h 532"/>
                <a:gd name="T8" fmla="*/ 1695 w 735"/>
                <a:gd name="T9" fmla="*/ 1067 h 532"/>
                <a:gd name="T10" fmla="*/ 1586 w 735"/>
                <a:gd name="T11" fmla="*/ 1063 h 532"/>
                <a:gd name="T12" fmla="*/ 1775 w 735"/>
                <a:gd name="T13" fmla="*/ 1413 h 532"/>
                <a:gd name="T14" fmla="*/ 1949 w 735"/>
                <a:gd name="T15" fmla="*/ 1067 h 532"/>
                <a:gd name="T16" fmla="*/ 1845 w 735"/>
                <a:gd name="T17" fmla="*/ 1067 h 532"/>
                <a:gd name="T18" fmla="*/ 1840 w 735"/>
                <a:gd name="T19" fmla="*/ 600 h 532"/>
                <a:gd name="T20" fmla="*/ 1633 w 735"/>
                <a:gd name="T21" fmla="*/ 398 h 532"/>
                <a:gd name="T22" fmla="*/ 889 w 735"/>
                <a:gd name="T23" fmla="*/ 396 h 532"/>
                <a:gd name="T24" fmla="*/ 182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FFFFFF">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123911" name="Group 7"/>
          <p:cNvGrpSpPr/>
          <p:nvPr/>
        </p:nvGrpSpPr>
        <p:grpSpPr bwMode="auto">
          <a:xfrm>
            <a:off x="1142884" y="1324715"/>
            <a:ext cx="1447820" cy="1063806"/>
            <a:chOff x="720" y="1112"/>
            <a:chExt cx="912" cy="893"/>
          </a:xfrm>
        </p:grpSpPr>
        <p:pic>
          <p:nvPicPr>
            <p:cNvPr id="123912" name="Picture 8" descr="墨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 y="1112"/>
              <a:ext cx="912" cy="893"/>
            </a:xfrm>
            <a:prstGeom prst="rect">
              <a:avLst/>
            </a:prstGeom>
            <a:noFill/>
            <a:extLst>
              <a:ext uri="{909E8E84-426E-40DD-AFC4-6F175D3DCCD1}">
                <a14:hiddenFill xmlns:a14="http://schemas.microsoft.com/office/drawing/2010/main">
                  <a:solidFill>
                    <a:srgbClr val="FFFFFF"/>
                  </a:solidFill>
                </a14:hiddenFill>
              </a:ext>
            </a:extLst>
          </p:spPr>
        </p:pic>
        <p:sp>
          <p:nvSpPr>
            <p:cNvPr id="123913" name="Text Box 9"/>
            <p:cNvSpPr txBox="1">
              <a:spLocks noChangeArrowheads="1"/>
            </p:cNvSpPr>
            <p:nvPr/>
          </p:nvSpPr>
          <p:spPr bwMode="auto">
            <a:xfrm>
              <a:off x="816" y="1333"/>
              <a:ext cx="672" cy="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zh-CN" altLang="en-US" sz="1700" b="1">
                  <a:solidFill>
                    <a:schemeClr val="bg1"/>
                  </a:solidFill>
                  <a:latin typeface="Arial" panose="020B0604020202020204" pitchFamily="34" charset="0"/>
                </a:rPr>
                <a:t>添加</a:t>
              </a:r>
              <a:endParaRPr lang="zh-CN" altLang="en-US" sz="1700" b="1">
                <a:solidFill>
                  <a:schemeClr val="bg1"/>
                </a:solidFill>
                <a:latin typeface="Arial" panose="020B0604020202020204" pitchFamily="34" charset="0"/>
              </a:endParaRPr>
            </a:p>
            <a:p>
              <a:pPr algn="ctr" eaLnBrk="1" hangingPunct="1"/>
              <a:r>
                <a:rPr lang="zh-CN" altLang="en-US" sz="1700" b="1">
                  <a:solidFill>
                    <a:schemeClr val="bg1"/>
                  </a:solidFill>
                  <a:latin typeface="Arial" panose="020B0604020202020204" pitchFamily="34" charset="0"/>
                </a:rPr>
                <a:t>文字</a:t>
              </a:r>
              <a:endParaRPr lang="zh-CN" altLang="en-US" sz="1700" b="1">
                <a:solidFill>
                  <a:schemeClr val="bg1"/>
                </a:solidFill>
                <a:latin typeface="Arial" panose="020B0604020202020204" pitchFamily="34" charset="0"/>
              </a:endParaRPr>
            </a:p>
          </p:txBody>
        </p:sp>
      </p:grpSp>
      <p:grpSp>
        <p:nvGrpSpPr>
          <p:cNvPr id="123914" name="Group 10"/>
          <p:cNvGrpSpPr/>
          <p:nvPr/>
        </p:nvGrpSpPr>
        <p:grpSpPr bwMode="auto">
          <a:xfrm>
            <a:off x="2895641" y="1302028"/>
            <a:ext cx="1449080" cy="1063806"/>
            <a:chOff x="1824" y="1093"/>
            <a:chExt cx="912" cy="893"/>
          </a:xfrm>
        </p:grpSpPr>
        <p:pic>
          <p:nvPicPr>
            <p:cNvPr id="123915" name="Picture 11" descr="墨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4" y="1093"/>
              <a:ext cx="912" cy="893"/>
            </a:xfrm>
            <a:prstGeom prst="rect">
              <a:avLst/>
            </a:prstGeom>
            <a:noFill/>
            <a:extLst>
              <a:ext uri="{909E8E84-426E-40DD-AFC4-6F175D3DCCD1}">
                <a14:hiddenFill xmlns:a14="http://schemas.microsoft.com/office/drawing/2010/main">
                  <a:solidFill>
                    <a:srgbClr val="FFFFFF"/>
                  </a:solidFill>
                </a14:hiddenFill>
              </a:ext>
            </a:extLst>
          </p:spPr>
        </p:pic>
        <p:sp>
          <p:nvSpPr>
            <p:cNvPr id="123916" name="Text Box 12"/>
            <p:cNvSpPr txBox="1">
              <a:spLocks noChangeArrowheads="1"/>
            </p:cNvSpPr>
            <p:nvPr/>
          </p:nvSpPr>
          <p:spPr bwMode="auto">
            <a:xfrm>
              <a:off x="1920" y="1314"/>
              <a:ext cx="672" cy="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zh-CN" altLang="en-US" sz="1700" b="1">
                  <a:solidFill>
                    <a:schemeClr val="bg1"/>
                  </a:solidFill>
                  <a:latin typeface="Arial" panose="020B0604020202020204" pitchFamily="34" charset="0"/>
                </a:rPr>
                <a:t>添加</a:t>
              </a:r>
              <a:endParaRPr lang="zh-CN" altLang="en-US" sz="1700" b="1">
                <a:solidFill>
                  <a:schemeClr val="bg1"/>
                </a:solidFill>
                <a:latin typeface="Arial" panose="020B0604020202020204" pitchFamily="34" charset="0"/>
              </a:endParaRPr>
            </a:p>
            <a:p>
              <a:pPr algn="ctr" eaLnBrk="1" hangingPunct="1"/>
              <a:r>
                <a:rPr lang="zh-CN" altLang="en-US" sz="1700" b="1">
                  <a:solidFill>
                    <a:schemeClr val="bg1"/>
                  </a:solidFill>
                  <a:latin typeface="Arial" panose="020B0604020202020204" pitchFamily="34" charset="0"/>
                </a:rPr>
                <a:t>文字</a:t>
              </a:r>
              <a:endParaRPr lang="zh-CN" altLang="en-US" sz="1700" b="1">
                <a:solidFill>
                  <a:schemeClr val="bg1"/>
                </a:solidFill>
                <a:latin typeface="Arial" panose="020B0604020202020204" pitchFamily="34" charset="0"/>
              </a:endParaRPr>
            </a:p>
          </p:txBody>
        </p:sp>
      </p:grpSp>
      <p:grpSp>
        <p:nvGrpSpPr>
          <p:cNvPr id="123917" name="Group 13"/>
          <p:cNvGrpSpPr/>
          <p:nvPr/>
        </p:nvGrpSpPr>
        <p:grpSpPr bwMode="auto">
          <a:xfrm>
            <a:off x="4725262" y="1244048"/>
            <a:ext cx="1447821" cy="1063806"/>
            <a:chOff x="2976" y="1045"/>
            <a:chExt cx="912" cy="893"/>
          </a:xfrm>
        </p:grpSpPr>
        <p:pic>
          <p:nvPicPr>
            <p:cNvPr id="123918" name="Picture 14" descr="墨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6" y="1045"/>
              <a:ext cx="912" cy="893"/>
            </a:xfrm>
            <a:prstGeom prst="rect">
              <a:avLst/>
            </a:prstGeom>
            <a:noFill/>
            <a:extLst>
              <a:ext uri="{909E8E84-426E-40DD-AFC4-6F175D3DCCD1}">
                <a14:hiddenFill xmlns:a14="http://schemas.microsoft.com/office/drawing/2010/main">
                  <a:solidFill>
                    <a:srgbClr val="FFFFFF"/>
                  </a:solidFill>
                </a14:hiddenFill>
              </a:ext>
            </a:extLst>
          </p:spPr>
        </p:pic>
        <p:sp>
          <p:nvSpPr>
            <p:cNvPr id="123919" name="Text Box 15"/>
            <p:cNvSpPr txBox="1">
              <a:spLocks noChangeArrowheads="1"/>
            </p:cNvSpPr>
            <p:nvPr/>
          </p:nvSpPr>
          <p:spPr bwMode="auto">
            <a:xfrm>
              <a:off x="3072" y="1266"/>
              <a:ext cx="672" cy="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zh-CN" altLang="en-US" sz="1700" b="1">
                  <a:solidFill>
                    <a:schemeClr val="bg1"/>
                  </a:solidFill>
                  <a:latin typeface="Arial" panose="020B0604020202020204" pitchFamily="34" charset="0"/>
                </a:rPr>
                <a:t>添加</a:t>
              </a:r>
              <a:endParaRPr lang="zh-CN" altLang="en-US" sz="1700" b="1">
                <a:solidFill>
                  <a:schemeClr val="bg1"/>
                </a:solidFill>
                <a:latin typeface="Arial" panose="020B0604020202020204" pitchFamily="34" charset="0"/>
              </a:endParaRPr>
            </a:p>
            <a:p>
              <a:pPr algn="ctr" eaLnBrk="1" hangingPunct="1"/>
              <a:r>
                <a:rPr lang="zh-CN" altLang="en-US" sz="1700" b="1">
                  <a:solidFill>
                    <a:schemeClr val="bg1"/>
                  </a:solidFill>
                  <a:latin typeface="Arial" panose="020B0604020202020204" pitchFamily="34" charset="0"/>
                </a:rPr>
                <a:t>文字</a:t>
              </a:r>
              <a:endParaRPr lang="zh-CN" altLang="en-US" sz="1700" b="1">
                <a:solidFill>
                  <a:schemeClr val="bg1"/>
                </a:solidFill>
                <a:latin typeface="Arial" panose="020B0604020202020204" pitchFamily="34" charset="0"/>
              </a:endParaRPr>
            </a:p>
          </p:txBody>
        </p:sp>
      </p:grpSp>
      <p:sp>
        <p:nvSpPr>
          <p:cNvPr id="123920" name="Text Box 16"/>
          <p:cNvSpPr txBox="1">
            <a:spLocks noChangeArrowheads="1"/>
          </p:cNvSpPr>
          <p:nvPr/>
        </p:nvSpPr>
        <p:spPr bwMode="auto">
          <a:xfrm>
            <a:off x="2743173" y="3715757"/>
            <a:ext cx="1677153" cy="627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algn="ctr" eaLnBrk="1" hangingPunct="1"/>
            <a:r>
              <a:rPr lang="zh-CN" altLang="en-US" b="1">
                <a:solidFill>
                  <a:schemeClr val="bg1"/>
                </a:solidFill>
                <a:latin typeface="Arial" panose="020B0604020202020204" pitchFamily="34" charset="0"/>
              </a:rPr>
              <a:t>单击此处</a:t>
            </a:r>
            <a:endParaRPr lang="zh-CN" altLang="en-US" b="1">
              <a:solidFill>
                <a:schemeClr val="bg1"/>
              </a:solidFill>
              <a:latin typeface="Arial" panose="020B0604020202020204" pitchFamily="34" charset="0"/>
            </a:endParaRPr>
          </a:p>
          <a:p>
            <a:pPr algn="ctr" eaLnBrk="1" hangingPunct="1"/>
            <a:r>
              <a:rPr lang="zh-CN" altLang="en-US" b="1">
                <a:solidFill>
                  <a:schemeClr val="bg1"/>
                </a:solidFill>
                <a:latin typeface="Arial" panose="020B0604020202020204" pitchFamily="34" charset="0"/>
              </a:rPr>
              <a:t>添加文字</a:t>
            </a:r>
            <a:endParaRPr lang="zh-CN" altLang="en-US" b="1">
              <a:solidFill>
                <a:schemeClr val="bg1"/>
              </a:solidFill>
              <a:latin typeface="Arial" panose="020B0604020202020204" pitchFamily="34" charset="0"/>
            </a:endParaRPr>
          </a:p>
        </p:txBody>
      </p:sp>
      <p:pic>
        <p:nvPicPr>
          <p:cNvPr id="123921" name="Picture 17" descr="毛笔"/>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8262" y="1846535"/>
            <a:ext cx="1275191" cy="3659037"/>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9" name="Picture 106" descr="三角符号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 calcmode="lin" valueType="num">
                                      <p:cBhvr>
                                        <p:cTn id="13" dur="500" fill="hold"/>
                                        <p:tgtEl>
                                          <p:spTgt spid="18"/>
                                        </p:tgtEl>
                                        <p:attrNameLst>
                                          <p:attrName>style.rotation</p:attrName>
                                        </p:attrNameLst>
                                      </p:cBhvr>
                                      <p:tavLst>
                                        <p:tav tm="0">
                                          <p:val>
                                            <p:fltVal val="90"/>
                                          </p:val>
                                        </p:tav>
                                        <p:tav tm="100000">
                                          <p:val>
                                            <p:fltVal val="0"/>
                                          </p:val>
                                        </p:tav>
                                      </p:tavLst>
                                    </p:anim>
                                    <p:animEffect transition="in" filter="fade">
                                      <p:cBhvr>
                                        <p:cTn id="14" dur="500"/>
                                        <p:tgtEl>
                                          <p:spTgt spid="18"/>
                                        </p:tgtEl>
                                      </p:cBhvr>
                                    </p:animEffect>
                                  </p:childTnLst>
                                </p:cTn>
                              </p:par>
                            </p:childTnLst>
                          </p:cTn>
                        </p:par>
                        <p:par>
                          <p:cTn id="15" fill="hold">
                            <p:stCondLst>
                              <p:cond delay="725"/>
                            </p:stCondLst>
                            <p:childTnLst>
                              <p:par>
                                <p:cTn id="16" presetID="10" presetClass="entr" presetSubtype="0" fill="hold" nodeType="afterEffect">
                                  <p:stCondLst>
                                    <p:cond delay="0"/>
                                  </p:stCondLst>
                                  <p:childTnLst>
                                    <p:set>
                                      <p:cBhvr>
                                        <p:cTn id="17" dur="1" fill="hold">
                                          <p:stCondLst>
                                            <p:cond delay="0"/>
                                          </p:stCondLst>
                                        </p:cTn>
                                        <p:tgtEl>
                                          <p:spTgt spid="123921"/>
                                        </p:tgtEl>
                                        <p:attrNameLst>
                                          <p:attrName>style.visibility</p:attrName>
                                        </p:attrNameLst>
                                      </p:cBhvr>
                                      <p:to>
                                        <p:strVal val="visible"/>
                                      </p:to>
                                    </p:set>
                                    <p:animEffect transition="in" filter="fade">
                                      <p:cBhvr>
                                        <p:cTn id="18" dur="2000"/>
                                        <p:tgtEl>
                                          <p:spTgt spid="123921"/>
                                        </p:tgtEl>
                                      </p:cBhvr>
                                    </p:animEffect>
                                  </p:childTnLst>
                                </p:cTn>
                              </p:par>
                            </p:childTnLst>
                          </p:cTn>
                        </p:par>
                        <p:par>
                          <p:cTn id="19" fill="hold">
                            <p:stCondLst>
                              <p:cond delay="2725"/>
                            </p:stCondLst>
                            <p:childTnLst>
                              <p:par>
                                <p:cTn id="20" presetID="23" presetClass="entr" presetSubtype="16" fill="hold" nodeType="afterEffect">
                                  <p:stCondLst>
                                    <p:cond delay="0"/>
                                  </p:stCondLst>
                                  <p:childTnLst>
                                    <p:set>
                                      <p:cBhvr>
                                        <p:cTn id="21" dur="1" fill="hold">
                                          <p:stCondLst>
                                            <p:cond delay="0"/>
                                          </p:stCondLst>
                                        </p:cTn>
                                        <p:tgtEl>
                                          <p:spTgt spid="123911"/>
                                        </p:tgtEl>
                                        <p:attrNameLst>
                                          <p:attrName>style.visibility</p:attrName>
                                        </p:attrNameLst>
                                      </p:cBhvr>
                                      <p:to>
                                        <p:strVal val="visible"/>
                                      </p:to>
                                    </p:set>
                                    <p:anim calcmode="lin" valueType="num">
                                      <p:cBhvr>
                                        <p:cTn id="22" dur="500" fill="hold"/>
                                        <p:tgtEl>
                                          <p:spTgt spid="123911"/>
                                        </p:tgtEl>
                                        <p:attrNameLst>
                                          <p:attrName>ppt_w</p:attrName>
                                        </p:attrNameLst>
                                      </p:cBhvr>
                                      <p:tavLst>
                                        <p:tav tm="0">
                                          <p:val>
                                            <p:fltVal val="0"/>
                                          </p:val>
                                        </p:tav>
                                        <p:tav tm="100000">
                                          <p:val>
                                            <p:strVal val="#ppt_w"/>
                                          </p:val>
                                        </p:tav>
                                      </p:tavLst>
                                    </p:anim>
                                    <p:anim calcmode="lin" valueType="num">
                                      <p:cBhvr>
                                        <p:cTn id="23" dur="500" fill="hold"/>
                                        <p:tgtEl>
                                          <p:spTgt spid="123911"/>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123914"/>
                                        </p:tgtEl>
                                        <p:attrNameLst>
                                          <p:attrName>style.visibility</p:attrName>
                                        </p:attrNameLst>
                                      </p:cBhvr>
                                      <p:to>
                                        <p:strVal val="visible"/>
                                      </p:to>
                                    </p:set>
                                    <p:anim calcmode="lin" valueType="num">
                                      <p:cBhvr>
                                        <p:cTn id="26" dur="500" fill="hold"/>
                                        <p:tgtEl>
                                          <p:spTgt spid="123914"/>
                                        </p:tgtEl>
                                        <p:attrNameLst>
                                          <p:attrName>ppt_w</p:attrName>
                                        </p:attrNameLst>
                                      </p:cBhvr>
                                      <p:tavLst>
                                        <p:tav tm="0">
                                          <p:val>
                                            <p:fltVal val="0"/>
                                          </p:val>
                                        </p:tav>
                                        <p:tav tm="100000">
                                          <p:val>
                                            <p:strVal val="#ppt_w"/>
                                          </p:val>
                                        </p:tav>
                                      </p:tavLst>
                                    </p:anim>
                                    <p:anim calcmode="lin" valueType="num">
                                      <p:cBhvr>
                                        <p:cTn id="27" dur="500" fill="hold"/>
                                        <p:tgtEl>
                                          <p:spTgt spid="123914"/>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123917"/>
                                        </p:tgtEl>
                                        <p:attrNameLst>
                                          <p:attrName>style.visibility</p:attrName>
                                        </p:attrNameLst>
                                      </p:cBhvr>
                                      <p:to>
                                        <p:strVal val="visible"/>
                                      </p:to>
                                    </p:set>
                                    <p:anim calcmode="lin" valueType="num">
                                      <p:cBhvr>
                                        <p:cTn id="30" dur="500" fill="hold"/>
                                        <p:tgtEl>
                                          <p:spTgt spid="123917"/>
                                        </p:tgtEl>
                                        <p:attrNameLst>
                                          <p:attrName>ppt_w</p:attrName>
                                        </p:attrNameLst>
                                      </p:cBhvr>
                                      <p:tavLst>
                                        <p:tav tm="0">
                                          <p:val>
                                            <p:fltVal val="0"/>
                                          </p:val>
                                        </p:tav>
                                        <p:tav tm="100000">
                                          <p:val>
                                            <p:strVal val="#ppt_w"/>
                                          </p:val>
                                        </p:tav>
                                      </p:tavLst>
                                    </p:anim>
                                    <p:anim calcmode="lin" valueType="num">
                                      <p:cBhvr>
                                        <p:cTn id="31" dur="500" fill="hold"/>
                                        <p:tgtEl>
                                          <p:spTgt spid="123917"/>
                                        </p:tgtEl>
                                        <p:attrNameLst>
                                          <p:attrName>ppt_h</p:attrName>
                                        </p:attrNameLst>
                                      </p:cBhvr>
                                      <p:tavLst>
                                        <p:tav tm="0">
                                          <p:val>
                                            <p:fltVal val="0"/>
                                          </p:val>
                                        </p:tav>
                                        <p:tav tm="100000">
                                          <p:val>
                                            <p:strVal val="#ppt_h"/>
                                          </p:val>
                                        </p:tav>
                                      </p:tavLst>
                                    </p:anim>
                                  </p:childTnLst>
                                </p:cTn>
                              </p:par>
                            </p:childTnLst>
                          </p:cTn>
                        </p:par>
                        <p:par>
                          <p:cTn id="32" fill="hold">
                            <p:stCondLst>
                              <p:cond delay="3225"/>
                            </p:stCondLst>
                            <p:childTnLst>
                              <p:par>
                                <p:cTn id="33" presetID="22" presetClass="entr" presetSubtype="1" fill="hold" nodeType="afterEffect">
                                  <p:stCondLst>
                                    <p:cond delay="0"/>
                                  </p:stCondLst>
                                  <p:childTnLst>
                                    <p:set>
                                      <p:cBhvr>
                                        <p:cTn id="34" dur="1" fill="hold">
                                          <p:stCondLst>
                                            <p:cond delay="0"/>
                                          </p:stCondLst>
                                        </p:cTn>
                                        <p:tgtEl>
                                          <p:spTgt spid="123907"/>
                                        </p:tgtEl>
                                        <p:attrNameLst>
                                          <p:attrName>style.visibility</p:attrName>
                                        </p:attrNameLst>
                                      </p:cBhvr>
                                      <p:to>
                                        <p:strVal val="visible"/>
                                      </p:to>
                                    </p:set>
                                    <p:animEffect transition="in" filter="wipe(up)">
                                      <p:cBhvr>
                                        <p:cTn id="35" dur="500"/>
                                        <p:tgtEl>
                                          <p:spTgt spid="123907"/>
                                        </p:tgtEl>
                                      </p:cBhvr>
                                    </p:animEffect>
                                  </p:childTnLst>
                                </p:cTn>
                              </p:par>
                            </p:childTnLst>
                          </p:cTn>
                        </p:par>
                        <p:par>
                          <p:cTn id="36" fill="hold">
                            <p:stCondLst>
                              <p:cond delay="3725"/>
                            </p:stCondLst>
                            <p:childTnLst>
                              <p:par>
                                <p:cTn id="37" presetID="23" presetClass="entr" presetSubtype="16" fill="hold" nodeType="afterEffect">
                                  <p:stCondLst>
                                    <p:cond delay="0"/>
                                  </p:stCondLst>
                                  <p:childTnLst>
                                    <p:set>
                                      <p:cBhvr>
                                        <p:cTn id="38" dur="1" fill="hold">
                                          <p:stCondLst>
                                            <p:cond delay="0"/>
                                          </p:stCondLst>
                                        </p:cTn>
                                        <p:tgtEl>
                                          <p:spTgt spid="123906"/>
                                        </p:tgtEl>
                                        <p:attrNameLst>
                                          <p:attrName>style.visibility</p:attrName>
                                        </p:attrNameLst>
                                      </p:cBhvr>
                                      <p:to>
                                        <p:strVal val="visible"/>
                                      </p:to>
                                    </p:set>
                                    <p:anim calcmode="lin" valueType="num">
                                      <p:cBhvr>
                                        <p:cTn id="39" dur="500" fill="hold"/>
                                        <p:tgtEl>
                                          <p:spTgt spid="123906"/>
                                        </p:tgtEl>
                                        <p:attrNameLst>
                                          <p:attrName>ppt_w</p:attrName>
                                        </p:attrNameLst>
                                      </p:cBhvr>
                                      <p:tavLst>
                                        <p:tav tm="0">
                                          <p:val>
                                            <p:fltVal val="0"/>
                                          </p:val>
                                        </p:tav>
                                        <p:tav tm="100000">
                                          <p:val>
                                            <p:strVal val="#ppt_w"/>
                                          </p:val>
                                        </p:tav>
                                      </p:tavLst>
                                    </p:anim>
                                    <p:anim calcmode="lin" valueType="num">
                                      <p:cBhvr>
                                        <p:cTn id="40" dur="500" fill="hold"/>
                                        <p:tgtEl>
                                          <p:spTgt spid="123906"/>
                                        </p:tgtEl>
                                        <p:attrNameLst>
                                          <p:attrName>ppt_h</p:attrName>
                                        </p:attrNameLst>
                                      </p:cBhvr>
                                      <p:tavLst>
                                        <p:tav tm="0">
                                          <p:val>
                                            <p:fltVal val="0"/>
                                          </p:val>
                                        </p:tav>
                                        <p:tav tm="100000">
                                          <p:val>
                                            <p:strVal val="#ppt_h"/>
                                          </p:val>
                                        </p:tav>
                                      </p:tavLst>
                                    </p:anim>
                                  </p:childTnLst>
                                </p:cTn>
                              </p:par>
                            </p:childTnLst>
                          </p:cTn>
                        </p:par>
                        <p:par>
                          <p:cTn id="41" fill="hold">
                            <p:stCondLst>
                              <p:cond delay="4225"/>
                            </p:stCondLst>
                            <p:childTnLst>
                              <p:par>
                                <p:cTn id="42" presetID="10" presetClass="entr" presetSubtype="0" fill="hold" grpId="0" nodeType="afterEffect">
                                  <p:stCondLst>
                                    <p:cond delay="0"/>
                                  </p:stCondLst>
                                  <p:childTnLst>
                                    <p:set>
                                      <p:cBhvr>
                                        <p:cTn id="43" dur="1" fill="hold">
                                          <p:stCondLst>
                                            <p:cond delay="0"/>
                                          </p:stCondLst>
                                        </p:cTn>
                                        <p:tgtEl>
                                          <p:spTgt spid="123920"/>
                                        </p:tgtEl>
                                        <p:attrNameLst>
                                          <p:attrName>style.visibility</p:attrName>
                                        </p:attrNameLst>
                                      </p:cBhvr>
                                      <p:to>
                                        <p:strVal val="visible"/>
                                      </p:to>
                                    </p:set>
                                    <p:animEffect transition="in" filter="fade">
                                      <p:cBhvr>
                                        <p:cTn id="44" dur="2000"/>
                                        <p:tgtEl>
                                          <p:spTgt spid="123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20"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descr="A0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3706" y="1314632"/>
            <a:ext cx="2736872" cy="487787"/>
          </a:xfrm>
          <a:prstGeom prst="rect">
            <a:avLst/>
          </a:prstGeom>
          <a:noFill/>
          <a:extLst>
            <a:ext uri="{909E8E84-426E-40DD-AFC4-6F175D3DCCD1}">
              <a14:hiddenFill xmlns:a14="http://schemas.microsoft.com/office/drawing/2010/main">
                <a:solidFill>
                  <a:srgbClr val="FFFFFF"/>
                </a:solidFill>
              </a14:hiddenFill>
            </a:ext>
          </a:extLst>
        </p:spPr>
      </p:pic>
      <p:sp>
        <p:nvSpPr>
          <p:cNvPr id="134147" name="Text Box 3"/>
          <p:cNvSpPr txBox="1">
            <a:spLocks noChangeArrowheads="1"/>
          </p:cNvSpPr>
          <p:nvPr/>
        </p:nvSpPr>
        <p:spPr bwMode="auto">
          <a:xfrm>
            <a:off x="956394" y="1440675"/>
            <a:ext cx="1965709" cy="27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1300">
                <a:solidFill>
                  <a:srgbClr val="000000"/>
                </a:solidFill>
                <a:latin typeface="Arial" panose="020B0604020202020204" pitchFamily="34" charset="0"/>
                <a:ea typeface="方正黑体简体" pitchFamily="2" charset="-122"/>
              </a:rPr>
              <a:t>点击输入标题内容</a:t>
            </a:r>
            <a:endParaRPr lang="zh-CN" altLang="en-US" sz="1300">
              <a:solidFill>
                <a:srgbClr val="000000"/>
              </a:solidFill>
              <a:latin typeface="Arial" panose="020B0604020202020204" pitchFamily="34" charset="0"/>
              <a:ea typeface="方正黑体简体" pitchFamily="2" charset="-122"/>
            </a:endParaRPr>
          </a:p>
        </p:txBody>
      </p:sp>
      <p:sp>
        <p:nvSpPr>
          <p:cNvPr id="134148" name="Text Box 4"/>
          <p:cNvSpPr txBox="1">
            <a:spLocks noChangeArrowheads="1"/>
          </p:cNvSpPr>
          <p:nvPr/>
        </p:nvSpPr>
        <p:spPr bwMode="auto">
          <a:xfrm>
            <a:off x="608614" y="1910817"/>
            <a:ext cx="2591964" cy="811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r>
              <a:rPr lang="zh-CN" altLang="en-US" sz="1200">
                <a:solidFill>
                  <a:srgbClr val="000000"/>
                </a:solidFill>
                <a:latin typeface="Arial" panose="020B0604020202020204" pitchFamily="34" charset="0"/>
              </a:rPr>
              <a:t>点击输入文字内容点击输入文字内容点击输入文字内容输入文字内容点击输入文字内容点击输入文字内容点击输入文字内容</a:t>
            </a:r>
            <a:endParaRPr lang="zh-CN" altLang="en-US" sz="1200">
              <a:solidFill>
                <a:srgbClr val="000000"/>
              </a:solidFill>
              <a:latin typeface="Arial" panose="020B0604020202020204" pitchFamily="34" charset="0"/>
            </a:endParaRPr>
          </a:p>
        </p:txBody>
      </p:sp>
      <p:sp>
        <p:nvSpPr>
          <p:cNvPr id="134149" name="Text Box 5"/>
          <p:cNvSpPr txBox="1">
            <a:spLocks noChangeArrowheads="1"/>
          </p:cNvSpPr>
          <p:nvPr/>
        </p:nvSpPr>
        <p:spPr bwMode="auto">
          <a:xfrm>
            <a:off x="608614" y="2936810"/>
            <a:ext cx="2591964" cy="627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r>
              <a:rPr lang="zh-CN" altLang="en-US" sz="1200">
                <a:solidFill>
                  <a:srgbClr val="000000"/>
                </a:solidFill>
                <a:latin typeface="Arial" panose="020B0604020202020204" pitchFamily="34" charset="0"/>
              </a:rPr>
              <a:t>点击输入文字内容点击输入文字内容点击输入文字内容输入文字内容点击输入文字内容点击</a:t>
            </a:r>
            <a:endParaRPr lang="zh-CN" altLang="en-US" sz="1200">
              <a:solidFill>
                <a:srgbClr val="000000"/>
              </a:solidFill>
              <a:latin typeface="Arial" panose="020B0604020202020204" pitchFamily="34" charset="0"/>
            </a:endParaRPr>
          </a:p>
        </p:txBody>
      </p:sp>
      <p:pic>
        <p:nvPicPr>
          <p:cNvPr id="134150" name="Picture 6" descr="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04" y="3487619"/>
            <a:ext cx="3659243" cy="1922160"/>
          </a:xfrm>
          <a:prstGeom prst="rect">
            <a:avLst/>
          </a:prstGeom>
          <a:noFill/>
          <a:extLst>
            <a:ext uri="{909E8E84-426E-40DD-AFC4-6F175D3DCCD1}">
              <a14:hiddenFill xmlns:a14="http://schemas.microsoft.com/office/drawing/2010/main">
                <a:solidFill>
                  <a:srgbClr val="FFFFFF"/>
                </a:solidFill>
              </a14:hiddenFill>
            </a:ext>
          </a:extLst>
        </p:spPr>
      </p:pic>
      <p:pic>
        <p:nvPicPr>
          <p:cNvPr id="134151" name="Picture 7" descr="扇子"/>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1194" y="1665033"/>
            <a:ext cx="5868146" cy="2735140"/>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9" name="Picture 106" descr="三角符号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90"/>
                                          </p:val>
                                        </p:tav>
                                        <p:tav tm="100000">
                                          <p:val>
                                            <p:fltVal val="0"/>
                                          </p:val>
                                        </p:tav>
                                      </p:tavLst>
                                    </p:anim>
                                    <p:animEffect transition="in" filter="fade">
                                      <p:cBhvr>
                                        <p:cTn id="14" dur="500"/>
                                        <p:tgtEl>
                                          <p:spTgt spid="8"/>
                                        </p:tgtEl>
                                      </p:cBhvr>
                                    </p:animEffect>
                                  </p:childTnLst>
                                </p:cTn>
                              </p:par>
                            </p:childTnLst>
                          </p:cTn>
                        </p:par>
                        <p:par>
                          <p:cTn id="15" fill="hold">
                            <p:stCondLst>
                              <p:cond delay="725"/>
                            </p:stCondLst>
                            <p:childTnLst>
                              <p:par>
                                <p:cTn id="16" presetID="2" presetClass="entr" presetSubtype="4" fill="hold" nodeType="afterEffect">
                                  <p:stCondLst>
                                    <p:cond delay="0"/>
                                  </p:stCondLst>
                                  <p:childTnLst>
                                    <p:set>
                                      <p:cBhvr>
                                        <p:cTn id="17" dur="1" fill="hold">
                                          <p:stCondLst>
                                            <p:cond delay="0"/>
                                          </p:stCondLst>
                                        </p:cTn>
                                        <p:tgtEl>
                                          <p:spTgt spid="134151"/>
                                        </p:tgtEl>
                                        <p:attrNameLst>
                                          <p:attrName>style.visibility</p:attrName>
                                        </p:attrNameLst>
                                      </p:cBhvr>
                                      <p:to>
                                        <p:strVal val="visible"/>
                                      </p:to>
                                    </p:set>
                                    <p:anim calcmode="lin" valueType="num">
                                      <p:cBhvr additive="base">
                                        <p:cTn id="18" dur="1000" fill="hold"/>
                                        <p:tgtEl>
                                          <p:spTgt spid="134151"/>
                                        </p:tgtEl>
                                        <p:attrNameLst>
                                          <p:attrName>ppt_x</p:attrName>
                                        </p:attrNameLst>
                                      </p:cBhvr>
                                      <p:tavLst>
                                        <p:tav tm="0">
                                          <p:val>
                                            <p:strVal val="#ppt_x"/>
                                          </p:val>
                                        </p:tav>
                                        <p:tav tm="100000">
                                          <p:val>
                                            <p:strVal val="#ppt_x"/>
                                          </p:val>
                                        </p:tav>
                                      </p:tavLst>
                                    </p:anim>
                                    <p:anim calcmode="lin" valueType="num">
                                      <p:cBhvr additive="base">
                                        <p:cTn id="19" dur="1000" fill="hold"/>
                                        <p:tgtEl>
                                          <p:spTgt spid="134151"/>
                                        </p:tgtEl>
                                        <p:attrNameLst>
                                          <p:attrName>ppt_y</p:attrName>
                                        </p:attrNameLst>
                                      </p:cBhvr>
                                      <p:tavLst>
                                        <p:tav tm="0">
                                          <p:val>
                                            <p:strVal val="1+#ppt_h/2"/>
                                          </p:val>
                                        </p:tav>
                                        <p:tav tm="100000">
                                          <p:val>
                                            <p:strVal val="#ppt_y"/>
                                          </p:val>
                                        </p:tav>
                                      </p:tavLst>
                                    </p:anim>
                                  </p:childTnLst>
                                </p:cTn>
                              </p:par>
                            </p:childTnLst>
                          </p:cTn>
                        </p:par>
                        <p:par>
                          <p:cTn id="20" fill="hold">
                            <p:stCondLst>
                              <p:cond delay="1725"/>
                            </p:stCondLst>
                            <p:childTnLst>
                              <p:par>
                                <p:cTn id="21" presetID="2" presetClass="entr" presetSubtype="8" fill="hold" nodeType="afterEffect">
                                  <p:stCondLst>
                                    <p:cond delay="0"/>
                                  </p:stCondLst>
                                  <p:childTnLst>
                                    <p:set>
                                      <p:cBhvr>
                                        <p:cTn id="22" dur="1" fill="hold">
                                          <p:stCondLst>
                                            <p:cond delay="0"/>
                                          </p:stCondLst>
                                        </p:cTn>
                                        <p:tgtEl>
                                          <p:spTgt spid="134150"/>
                                        </p:tgtEl>
                                        <p:attrNameLst>
                                          <p:attrName>style.visibility</p:attrName>
                                        </p:attrNameLst>
                                      </p:cBhvr>
                                      <p:to>
                                        <p:strVal val="visible"/>
                                      </p:to>
                                    </p:set>
                                    <p:anim calcmode="lin" valueType="num">
                                      <p:cBhvr additive="base">
                                        <p:cTn id="23" dur="1000" fill="hold"/>
                                        <p:tgtEl>
                                          <p:spTgt spid="134150"/>
                                        </p:tgtEl>
                                        <p:attrNameLst>
                                          <p:attrName>ppt_x</p:attrName>
                                        </p:attrNameLst>
                                      </p:cBhvr>
                                      <p:tavLst>
                                        <p:tav tm="0">
                                          <p:val>
                                            <p:strVal val="0-#ppt_w/2"/>
                                          </p:val>
                                        </p:tav>
                                        <p:tav tm="100000">
                                          <p:val>
                                            <p:strVal val="#ppt_x"/>
                                          </p:val>
                                        </p:tav>
                                      </p:tavLst>
                                    </p:anim>
                                    <p:anim calcmode="lin" valueType="num">
                                      <p:cBhvr additive="base">
                                        <p:cTn id="24" dur="1000" fill="hold"/>
                                        <p:tgtEl>
                                          <p:spTgt spid="134150"/>
                                        </p:tgtEl>
                                        <p:attrNameLst>
                                          <p:attrName>ppt_y</p:attrName>
                                        </p:attrNameLst>
                                      </p:cBhvr>
                                      <p:tavLst>
                                        <p:tav tm="0">
                                          <p:val>
                                            <p:strVal val="#ppt_y"/>
                                          </p:val>
                                        </p:tav>
                                        <p:tav tm="100000">
                                          <p:val>
                                            <p:strVal val="#ppt_y"/>
                                          </p:val>
                                        </p:tav>
                                      </p:tavLst>
                                    </p:anim>
                                  </p:childTnLst>
                                </p:cTn>
                              </p:par>
                            </p:childTnLst>
                          </p:cTn>
                        </p:par>
                        <p:par>
                          <p:cTn id="25" fill="hold">
                            <p:stCondLst>
                              <p:cond delay="2725"/>
                            </p:stCondLst>
                            <p:childTnLst>
                              <p:par>
                                <p:cTn id="26" presetID="50" presetClass="entr" presetSubtype="0" decel="100000" fill="hold" nodeType="afterEffect">
                                  <p:stCondLst>
                                    <p:cond delay="0"/>
                                  </p:stCondLst>
                                  <p:childTnLst>
                                    <p:set>
                                      <p:cBhvr>
                                        <p:cTn id="27" dur="1" fill="hold">
                                          <p:stCondLst>
                                            <p:cond delay="0"/>
                                          </p:stCondLst>
                                        </p:cTn>
                                        <p:tgtEl>
                                          <p:spTgt spid="134146"/>
                                        </p:tgtEl>
                                        <p:attrNameLst>
                                          <p:attrName>style.visibility</p:attrName>
                                        </p:attrNameLst>
                                      </p:cBhvr>
                                      <p:to>
                                        <p:strVal val="visible"/>
                                      </p:to>
                                    </p:set>
                                    <p:anim calcmode="lin" valueType="num">
                                      <p:cBhvr>
                                        <p:cTn id="28" dur="1000" fill="hold"/>
                                        <p:tgtEl>
                                          <p:spTgt spid="134146"/>
                                        </p:tgtEl>
                                        <p:attrNameLst>
                                          <p:attrName>ppt_w</p:attrName>
                                        </p:attrNameLst>
                                      </p:cBhvr>
                                      <p:tavLst>
                                        <p:tav tm="0">
                                          <p:val>
                                            <p:strVal val="#ppt_w+.3"/>
                                          </p:val>
                                        </p:tav>
                                        <p:tav tm="100000">
                                          <p:val>
                                            <p:strVal val="#ppt_w"/>
                                          </p:val>
                                        </p:tav>
                                      </p:tavLst>
                                    </p:anim>
                                    <p:anim calcmode="lin" valueType="num">
                                      <p:cBhvr>
                                        <p:cTn id="29" dur="1000" fill="hold"/>
                                        <p:tgtEl>
                                          <p:spTgt spid="134146"/>
                                        </p:tgtEl>
                                        <p:attrNameLst>
                                          <p:attrName>ppt_h</p:attrName>
                                        </p:attrNameLst>
                                      </p:cBhvr>
                                      <p:tavLst>
                                        <p:tav tm="0">
                                          <p:val>
                                            <p:strVal val="#ppt_h"/>
                                          </p:val>
                                        </p:tav>
                                        <p:tav tm="100000">
                                          <p:val>
                                            <p:strVal val="#ppt_h"/>
                                          </p:val>
                                        </p:tav>
                                      </p:tavLst>
                                    </p:anim>
                                    <p:animEffect transition="in" filter="fade">
                                      <p:cBhvr>
                                        <p:cTn id="30" dur="1000"/>
                                        <p:tgtEl>
                                          <p:spTgt spid="134146"/>
                                        </p:tgtEl>
                                      </p:cBhvr>
                                    </p:animEffect>
                                  </p:childTnLst>
                                </p:cTn>
                              </p:par>
                            </p:childTnLst>
                          </p:cTn>
                        </p:par>
                        <p:par>
                          <p:cTn id="31" fill="hold">
                            <p:stCondLst>
                              <p:cond delay="3725"/>
                            </p:stCondLst>
                            <p:childTnLst>
                              <p:par>
                                <p:cTn id="32" presetID="38" presetClass="entr" presetSubtype="0" accel="50000" fill="hold" grpId="0" nodeType="afterEffect">
                                  <p:stCondLst>
                                    <p:cond delay="0"/>
                                  </p:stCondLst>
                                  <p:iterate type="lt">
                                    <p:tmPct val="50000"/>
                                  </p:iterate>
                                  <p:childTnLst>
                                    <p:set>
                                      <p:cBhvr>
                                        <p:cTn id="33" dur="1" fill="hold">
                                          <p:stCondLst>
                                            <p:cond delay="0"/>
                                          </p:stCondLst>
                                        </p:cTn>
                                        <p:tgtEl>
                                          <p:spTgt spid="134147"/>
                                        </p:tgtEl>
                                        <p:attrNameLst>
                                          <p:attrName>style.visibility</p:attrName>
                                        </p:attrNameLst>
                                      </p:cBhvr>
                                      <p:to>
                                        <p:strVal val="visible"/>
                                      </p:to>
                                    </p:set>
                                    <p:set>
                                      <p:cBhvr>
                                        <p:cTn id="34" dur="228" fill="hold">
                                          <p:stCondLst>
                                            <p:cond delay="0"/>
                                          </p:stCondLst>
                                        </p:cTn>
                                        <p:tgtEl>
                                          <p:spTgt spid="134147"/>
                                        </p:tgtEl>
                                        <p:attrNameLst>
                                          <p:attrName>style.rotation</p:attrName>
                                        </p:attrNameLst>
                                      </p:cBhvr>
                                      <p:to>
                                        <p:strVal val="-45.0"/>
                                      </p:to>
                                    </p:set>
                                    <p:anim calcmode="lin" valueType="num">
                                      <p:cBhvr>
                                        <p:cTn id="35" dur="228" fill="hold">
                                          <p:stCondLst>
                                            <p:cond delay="228"/>
                                          </p:stCondLst>
                                        </p:cTn>
                                        <p:tgtEl>
                                          <p:spTgt spid="134147"/>
                                        </p:tgtEl>
                                        <p:attrNameLst>
                                          <p:attrName>style.rotation</p:attrName>
                                        </p:attrNameLst>
                                      </p:cBhvr>
                                      <p:tavLst>
                                        <p:tav tm="0">
                                          <p:val>
                                            <p:fltVal val="-45"/>
                                          </p:val>
                                        </p:tav>
                                        <p:tav tm="69900">
                                          <p:val>
                                            <p:fltVal val="45"/>
                                          </p:val>
                                        </p:tav>
                                        <p:tav tm="100000">
                                          <p:val>
                                            <p:fltVal val="0"/>
                                          </p:val>
                                        </p:tav>
                                      </p:tavLst>
                                    </p:anim>
                                    <p:anim calcmode="lin" valueType="num">
                                      <p:cBhvr>
                                        <p:cTn id="36" dur="228" fill="hold">
                                          <p:stCondLst>
                                            <p:cond delay="0"/>
                                          </p:stCondLst>
                                        </p:cTn>
                                        <p:tgtEl>
                                          <p:spTgt spid="134147"/>
                                        </p:tgtEl>
                                        <p:attrNameLst>
                                          <p:attrName>ppt_y</p:attrName>
                                        </p:attrNameLst>
                                      </p:cBhvr>
                                      <p:tavLst>
                                        <p:tav tm="0">
                                          <p:val>
                                            <p:strVal val="#ppt_y-1"/>
                                          </p:val>
                                        </p:tav>
                                        <p:tav tm="100000">
                                          <p:val>
                                            <p:strVal val="#ppt_y-(0.354*#ppt_w-0.172*#ppt_h)"/>
                                          </p:val>
                                        </p:tav>
                                      </p:tavLst>
                                    </p:anim>
                                    <p:anim calcmode="lin" valueType="num">
                                      <p:cBhvr>
                                        <p:cTn id="37" dur="78" decel="50000" autoRev="1" fill="hold">
                                          <p:stCondLst>
                                            <p:cond delay="228"/>
                                          </p:stCondLst>
                                        </p:cTn>
                                        <p:tgtEl>
                                          <p:spTgt spid="134147"/>
                                        </p:tgtEl>
                                        <p:attrNameLst>
                                          <p:attrName>ppt_y</p:attrName>
                                        </p:attrNameLst>
                                      </p:cBhvr>
                                      <p:tavLst>
                                        <p:tav tm="0">
                                          <p:val>
                                            <p:strVal val="#ppt_y-(0.354*#ppt_w-0.172*#ppt_h)"/>
                                          </p:val>
                                        </p:tav>
                                        <p:tav tm="100000">
                                          <p:val>
                                            <p:strVal val="#ppt_y-(0.354*#ppt_w-0.172*#ppt_h)-#ppt_h/2"/>
                                          </p:val>
                                        </p:tav>
                                      </p:tavLst>
                                    </p:anim>
                                    <p:anim calcmode="lin" valueType="num">
                                      <p:cBhvr>
                                        <p:cTn id="38" dur="68" fill="hold">
                                          <p:stCondLst>
                                            <p:cond delay="432"/>
                                          </p:stCondLst>
                                        </p:cTn>
                                        <p:tgtEl>
                                          <p:spTgt spid="134147"/>
                                        </p:tgtEl>
                                        <p:attrNameLst>
                                          <p:attrName>ppt_y</p:attrName>
                                        </p:attrNameLst>
                                      </p:cBhvr>
                                      <p:tavLst>
                                        <p:tav tm="0">
                                          <p:val>
                                            <p:strVal val="#ppt_y-(0.354*#ppt_w-0.172*#ppt_h)"/>
                                          </p:val>
                                        </p:tav>
                                        <p:tav tm="100000">
                                          <p:val>
                                            <p:strVal val="#ppt_y"/>
                                          </p:val>
                                        </p:tav>
                                      </p:tavLst>
                                    </p:anim>
                                  </p:childTnLst>
                                </p:cTn>
                              </p:par>
                            </p:childTnLst>
                          </p:cTn>
                        </p:par>
                        <p:par>
                          <p:cTn id="39" fill="hold">
                            <p:stCondLst>
                              <p:cond delay="5974"/>
                            </p:stCondLst>
                            <p:childTnLst>
                              <p:par>
                                <p:cTn id="40" presetID="27" presetClass="entr" presetSubtype="0" fill="hold" grpId="0" nodeType="afterEffect">
                                  <p:stCondLst>
                                    <p:cond delay="0"/>
                                  </p:stCondLst>
                                  <p:iterate type="lt">
                                    <p:tmPct val="50000"/>
                                  </p:iterate>
                                  <p:childTnLst>
                                    <p:set>
                                      <p:cBhvr>
                                        <p:cTn id="41" dur="1" fill="hold">
                                          <p:stCondLst>
                                            <p:cond delay="0"/>
                                          </p:stCondLst>
                                        </p:cTn>
                                        <p:tgtEl>
                                          <p:spTgt spid="134148"/>
                                        </p:tgtEl>
                                        <p:attrNameLst>
                                          <p:attrName>style.visibility</p:attrName>
                                        </p:attrNameLst>
                                      </p:cBhvr>
                                      <p:to>
                                        <p:strVal val="visible"/>
                                      </p:to>
                                    </p:set>
                                    <p:anim calcmode="discrete" valueType="clr">
                                      <p:cBhvr override="childStyle">
                                        <p:cTn id="42" dur="80"/>
                                        <p:tgtEl>
                                          <p:spTgt spid="134148"/>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134148"/>
                                        </p:tgtEl>
                                        <p:attrNameLst>
                                          <p:attrName>fillcolor</p:attrName>
                                        </p:attrNameLst>
                                      </p:cBhvr>
                                      <p:tavLst>
                                        <p:tav tm="0">
                                          <p:val>
                                            <p:clrVal>
                                              <a:schemeClr val="accent2"/>
                                            </p:clrVal>
                                          </p:val>
                                        </p:tav>
                                        <p:tav tm="50000">
                                          <p:val>
                                            <p:clrVal>
                                              <a:schemeClr val="hlink"/>
                                            </p:clrVal>
                                          </p:val>
                                        </p:tav>
                                      </p:tavLst>
                                    </p:anim>
                                    <p:set>
                                      <p:cBhvr>
                                        <p:cTn id="44" dur="80"/>
                                        <p:tgtEl>
                                          <p:spTgt spid="134148"/>
                                        </p:tgtEl>
                                        <p:attrNameLst>
                                          <p:attrName>fill.type</p:attrName>
                                        </p:attrNameLst>
                                      </p:cBhvr>
                                      <p:to>
                                        <p:strVal val="solid"/>
                                      </p:to>
                                    </p:set>
                                  </p:childTnLst>
                                </p:cTn>
                              </p:par>
                            </p:childTnLst>
                          </p:cTn>
                        </p:par>
                        <p:par>
                          <p:cTn id="45" fill="hold">
                            <p:stCondLst>
                              <p:cond delay="8175"/>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34149"/>
                                        </p:tgtEl>
                                        <p:attrNameLst>
                                          <p:attrName>style.visibility</p:attrName>
                                        </p:attrNameLst>
                                      </p:cBhvr>
                                      <p:to>
                                        <p:strVal val="visible"/>
                                      </p:to>
                                    </p:set>
                                    <p:anim calcmode="discrete" valueType="clr">
                                      <p:cBhvr override="childStyle">
                                        <p:cTn id="48" dur="80"/>
                                        <p:tgtEl>
                                          <p:spTgt spid="134149"/>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34149"/>
                                        </p:tgtEl>
                                        <p:attrNameLst>
                                          <p:attrName>fillcolor</p:attrName>
                                        </p:attrNameLst>
                                      </p:cBhvr>
                                      <p:tavLst>
                                        <p:tav tm="0">
                                          <p:val>
                                            <p:clrVal>
                                              <a:schemeClr val="accent2"/>
                                            </p:clrVal>
                                          </p:val>
                                        </p:tav>
                                        <p:tav tm="50000">
                                          <p:val>
                                            <p:clrVal>
                                              <a:schemeClr val="hlink"/>
                                            </p:clrVal>
                                          </p:val>
                                        </p:tav>
                                      </p:tavLst>
                                    </p:anim>
                                    <p:set>
                                      <p:cBhvr>
                                        <p:cTn id="50" dur="80"/>
                                        <p:tgtEl>
                                          <p:spTgt spid="13414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p:bldP spid="134148" grpId="0"/>
      <p:bldP spid="134149"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素材CNN-sccnn"/>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69" y="1153296"/>
            <a:ext cx="4953336" cy="3477535"/>
          </a:xfrm>
          <a:prstGeom prst="rect">
            <a:avLst/>
          </a:prstGeom>
          <a:noFill/>
          <a:extLst>
            <a:ext uri="{909E8E84-426E-40DD-AFC4-6F175D3DCCD1}">
              <a14:hiddenFill xmlns:a14="http://schemas.microsoft.com/office/drawing/2010/main">
                <a:solidFill>
                  <a:srgbClr val="FFFFFF"/>
                </a:solidFill>
              </a14:hiddenFill>
            </a:ext>
          </a:extLst>
        </p:spPr>
      </p:pic>
      <p:grpSp>
        <p:nvGrpSpPr>
          <p:cNvPr id="120835" name="Group 3"/>
          <p:cNvGrpSpPr/>
          <p:nvPr/>
        </p:nvGrpSpPr>
        <p:grpSpPr bwMode="auto">
          <a:xfrm>
            <a:off x="4497190" y="1544031"/>
            <a:ext cx="4267857" cy="608789"/>
            <a:chOff x="3569" y="1225"/>
            <a:chExt cx="3387" cy="483"/>
          </a:xfrm>
        </p:grpSpPr>
        <p:sp>
          <p:nvSpPr>
            <p:cNvPr id="4" name="AutoShape 4"/>
            <p:cNvSpPr>
              <a:spLocks noChangeArrowheads="1"/>
            </p:cNvSpPr>
            <p:nvPr/>
          </p:nvSpPr>
          <p:spPr bwMode="auto">
            <a:xfrm>
              <a:off x="4355" y="1225"/>
              <a:ext cx="2601" cy="483"/>
            </a:xfrm>
            <a:prstGeom prst="roundRect">
              <a:avLst>
                <a:gd name="adj" fmla="val 16667"/>
              </a:avLst>
            </a:prstGeom>
            <a:gradFill rotWithShape="1">
              <a:gsLst>
                <a:gs pos="0">
                  <a:schemeClr val="bg1"/>
                </a:gs>
                <a:gs pos="50000">
                  <a:srgbClr val="EAEAEA"/>
                </a:gs>
                <a:gs pos="100000">
                  <a:schemeClr val="bg1"/>
                </a:gs>
              </a:gsLst>
              <a:lin ang="2700000" scaled="1"/>
            </a:gradFill>
            <a:ln w="15875">
              <a:solidFill>
                <a:srgbClr val="B2B2B2"/>
              </a:solidFill>
              <a:round/>
            </a:ln>
            <a:effectLst/>
          </p:spPr>
          <p:txBody>
            <a:bodyPr wrap="none" anchor="ctr"/>
            <a:lstStyle/>
            <a:p>
              <a:pPr eaLnBrk="1" hangingPunct="1">
                <a:defRPr/>
              </a:pPr>
              <a:endParaRPr lang="zh-CN" altLang="en-US" sz="1400">
                <a:latin typeface="Arial" panose="020B0604020202020204" pitchFamily="34" charset="0"/>
                <a:ea typeface="宋体" panose="02010600030101010101" pitchFamily="2" charset="-122"/>
              </a:endParaRPr>
            </a:p>
          </p:txBody>
        </p:sp>
        <p:sp>
          <p:nvSpPr>
            <p:cNvPr id="14" name="AutoShape 14"/>
            <p:cNvSpPr>
              <a:spLocks noChangeArrowheads="1"/>
            </p:cNvSpPr>
            <p:nvPr/>
          </p:nvSpPr>
          <p:spPr bwMode="gray">
            <a:xfrm>
              <a:off x="3628" y="1308"/>
              <a:ext cx="1109" cy="312"/>
            </a:xfrm>
            <a:prstGeom prst="homePlate">
              <a:avLst>
                <a:gd name="adj" fmla="val 53251"/>
              </a:avLst>
            </a:prstGeom>
            <a:gradFill rotWithShape="1">
              <a:gsLst>
                <a:gs pos="0">
                  <a:schemeClr val="bg2"/>
                </a:gs>
                <a:gs pos="100000">
                  <a:schemeClr val="tx1"/>
                </a:gs>
              </a:gsLst>
              <a:lin ang="5400000" scaled="1"/>
            </a:gradFill>
            <a:ln w="19050">
              <a:solidFill>
                <a:srgbClr val="FEFFFF"/>
              </a:solidFill>
              <a:miter lim="800000"/>
            </a:ln>
            <a:effectLst>
              <a:outerShdw dist="53882" dir="2700000" algn="ctr" rotWithShape="0">
                <a:srgbClr val="000000">
                  <a:alpha val="50000"/>
                </a:srgbClr>
              </a:outerShdw>
            </a:effectLst>
          </p:spPr>
          <p:txBody>
            <a:bodyPr wrap="none" anchor="ctr"/>
            <a:lstStyle/>
            <a:p>
              <a:pPr eaLnBrk="1" hangingPunct="1">
                <a:defRPr/>
              </a:pPr>
              <a:endParaRPr lang="zh-CN" altLang="en-US" sz="1400">
                <a:latin typeface="Arial" panose="020B0604020202020204" pitchFamily="34" charset="0"/>
                <a:ea typeface="宋体" panose="02010600030101010101" pitchFamily="2" charset="-122"/>
              </a:endParaRPr>
            </a:p>
          </p:txBody>
        </p:sp>
        <p:sp>
          <p:nvSpPr>
            <p:cNvPr id="120838" name="Text Box 18"/>
            <p:cNvSpPr txBox="1">
              <a:spLocks noChangeArrowheads="1"/>
            </p:cNvSpPr>
            <p:nvPr/>
          </p:nvSpPr>
          <p:spPr bwMode="white">
            <a:xfrm>
              <a:off x="3569" y="1330"/>
              <a:ext cx="1149"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1400" b="1">
                  <a:solidFill>
                    <a:srgbClr val="F8F8F8"/>
                  </a:solidFill>
                  <a:cs typeface="Arial" panose="020B0604020202020204" pitchFamily="34" charset="0"/>
                </a:rPr>
                <a:t>标题</a:t>
              </a:r>
              <a:r>
                <a:rPr lang="en-US" altLang="zh-CN" sz="1400" b="1" dirty="0">
                  <a:solidFill>
                    <a:srgbClr val="F8F8F8"/>
                  </a:solidFill>
                  <a:cs typeface="Arial" panose="020B0604020202020204" pitchFamily="34" charset="0"/>
                </a:rPr>
                <a:t>1</a:t>
              </a:r>
              <a:endParaRPr lang="en-US" altLang="zh-CN" sz="1400" b="1" dirty="0">
                <a:solidFill>
                  <a:srgbClr val="F8F8F8"/>
                </a:solidFill>
                <a:cs typeface="Arial" panose="020B0604020202020204" pitchFamily="34" charset="0"/>
              </a:endParaRPr>
            </a:p>
          </p:txBody>
        </p:sp>
        <p:sp>
          <p:nvSpPr>
            <p:cNvPr id="120839" name="Text Box 24"/>
            <p:cNvSpPr txBox="1">
              <a:spLocks noChangeArrowheads="1"/>
            </p:cNvSpPr>
            <p:nvPr/>
          </p:nvSpPr>
          <p:spPr bwMode="gray">
            <a:xfrm>
              <a:off x="4776" y="1417"/>
              <a:ext cx="206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70000"/>
                </a:lnSpc>
                <a:spcBef>
                  <a:spcPct val="50000"/>
                </a:spcBef>
              </a:pPr>
              <a:r>
                <a:rPr lang="zh-CN" altLang="en-US" sz="1400" b="1" dirty="0">
                  <a:solidFill>
                    <a:srgbClr val="000000"/>
                  </a:solidFill>
                  <a:cs typeface="Arial" panose="020B0604020202020204" pitchFamily="34" charset="0"/>
                </a:rPr>
                <a:t>点击此处输入你的文字内容</a:t>
              </a:r>
              <a:endParaRPr lang="zh-CN" altLang="en-US" sz="1400" b="1" dirty="0">
                <a:solidFill>
                  <a:srgbClr val="000000"/>
                </a:solidFill>
                <a:cs typeface="Arial" panose="020B0604020202020204" pitchFamily="34" charset="0"/>
              </a:endParaRPr>
            </a:p>
          </p:txBody>
        </p:sp>
      </p:grpSp>
      <p:grpSp>
        <p:nvGrpSpPr>
          <p:cNvPr id="120840" name="Group 8"/>
          <p:cNvGrpSpPr/>
          <p:nvPr/>
        </p:nvGrpSpPr>
        <p:grpSpPr bwMode="auto">
          <a:xfrm>
            <a:off x="4497190" y="2201977"/>
            <a:ext cx="4267857" cy="608789"/>
            <a:chOff x="3569" y="1747"/>
            <a:chExt cx="3387" cy="483"/>
          </a:xfrm>
        </p:grpSpPr>
        <p:sp>
          <p:nvSpPr>
            <p:cNvPr id="3" name="AutoShape 3"/>
            <p:cNvSpPr>
              <a:spLocks noChangeArrowheads="1"/>
            </p:cNvSpPr>
            <p:nvPr/>
          </p:nvSpPr>
          <p:spPr bwMode="auto">
            <a:xfrm>
              <a:off x="4355" y="1747"/>
              <a:ext cx="2601" cy="483"/>
            </a:xfrm>
            <a:prstGeom prst="roundRect">
              <a:avLst>
                <a:gd name="adj" fmla="val 16667"/>
              </a:avLst>
            </a:prstGeom>
            <a:gradFill rotWithShape="1">
              <a:gsLst>
                <a:gs pos="0">
                  <a:schemeClr val="bg1"/>
                </a:gs>
                <a:gs pos="50000">
                  <a:srgbClr val="EAEAEA"/>
                </a:gs>
                <a:gs pos="100000">
                  <a:schemeClr val="bg1"/>
                </a:gs>
              </a:gsLst>
              <a:lin ang="2700000" scaled="1"/>
            </a:gradFill>
            <a:ln w="15875">
              <a:solidFill>
                <a:srgbClr val="B2B2B2"/>
              </a:solidFill>
              <a:round/>
            </a:ln>
            <a:effectLst/>
          </p:spPr>
          <p:txBody>
            <a:bodyPr wrap="none" anchor="ctr"/>
            <a:lstStyle/>
            <a:p>
              <a:pPr eaLnBrk="1" hangingPunct="1">
                <a:defRPr/>
              </a:pPr>
              <a:endParaRPr lang="zh-CN" altLang="en-US" sz="1400">
                <a:latin typeface="Arial" panose="020B0604020202020204" pitchFamily="34" charset="0"/>
                <a:ea typeface="宋体" panose="02010600030101010101" pitchFamily="2" charset="-122"/>
              </a:endParaRPr>
            </a:p>
          </p:txBody>
        </p:sp>
        <p:sp>
          <p:nvSpPr>
            <p:cNvPr id="16" name="AutoShape 16"/>
            <p:cNvSpPr>
              <a:spLocks noChangeArrowheads="1"/>
            </p:cNvSpPr>
            <p:nvPr/>
          </p:nvSpPr>
          <p:spPr bwMode="gray">
            <a:xfrm>
              <a:off x="3628" y="1830"/>
              <a:ext cx="1109" cy="311"/>
            </a:xfrm>
            <a:prstGeom prst="homePlate">
              <a:avLst>
                <a:gd name="adj" fmla="val 53423"/>
              </a:avLst>
            </a:prstGeom>
            <a:gradFill rotWithShape="1">
              <a:gsLst>
                <a:gs pos="0">
                  <a:schemeClr val="bg2"/>
                </a:gs>
                <a:gs pos="100000">
                  <a:schemeClr val="tx1"/>
                </a:gs>
              </a:gsLst>
              <a:lin ang="5400000" scaled="1"/>
            </a:gradFill>
            <a:ln w="19050">
              <a:solidFill>
                <a:srgbClr val="FEFFFF"/>
              </a:solidFill>
              <a:miter lim="800000"/>
            </a:ln>
            <a:effectLst>
              <a:outerShdw dist="53882" dir="2700000" algn="ctr" rotWithShape="0">
                <a:srgbClr val="000000">
                  <a:alpha val="50000"/>
                </a:srgbClr>
              </a:outerShdw>
            </a:effectLst>
          </p:spPr>
          <p:txBody>
            <a:bodyPr wrap="none" anchor="ctr"/>
            <a:lstStyle/>
            <a:p>
              <a:pPr eaLnBrk="1" hangingPunct="1">
                <a:defRPr/>
              </a:pPr>
              <a:endParaRPr lang="zh-CN" altLang="en-US" sz="1400">
                <a:latin typeface="Arial" panose="020B0604020202020204" pitchFamily="34" charset="0"/>
                <a:ea typeface="宋体" panose="02010600030101010101" pitchFamily="2" charset="-122"/>
              </a:endParaRPr>
            </a:p>
          </p:txBody>
        </p:sp>
        <p:sp>
          <p:nvSpPr>
            <p:cNvPr id="120843" name="Text Box 18"/>
            <p:cNvSpPr txBox="1">
              <a:spLocks noChangeArrowheads="1"/>
            </p:cNvSpPr>
            <p:nvPr/>
          </p:nvSpPr>
          <p:spPr bwMode="white">
            <a:xfrm>
              <a:off x="3569" y="1886"/>
              <a:ext cx="1149"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1400" b="1">
                  <a:solidFill>
                    <a:srgbClr val="F8F8F8"/>
                  </a:solidFill>
                </a:rPr>
                <a:t>标题</a:t>
              </a:r>
              <a:r>
                <a:rPr lang="en-US" altLang="zh-CN" sz="1400" b="1" dirty="0">
                  <a:solidFill>
                    <a:srgbClr val="F8F8F8"/>
                  </a:solidFill>
                </a:rPr>
                <a:t>2</a:t>
              </a:r>
              <a:endParaRPr lang="en-US" altLang="zh-CN" sz="1400" b="1" dirty="0">
                <a:solidFill>
                  <a:srgbClr val="F8F8F8"/>
                </a:solidFill>
              </a:endParaRPr>
            </a:p>
          </p:txBody>
        </p:sp>
        <p:sp>
          <p:nvSpPr>
            <p:cNvPr id="120844" name="Text Box 24"/>
            <p:cNvSpPr txBox="1">
              <a:spLocks noChangeArrowheads="1"/>
            </p:cNvSpPr>
            <p:nvPr/>
          </p:nvSpPr>
          <p:spPr bwMode="gray">
            <a:xfrm>
              <a:off x="4781" y="1910"/>
              <a:ext cx="206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70000"/>
                </a:lnSpc>
                <a:spcBef>
                  <a:spcPct val="50000"/>
                </a:spcBef>
              </a:pPr>
              <a:r>
                <a:rPr lang="zh-CN" altLang="en-US" sz="1400" b="1">
                  <a:solidFill>
                    <a:srgbClr val="000000"/>
                  </a:solidFill>
                  <a:cs typeface="Arial" panose="020B0604020202020204" pitchFamily="34" charset="0"/>
                </a:rPr>
                <a:t>点击此处输入你的文字内容</a:t>
              </a:r>
              <a:endParaRPr lang="zh-CN" altLang="en-US" sz="1400" b="1">
                <a:solidFill>
                  <a:srgbClr val="000000"/>
                </a:solidFill>
                <a:cs typeface="Arial" panose="020B0604020202020204" pitchFamily="34" charset="0"/>
              </a:endParaRPr>
            </a:p>
          </p:txBody>
        </p:sp>
      </p:grpSp>
      <p:grpSp>
        <p:nvGrpSpPr>
          <p:cNvPr id="120845" name="Group 13"/>
          <p:cNvGrpSpPr/>
          <p:nvPr/>
        </p:nvGrpSpPr>
        <p:grpSpPr bwMode="auto">
          <a:xfrm>
            <a:off x="4497190" y="2864965"/>
            <a:ext cx="4267857" cy="608789"/>
            <a:chOff x="3569" y="2273"/>
            <a:chExt cx="3387" cy="483"/>
          </a:xfrm>
        </p:grpSpPr>
        <p:sp>
          <p:nvSpPr>
            <p:cNvPr id="19" name="AutoShape 19"/>
            <p:cNvSpPr>
              <a:spLocks noChangeArrowheads="1"/>
            </p:cNvSpPr>
            <p:nvPr/>
          </p:nvSpPr>
          <p:spPr bwMode="auto">
            <a:xfrm>
              <a:off x="4355" y="2273"/>
              <a:ext cx="2601" cy="483"/>
            </a:xfrm>
            <a:prstGeom prst="roundRect">
              <a:avLst>
                <a:gd name="adj" fmla="val 16667"/>
              </a:avLst>
            </a:prstGeom>
            <a:gradFill rotWithShape="1">
              <a:gsLst>
                <a:gs pos="0">
                  <a:schemeClr val="bg1"/>
                </a:gs>
                <a:gs pos="50000">
                  <a:srgbClr val="EAEAEA"/>
                </a:gs>
                <a:gs pos="100000">
                  <a:schemeClr val="bg1"/>
                </a:gs>
              </a:gsLst>
              <a:lin ang="2700000" scaled="1"/>
            </a:gradFill>
            <a:ln w="15875">
              <a:solidFill>
                <a:srgbClr val="B2B2B2"/>
              </a:solidFill>
              <a:round/>
            </a:ln>
            <a:effectLst/>
          </p:spPr>
          <p:txBody>
            <a:bodyPr wrap="none" anchor="ctr"/>
            <a:lstStyle/>
            <a:p>
              <a:pPr eaLnBrk="1" hangingPunct="1">
                <a:defRPr/>
              </a:pPr>
              <a:endParaRPr lang="zh-CN" altLang="en-US" sz="1400">
                <a:latin typeface="Arial" panose="020B0604020202020204" pitchFamily="34" charset="0"/>
                <a:ea typeface="宋体" panose="02010600030101010101" pitchFamily="2" charset="-122"/>
              </a:endParaRPr>
            </a:p>
          </p:txBody>
        </p:sp>
        <p:sp>
          <p:nvSpPr>
            <p:cNvPr id="20" name="AutoShape 20"/>
            <p:cNvSpPr>
              <a:spLocks noChangeArrowheads="1"/>
            </p:cNvSpPr>
            <p:nvPr/>
          </p:nvSpPr>
          <p:spPr bwMode="gray">
            <a:xfrm>
              <a:off x="3628" y="2356"/>
              <a:ext cx="1109" cy="311"/>
            </a:xfrm>
            <a:prstGeom prst="homePlate">
              <a:avLst>
                <a:gd name="adj" fmla="val 53423"/>
              </a:avLst>
            </a:prstGeom>
            <a:gradFill rotWithShape="1">
              <a:gsLst>
                <a:gs pos="0">
                  <a:schemeClr val="bg2"/>
                </a:gs>
                <a:gs pos="100000">
                  <a:schemeClr val="tx1"/>
                </a:gs>
              </a:gsLst>
              <a:lin ang="5400000" scaled="1"/>
            </a:gradFill>
            <a:ln w="19050">
              <a:solidFill>
                <a:srgbClr val="FEFFFF"/>
              </a:solidFill>
              <a:miter lim="800000"/>
            </a:ln>
            <a:effectLst>
              <a:outerShdw dist="53882" dir="2700000" algn="ctr" rotWithShape="0">
                <a:srgbClr val="000000">
                  <a:alpha val="50000"/>
                </a:srgbClr>
              </a:outerShdw>
            </a:effectLst>
          </p:spPr>
          <p:txBody>
            <a:bodyPr wrap="none" anchor="ctr"/>
            <a:lstStyle/>
            <a:p>
              <a:pPr eaLnBrk="1" hangingPunct="1">
                <a:defRPr/>
              </a:pPr>
              <a:endParaRPr lang="zh-CN" altLang="en-US" sz="1400">
                <a:latin typeface="Arial" panose="020B0604020202020204" pitchFamily="34" charset="0"/>
                <a:ea typeface="宋体" panose="02010600030101010101" pitchFamily="2" charset="-122"/>
              </a:endParaRPr>
            </a:p>
          </p:txBody>
        </p:sp>
        <p:sp>
          <p:nvSpPr>
            <p:cNvPr id="120848" name="Text Box 18"/>
            <p:cNvSpPr txBox="1">
              <a:spLocks noChangeArrowheads="1"/>
            </p:cNvSpPr>
            <p:nvPr/>
          </p:nvSpPr>
          <p:spPr bwMode="white">
            <a:xfrm>
              <a:off x="3569" y="2411"/>
              <a:ext cx="1149"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1400" b="1">
                  <a:solidFill>
                    <a:srgbClr val="F8F8F8"/>
                  </a:solidFill>
                </a:rPr>
                <a:t>标题</a:t>
              </a:r>
              <a:r>
                <a:rPr lang="en-US" altLang="zh-CN" sz="1400" b="1" dirty="0">
                  <a:solidFill>
                    <a:srgbClr val="F8F8F8"/>
                  </a:solidFill>
                </a:rPr>
                <a:t>3</a:t>
              </a:r>
              <a:endParaRPr lang="en-US" altLang="zh-CN" sz="1400" b="1" dirty="0">
                <a:solidFill>
                  <a:srgbClr val="F8F8F8"/>
                </a:solidFill>
              </a:endParaRPr>
            </a:p>
          </p:txBody>
        </p:sp>
        <p:sp>
          <p:nvSpPr>
            <p:cNvPr id="120849" name="Text Box 24"/>
            <p:cNvSpPr txBox="1">
              <a:spLocks noChangeArrowheads="1"/>
            </p:cNvSpPr>
            <p:nvPr/>
          </p:nvSpPr>
          <p:spPr bwMode="gray">
            <a:xfrm>
              <a:off x="4781" y="2438"/>
              <a:ext cx="206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70000"/>
                </a:lnSpc>
                <a:spcBef>
                  <a:spcPct val="50000"/>
                </a:spcBef>
              </a:pPr>
              <a:r>
                <a:rPr lang="zh-CN" altLang="en-US" sz="1400" b="1">
                  <a:solidFill>
                    <a:srgbClr val="000000"/>
                  </a:solidFill>
                  <a:cs typeface="Arial" panose="020B0604020202020204" pitchFamily="34" charset="0"/>
                </a:rPr>
                <a:t>点击此处输入你的文字内容</a:t>
              </a:r>
              <a:endParaRPr lang="zh-CN" altLang="en-US" sz="1400" b="1">
                <a:solidFill>
                  <a:srgbClr val="000000"/>
                </a:solidFill>
                <a:cs typeface="Arial" panose="020B0604020202020204" pitchFamily="34" charset="0"/>
              </a:endParaRPr>
            </a:p>
          </p:txBody>
        </p:sp>
      </p:grpSp>
      <p:grpSp>
        <p:nvGrpSpPr>
          <p:cNvPr id="120850" name="Group 18"/>
          <p:cNvGrpSpPr/>
          <p:nvPr/>
        </p:nvGrpSpPr>
        <p:grpSpPr bwMode="auto">
          <a:xfrm>
            <a:off x="4497190" y="3526698"/>
            <a:ext cx="4267857" cy="610051"/>
            <a:chOff x="3569" y="2798"/>
            <a:chExt cx="3387" cy="484"/>
          </a:xfrm>
        </p:grpSpPr>
        <p:sp>
          <p:nvSpPr>
            <p:cNvPr id="18" name="AutoShape 18"/>
            <p:cNvSpPr>
              <a:spLocks noChangeArrowheads="1"/>
            </p:cNvSpPr>
            <p:nvPr/>
          </p:nvSpPr>
          <p:spPr bwMode="auto">
            <a:xfrm>
              <a:off x="4355" y="2798"/>
              <a:ext cx="2601" cy="484"/>
            </a:xfrm>
            <a:prstGeom prst="roundRect">
              <a:avLst>
                <a:gd name="adj" fmla="val 16667"/>
              </a:avLst>
            </a:prstGeom>
            <a:gradFill rotWithShape="1">
              <a:gsLst>
                <a:gs pos="0">
                  <a:schemeClr val="bg1"/>
                </a:gs>
                <a:gs pos="50000">
                  <a:srgbClr val="EAEAEA"/>
                </a:gs>
                <a:gs pos="100000">
                  <a:schemeClr val="bg1"/>
                </a:gs>
              </a:gsLst>
              <a:lin ang="2700000" scaled="1"/>
            </a:gradFill>
            <a:ln w="15875">
              <a:solidFill>
                <a:srgbClr val="B2B2B2"/>
              </a:solidFill>
              <a:round/>
            </a:ln>
            <a:effectLst/>
          </p:spPr>
          <p:txBody>
            <a:bodyPr wrap="none" anchor="ctr"/>
            <a:lstStyle/>
            <a:p>
              <a:pPr eaLnBrk="1" hangingPunct="1">
                <a:defRPr/>
              </a:pPr>
              <a:endParaRPr lang="zh-CN" altLang="en-US" sz="1400">
                <a:latin typeface="Arial" panose="020B0604020202020204" pitchFamily="34" charset="0"/>
                <a:ea typeface="宋体" panose="02010600030101010101" pitchFamily="2" charset="-122"/>
              </a:endParaRPr>
            </a:p>
          </p:txBody>
        </p:sp>
        <p:sp>
          <p:nvSpPr>
            <p:cNvPr id="22" name="AutoShape 22"/>
            <p:cNvSpPr>
              <a:spLocks noChangeArrowheads="1"/>
            </p:cNvSpPr>
            <p:nvPr/>
          </p:nvSpPr>
          <p:spPr bwMode="gray">
            <a:xfrm>
              <a:off x="3628" y="2881"/>
              <a:ext cx="1109" cy="311"/>
            </a:xfrm>
            <a:prstGeom prst="homePlate">
              <a:avLst>
                <a:gd name="adj" fmla="val 53423"/>
              </a:avLst>
            </a:prstGeom>
            <a:gradFill rotWithShape="1">
              <a:gsLst>
                <a:gs pos="0">
                  <a:schemeClr val="bg2"/>
                </a:gs>
                <a:gs pos="100000">
                  <a:schemeClr val="tx1"/>
                </a:gs>
              </a:gsLst>
              <a:lin ang="5400000" scaled="1"/>
            </a:gradFill>
            <a:ln w="19050">
              <a:solidFill>
                <a:srgbClr val="FEFFFF"/>
              </a:solidFill>
              <a:miter lim="800000"/>
            </a:ln>
            <a:effectLst>
              <a:outerShdw dist="53882" dir="2700000" algn="ctr" rotWithShape="0">
                <a:srgbClr val="000000">
                  <a:alpha val="50000"/>
                </a:srgbClr>
              </a:outerShdw>
            </a:effectLst>
          </p:spPr>
          <p:txBody>
            <a:bodyPr wrap="none" anchor="ctr"/>
            <a:lstStyle/>
            <a:p>
              <a:pPr eaLnBrk="1" hangingPunct="1">
                <a:defRPr/>
              </a:pPr>
              <a:endParaRPr lang="zh-CN" altLang="en-US" sz="1400">
                <a:latin typeface="Arial" panose="020B0604020202020204" pitchFamily="34" charset="0"/>
                <a:ea typeface="宋体" panose="02010600030101010101" pitchFamily="2" charset="-122"/>
              </a:endParaRPr>
            </a:p>
          </p:txBody>
        </p:sp>
        <p:sp>
          <p:nvSpPr>
            <p:cNvPr id="120853" name="Text Box 18"/>
            <p:cNvSpPr txBox="1">
              <a:spLocks noChangeArrowheads="1"/>
            </p:cNvSpPr>
            <p:nvPr/>
          </p:nvSpPr>
          <p:spPr bwMode="white">
            <a:xfrm>
              <a:off x="3569" y="2911"/>
              <a:ext cx="1149"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1400" b="1">
                  <a:solidFill>
                    <a:srgbClr val="F8F8F8"/>
                  </a:solidFill>
                </a:rPr>
                <a:t>标题</a:t>
              </a:r>
              <a:r>
                <a:rPr lang="en-US" altLang="zh-CN" sz="1400" b="1" dirty="0">
                  <a:solidFill>
                    <a:srgbClr val="F8F8F8"/>
                  </a:solidFill>
                </a:rPr>
                <a:t>4</a:t>
              </a:r>
              <a:endParaRPr lang="en-US" altLang="zh-CN" sz="1400" b="1" dirty="0">
                <a:solidFill>
                  <a:srgbClr val="F8F8F8"/>
                </a:solidFill>
              </a:endParaRPr>
            </a:p>
          </p:txBody>
        </p:sp>
        <p:sp>
          <p:nvSpPr>
            <p:cNvPr id="120854" name="Text Box 24"/>
            <p:cNvSpPr txBox="1">
              <a:spLocks noChangeArrowheads="1"/>
            </p:cNvSpPr>
            <p:nvPr/>
          </p:nvSpPr>
          <p:spPr bwMode="gray">
            <a:xfrm>
              <a:off x="4781" y="2953"/>
              <a:ext cx="206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70000"/>
                </a:lnSpc>
                <a:spcBef>
                  <a:spcPct val="50000"/>
                </a:spcBef>
              </a:pPr>
              <a:r>
                <a:rPr lang="zh-CN" altLang="en-US" sz="1400" b="1">
                  <a:solidFill>
                    <a:srgbClr val="000000"/>
                  </a:solidFill>
                  <a:cs typeface="Arial" panose="020B0604020202020204" pitchFamily="34" charset="0"/>
                </a:rPr>
                <a:t>点击此处输入你的文字内容</a:t>
              </a:r>
              <a:endParaRPr lang="zh-CN" altLang="en-US" sz="1400" b="1">
                <a:solidFill>
                  <a:srgbClr val="000000"/>
                </a:solidFill>
                <a:cs typeface="Arial" panose="020B0604020202020204" pitchFamily="34" charset="0"/>
              </a:endParaRPr>
            </a:p>
          </p:txBody>
        </p:sp>
      </p:grpSp>
      <p:sp>
        <p:nvSpPr>
          <p:cNvPr id="23"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24" name="Picture 106" descr="三角符号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 calcmode="lin" valueType="num">
                                      <p:cBhvr>
                                        <p:cTn id="13" dur="500" fill="hold"/>
                                        <p:tgtEl>
                                          <p:spTgt spid="23"/>
                                        </p:tgtEl>
                                        <p:attrNameLst>
                                          <p:attrName>style.rotation</p:attrName>
                                        </p:attrNameLst>
                                      </p:cBhvr>
                                      <p:tavLst>
                                        <p:tav tm="0">
                                          <p:val>
                                            <p:fltVal val="90"/>
                                          </p:val>
                                        </p:tav>
                                        <p:tav tm="100000">
                                          <p:val>
                                            <p:fltVal val="0"/>
                                          </p:val>
                                        </p:tav>
                                      </p:tavLst>
                                    </p:anim>
                                    <p:animEffect transition="in" filter="fade">
                                      <p:cBhvr>
                                        <p:cTn id="14" dur="500"/>
                                        <p:tgtEl>
                                          <p:spTgt spid="23"/>
                                        </p:tgtEl>
                                      </p:cBhvr>
                                    </p:animEffect>
                                  </p:childTnLst>
                                </p:cTn>
                              </p:par>
                            </p:childTnLst>
                          </p:cTn>
                        </p:par>
                        <p:par>
                          <p:cTn id="15" fill="hold">
                            <p:stCondLst>
                              <p:cond delay="725"/>
                            </p:stCondLst>
                            <p:childTnLst>
                              <p:par>
                                <p:cTn id="16" presetID="23" presetClass="entr" presetSubtype="16" fill="hold" nodeType="afterEffect">
                                  <p:stCondLst>
                                    <p:cond delay="0"/>
                                  </p:stCondLst>
                                  <p:childTnLst>
                                    <p:set>
                                      <p:cBhvr>
                                        <p:cTn id="17" dur="1" fill="hold">
                                          <p:stCondLst>
                                            <p:cond delay="0"/>
                                          </p:stCondLst>
                                        </p:cTn>
                                        <p:tgtEl>
                                          <p:spTgt spid="120834"/>
                                        </p:tgtEl>
                                        <p:attrNameLst>
                                          <p:attrName>style.visibility</p:attrName>
                                        </p:attrNameLst>
                                      </p:cBhvr>
                                      <p:to>
                                        <p:strVal val="visible"/>
                                      </p:to>
                                    </p:set>
                                    <p:anim calcmode="lin" valueType="num">
                                      <p:cBhvr>
                                        <p:cTn id="18" dur="1000" fill="hold"/>
                                        <p:tgtEl>
                                          <p:spTgt spid="120834"/>
                                        </p:tgtEl>
                                        <p:attrNameLst>
                                          <p:attrName>ppt_w</p:attrName>
                                        </p:attrNameLst>
                                      </p:cBhvr>
                                      <p:tavLst>
                                        <p:tav tm="0">
                                          <p:val>
                                            <p:fltVal val="0"/>
                                          </p:val>
                                        </p:tav>
                                        <p:tav tm="100000">
                                          <p:val>
                                            <p:strVal val="#ppt_w"/>
                                          </p:val>
                                        </p:tav>
                                      </p:tavLst>
                                    </p:anim>
                                    <p:anim calcmode="lin" valueType="num">
                                      <p:cBhvr>
                                        <p:cTn id="19" dur="1000" fill="hold"/>
                                        <p:tgtEl>
                                          <p:spTgt spid="120834"/>
                                        </p:tgtEl>
                                        <p:attrNameLst>
                                          <p:attrName>ppt_h</p:attrName>
                                        </p:attrNameLst>
                                      </p:cBhvr>
                                      <p:tavLst>
                                        <p:tav tm="0">
                                          <p:val>
                                            <p:fltVal val="0"/>
                                          </p:val>
                                        </p:tav>
                                        <p:tav tm="100000">
                                          <p:val>
                                            <p:strVal val="#ppt_h"/>
                                          </p:val>
                                        </p:tav>
                                      </p:tavLst>
                                    </p:anim>
                                  </p:childTnLst>
                                </p:cTn>
                              </p:par>
                            </p:childTnLst>
                          </p:cTn>
                        </p:par>
                        <p:par>
                          <p:cTn id="20" fill="hold">
                            <p:stCondLst>
                              <p:cond delay="1725"/>
                            </p:stCondLst>
                            <p:childTnLst>
                              <p:par>
                                <p:cTn id="21" presetID="31" presetClass="entr" presetSubtype="0" fill="hold" nodeType="afterEffect">
                                  <p:stCondLst>
                                    <p:cond delay="0"/>
                                  </p:stCondLst>
                                  <p:iterate type="lt">
                                    <p:tmPct val="5000"/>
                                  </p:iterate>
                                  <p:childTnLst>
                                    <p:set>
                                      <p:cBhvr>
                                        <p:cTn id="22" dur="1" fill="hold">
                                          <p:stCondLst>
                                            <p:cond delay="0"/>
                                          </p:stCondLst>
                                        </p:cTn>
                                        <p:tgtEl>
                                          <p:spTgt spid="120835"/>
                                        </p:tgtEl>
                                        <p:attrNameLst>
                                          <p:attrName>style.visibility</p:attrName>
                                        </p:attrNameLst>
                                      </p:cBhvr>
                                      <p:to>
                                        <p:strVal val="visible"/>
                                      </p:to>
                                    </p:set>
                                    <p:anim calcmode="lin" valueType="num">
                                      <p:cBhvr>
                                        <p:cTn id="23" dur="1000" fill="hold"/>
                                        <p:tgtEl>
                                          <p:spTgt spid="120835"/>
                                        </p:tgtEl>
                                        <p:attrNameLst>
                                          <p:attrName>ppt_w</p:attrName>
                                        </p:attrNameLst>
                                      </p:cBhvr>
                                      <p:tavLst>
                                        <p:tav tm="0">
                                          <p:val>
                                            <p:fltVal val="0"/>
                                          </p:val>
                                        </p:tav>
                                        <p:tav tm="100000">
                                          <p:val>
                                            <p:strVal val="#ppt_w"/>
                                          </p:val>
                                        </p:tav>
                                      </p:tavLst>
                                    </p:anim>
                                    <p:anim calcmode="lin" valueType="num">
                                      <p:cBhvr>
                                        <p:cTn id="24" dur="1000" fill="hold"/>
                                        <p:tgtEl>
                                          <p:spTgt spid="120835"/>
                                        </p:tgtEl>
                                        <p:attrNameLst>
                                          <p:attrName>ppt_h</p:attrName>
                                        </p:attrNameLst>
                                      </p:cBhvr>
                                      <p:tavLst>
                                        <p:tav tm="0">
                                          <p:val>
                                            <p:fltVal val="0"/>
                                          </p:val>
                                        </p:tav>
                                        <p:tav tm="100000">
                                          <p:val>
                                            <p:strVal val="#ppt_h"/>
                                          </p:val>
                                        </p:tav>
                                      </p:tavLst>
                                    </p:anim>
                                    <p:anim calcmode="lin" valueType="num">
                                      <p:cBhvr>
                                        <p:cTn id="25" dur="1000" fill="hold"/>
                                        <p:tgtEl>
                                          <p:spTgt spid="120835"/>
                                        </p:tgtEl>
                                        <p:attrNameLst>
                                          <p:attrName>style.rotation</p:attrName>
                                        </p:attrNameLst>
                                      </p:cBhvr>
                                      <p:tavLst>
                                        <p:tav tm="0">
                                          <p:val>
                                            <p:fltVal val="90"/>
                                          </p:val>
                                        </p:tav>
                                        <p:tav tm="100000">
                                          <p:val>
                                            <p:fltVal val="0"/>
                                          </p:val>
                                        </p:tav>
                                      </p:tavLst>
                                    </p:anim>
                                    <p:animEffect transition="in" filter="fade">
                                      <p:cBhvr>
                                        <p:cTn id="26" dur="1000"/>
                                        <p:tgtEl>
                                          <p:spTgt spid="120835"/>
                                        </p:tgtEl>
                                      </p:cBhvr>
                                    </p:animEffect>
                                  </p:childTnLst>
                                </p:cTn>
                              </p:par>
                            </p:childTnLst>
                          </p:cTn>
                        </p:par>
                        <p:par>
                          <p:cTn id="27" fill="hold">
                            <p:stCondLst>
                              <p:cond delay="2724"/>
                            </p:stCondLst>
                            <p:childTnLst>
                              <p:par>
                                <p:cTn id="28" presetID="31" presetClass="entr" presetSubtype="0" fill="hold" nodeType="afterEffect">
                                  <p:stCondLst>
                                    <p:cond delay="0"/>
                                  </p:stCondLst>
                                  <p:iterate type="lt">
                                    <p:tmPct val="5000"/>
                                  </p:iterate>
                                  <p:childTnLst>
                                    <p:set>
                                      <p:cBhvr>
                                        <p:cTn id="29" dur="1" fill="hold">
                                          <p:stCondLst>
                                            <p:cond delay="0"/>
                                          </p:stCondLst>
                                        </p:cTn>
                                        <p:tgtEl>
                                          <p:spTgt spid="120840"/>
                                        </p:tgtEl>
                                        <p:attrNameLst>
                                          <p:attrName>style.visibility</p:attrName>
                                        </p:attrNameLst>
                                      </p:cBhvr>
                                      <p:to>
                                        <p:strVal val="visible"/>
                                      </p:to>
                                    </p:set>
                                    <p:anim calcmode="lin" valueType="num">
                                      <p:cBhvr>
                                        <p:cTn id="30" dur="1000" fill="hold"/>
                                        <p:tgtEl>
                                          <p:spTgt spid="120840"/>
                                        </p:tgtEl>
                                        <p:attrNameLst>
                                          <p:attrName>ppt_w</p:attrName>
                                        </p:attrNameLst>
                                      </p:cBhvr>
                                      <p:tavLst>
                                        <p:tav tm="0">
                                          <p:val>
                                            <p:fltVal val="0"/>
                                          </p:val>
                                        </p:tav>
                                        <p:tav tm="100000">
                                          <p:val>
                                            <p:strVal val="#ppt_w"/>
                                          </p:val>
                                        </p:tav>
                                      </p:tavLst>
                                    </p:anim>
                                    <p:anim calcmode="lin" valueType="num">
                                      <p:cBhvr>
                                        <p:cTn id="31" dur="1000" fill="hold"/>
                                        <p:tgtEl>
                                          <p:spTgt spid="120840"/>
                                        </p:tgtEl>
                                        <p:attrNameLst>
                                          <p:attrName>ppt_h</p:attrName>
                                        </p:attrNameLst>
                                      </p:cBhvr>
                                      <p:tavLst>
                                        <p:tav tm="0">
                                          <p:val>
                                            <p:fltVal val="0"/>
                                          </p:val>
                                        </p:tav>
                                        <p:tav tm="100000">
                                          <p:val>
                                            <p:strVal val="#ppt_h"/>
                                          </p:val>
                                        </p:tav>
                                      </p:tavLst>
                                    </p:anim>
                                    <p:anim calcmode="lin" valueType="num">
                                      <p:cBhvr>
                                        <p:cTn id="32" dur="1000" fill="hold"/>
                                        <p:tgtEl>
                                          <p:spTgt spid="120840"/>
                                        </p:tgtEl>
                                        <p:attrNameLst>
                                          <p:attrName>style.rotation</p:attrName>
                                        </p:attrNameLst>
                                      </p:cBhvr>
                                      <p:tavLst>
                                        <p:tav tm="0">
                                          <p:val>
                                            <p:fltVal val="90"/>
                                          </p:val>
                                        </p:tav>
                                        <p:tav tm="100000">
                                          <p:val>
                                            <p:fltVal val="0"/>
                                          </p:val>
                                        </p:tav>
                                      </p:tavLst>
                                    </p:anim>
                                    <p:animEffect transition="in" filter="fade">
                                      <p:cBhvr>
                                        <p:cTn id="33" dur="1000"/>
                                        <p:tgtEl>
                                          <p:spTgt spid="120840"/>
                                        </p:tgtEl>
                                      </p:cBhvr>
                                    </p:animEffect>
                                  </p:childTnLst>
                                </p:cTn>
                              </p:par>
                            </p:childTnLst>
                          </p:cTn>
                        </p:par>
                        <p:par>
                          <p:cTn id="34" fill="hold">
                            <p:stCondLst>
                              <p:cond delay="3724"/>
                            </p:stCondLst>
                            <p:childTnLst>
                              <p:par>
                                <p:cTn id="35" presetID="31" presetClass="entr" presetSubtype="0" fill="hold" nodeType="afterEffect">
                                  <p:stCondLst>
                                    <p:cond delay="0"/>
                                  </p:stCondLst>
                                  <p:iterate type="lt">
                                    <p:tmPct val="5000"/>
                                  </p:iterate>
                                  <p:childTnLst>
                                    <p:set>
                                      <p:cBhvr>
                                        <p:cTn id="36" dur="1" fill="hold">
                                          <p:stCondLst>
                                            <p:cond delay="0"/>
                                          </p:stCondLst>
                                        </p:cTn>
                                        <p:tgtEl>
                                          <p:spTgt spid="120845"/>
                                        </p:tgtEl>
                                        <p:attrNameLst>
                                          <p:attrName>style.visibility</p:attrName>
                                        </p:attrNameLst>
                                      </p:cBhvr>
                                      <p:to>
                                        <p:strVal val="visible"/>
                                      </p:to>
                                    </p:set>
                                    <p:anim calcmode="lin" valueType="num">
                                      <p:cBhvr>
                                        <p:cTn id="37" dur="1000" fill="hold"/>
                                        <p:tgtEl>
                                          <p:spTgt spid="120845"/>
                                        </p:tgtEl>
                                        <p:attrNameLst>
                                          <p:attrName>ppt_w</p:attrName>
                                        </p:attrNameLst>
                                      </p:cBhvr>
                                      <p:tavLst>
                                        <p:tav tm="0">
                                          <p:val>
                                            <p:fltVal val="0"/>
                                          </p:val>
                                        </p:tav>
                                        <p:tav tm="100000">
                                          <p:val>
                                            <p:strVal val="#ppt_w"/>
                                          </p:val>
                                        </p:tav>
                                      </p:tavLst>
                                    </p:anim>
                                    <p:anim calcmode="lin" valueType="num">
                                      <p:cBhvr>
                                        <p:cTn id="38" dur="1000" fill="hold"/>
                                        <p:tgtEl>
                                          <p:spTgt spid="120845"/>
                                        </p:tgtEl>
                                        <p:attrNameLst>
                                          <p:attrName>ppt_h</p:attrName>
                                        </p:attrNameLst>
                                      </p:cBhvr>
                                      <p:tavLst>
                                        <p:tav tm="0">
                                          <p:val>
                                            <p:fltVal val="0"/>
                                          </p:val>
                                        </p:tav>
                                        <p:tav tm="100000">
                                          <p:val>
                                            <p:strVal val="#ppt_h"/>
                                          </p:val>
                                        </p:tav>
                                      </p:tavLst>
                                    </p:anim>
                                    <p:anim calcmode="lin" valueType="num">
                                      <p:cBhvr>
                                        <p:cTn id="39" dur="1000" fill="hold"/>
                                        <p:tgtEl>
                                          <p:spTgt spid="120845"/>
                                        </p:tgtEl>
                                        <p:attrNameLst>
                                          <p:attrName>style.rotation</p:attrName>
                                        </p:attrNameLst>
                                      </p:cBhvr>
                                      <p:tavLst>
                                        <p:tav tm="0">
                                          <p:val>
                                            <p:fltVal val="90"/>
                                          </p:val>
                                        </p:tav>
                                        <p:tav tm="100000">
                                          <p:val>
                                            <p:fltVal val="0"/>
                                          </p:val>
                                        </p:tav>
                                      </p:tavLst>
                                    </p:anim>
                                    <p:animEffect transition="in" filter="fade">
                                      <p:cBhvr>
                                        <p:cTn id="40" dur="1000"/>
                                        <p:tgtEl>
                                          <p:spTgt spid="120845"/>
                                        </p:tgtEl>
                                      </p:cBhvr>
                                    </p:animEffect>
                                  </p:childTnLst>
                                </p:cTn>
                              </p:par>
                            </p:childTnLst>
                          </p:cTn>
                        </p:par>
                        <p:par>
                          <p:cTn id="41" fill="hold">
                            <p:stCondLst>
                              <p:cond delay="4724"/>
                            </p:stCondLst>
                            <p:childTnLst>
                              <p:par>
                                <p:cTn id="42" presetID="31" presetClass="entr" presetSubtype="0" fill="hold" nodeType="afterEffect">
                                  <p:stCondLst>
                                    <p:cond delay="0"/>
                                  </p:stCondLst>
                                  <p:iterate type="lt">
                                    <p:tmPct val="5000"/>
                                  </p:iterate>
                                  <p:childTnLst>
                                    <p:set>
                                      <p:cBhvr>
                                        <p:cTn id="43" dur="1" fill="hold">
                                          <p:stCondLst>
                                            <p:cond delay="0"/>
                                          </p:stCondLst>
                                        </p:cTn>
                                        <p:tgtEl>
                                          <p:spTgt spid="120850"/>
                                        </p:tgtEl>
                                        <p:attrNameLst>
                                          <p:attrName>style.visibility</p:attrName>
                                        </p:attrNameLst>
                                      </p:cBhvr>
                                      <p:to>
                                        <p:strVal val="visible"/>
                                      </p:to>
                                    </p:set>
                                    <p:anim calcmode="lin" valueType="num">
                                      <p:cBhvr>
                                        <p:cTn id="44" dur="1000" fill="hold"/>
                                        <p:tgtEl>
                                          <p:spTgt spid="120850"/>
                                        </p:tgtEl>
                                        <p:attrNameLst>
                                          <p:attrName>ppt_w</p:attrName>
                                        </p:attrNameLst>
                                      </p:cBhvr>
                                      <p:tavLst>
                                        <p:tav tm="0">
                                          <p:val>
                                            <p:fltVal val="0"/>
                                          </p:val>
                                        </p:tav>
                                        <p:tav tm="100000">
                                          <p:val>
                                            <p:strVal val="#ppt_w"/>
                                          </p:val>
                                        </p:tav>
                                      </p:tavLst>
                                    </p:anim>
                                    <p:anim calcmode="lin" valueType="num">
                                      <p:cBhvr>
                                        <p:cTn id="45" dur="1000" fill="hold"/>
                                        <p:tgtEl>
                                          <p:spTgt spid="120850"/>
                                        </p:tgtEl>
                                        <p:attrNameLst>
                                          <p:attrName>ppt_h</p:attrName>
                                        </p:attrNameLst>
                                      </p:cBhvr>
                                      <p:tavLst>
                                        <p:tav tm="0">
                                          <p:val>
                                            <p:fltVal val="0"/>
                                          </p:val>
                                        </p:tav>
                                        <p:tav tm="100000">
                                          <p:val>
                                            <p:strVal val="#ppt_h"/>
                                          </p:val>
                                        </p:tav>
                                      </p:tavLst>
                                    </p:anim>
                                    <p:anim calcmode="lin" valueType="num">
                                      <p:cBhvr>
                                        <p:cTn id="46" dur="1000" fill="hold"/>
                                        <p:tgtEl>
                                          <p:spTgt spid="120850"/>
                                        </p:tgtEl>
                                        <p:attrNameLst>
                                          <p:attrName>style.rotation</p:attrName>
                                        </p:attrNameLst>
                                      </p:cBhvr>
                                      <p:tavLst>
                                        <p:tav tm="0">
                                          <p:val>
                                            <p:fltVal val="90"/>
                                          </p:val>
                                        </p:tav>
                                        <p:tav tm="100000">
                                          <p:val>
                                            <p:fltVal val="0"/>
                                          </p:val>
                                        </p:tav>
                                      </p:tavLst>
                                    </p:anim>
                                    <p:animEffect transition="in" filter="fade">
                                      <p:cBhvr>
                                        <p:cTn id="47" dur="1000"/>
                                        <p:tgtEl>
                                          <p:spTgt spid="120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房子"/>
          <p:cNvPicPr>
            <a:picLocks noChangeAspect="1" noChangeArrowheads="1"/>
          </p:cNvPicPr>
          <p:nvPr/>
        </p:nvPicPr>
        <p:blipFill>
          <a:blip r:embed="rId1">
            <a:grayscl/>
            <a:extLst>
              <a:ext uri="{28A0092B-C50C-407E-A947-70E740481C1C}">
                <a14:useLocalDpi xmlns:a14="http://schemas.microsoft.com/office/drawing/2010/main" val="0"/>
              </a:ext>
            </a:extLst>
          </a:blip>
          <a:srcRect/>
          <a:stretch>
            <a:fillRect/>
          </a:stretch>
        </p:blipFill>
        <p:spPr bwMode="auto">
          <a:xfrm>
            <a:off x="1" y="2949414"/>
            <a:ext cx="5563209" cy="2195674"/>
          </a:xfrm>
          <a:prstGeom prst="rect">
            <a:avLst/>
          </a:prstGeom>
          <a:noFill/>
          <a:extLst>
            <a:ext uri="{909E8E84-426E-40DD-AFC4-6F175D3DCCD1}">
              <a14:hiddenFill xmlns:a14="http://schemas.microsoft.com/office/drawing/2010/main">
                <a:solidFill>
                  <a:srgbClr val="FFFFFF"/>
                </a:solidFill>
              </a14:hiddenFill>
            </a:ext>
          </a:extLst>
        </p:spPr>
      </p:pic>
      <p:pic>
        <p:nvPicPr>
          <p:cNvPr id="121866" name="Picture 10" descr="箭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698" y="1836452"/>
            <a:ext cx="4725262" cy="1291944"/>
          </a:xfrm>
          <a:prstGeom prst="rect">
            <a:avLst/>
          </a:prstGeom>
          <a:noFill/>
          <a:extLst>
            <a:ext uri="{909E8E84-426E-40DD-AFC4-6F175D3DCCD1}">
              <a14:hiddenFill xmlns:a14="http://schemas.microsoft.com/office/drawing/2010/main">
                <a:solidFill>
                  <a:srgbClr val="FFFFFF"/>
                </a:solidFill>
              </a14:hiddenFill>
            </a:ext>
          </a:extLst>
        </p:spPr>
      </p:pic>
      <p:pic>
        <p:nvPicPr>
          <p:cNvPr id="121867" name="Picture 11" descr="墨圈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3428" y="1665033"/>
            <a:ext cx="2070295" cy="16007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13"/>
          <p:cNvSpPr txBox="1">
            <a:spLocks noChangeArrowheads="1"/>
          </p:cNvSpPr>
          <p:nvPr/>
        </p:nvSpPr>
        <p:spPr bwMode="black">
          <a:xfrm>
            <a:off x="5521627" y="2007871"/>
            <a:ext cx="2922103" cy="893519"/>
          </a:xfrm>
          <a:prstGeom prst="rect">
            <a:avLst/>
          </a:prstGeom>
          <a:noFill/>
          <a:ln w="9525">
            <a:noFill/>
            <a:miter lim="800000"/>
          </a:ln>
        </p:spPr>
        <p:txBody>
          <a:bodyPr lIns="72585" tIns="36293" rIns="72585" bIns="36293">
            <a:spAutoFit/>
          </a:bodyPr>
          <a:lstStyle>
            <a:lvl1pPr marL="120650" indent="-1206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buFont typeface="Wingdings" panose="05000000000000000000" pitchFamily="2" charset="2"/>
              <a:buNone/>
            </a:pPr>
            <a:r>
              <a:rPr lang="en-US" altLang="zh-CN" sz="1300" b="1" dirty="0"/>
              <a:t> </a:t>
            </a:r>
            <a:r>
              <a:rPr lang="zh-CN" altLang="en-US" sz="1300" b="1"/>
              <a:t>在此处输入文字</a:t>
            </a:r>
            <a:endParaRPr lang="en-US" altLang="zh-CN" sz="1300" b="1" dirty="0"/>
          </a:p>
          <a:p>
            <a:pPr algn="ctr" eaLnBrk="1" hangingPunct="1">
              <a:lnSpc>
                <a:spcPct val="60000"/>
              </a:lnSpc>
              <a:spcBef>
                <a:spcPct val="50000"/>
              </a:spcBef>
              <a:buClr>
                <a:srgbClr val="1F3F5F"/>
              </a:buClr>
              <a:buFontTx/>
              <a:buChar char="•"/>
            </a:pPr>
            <a:r>
              <a:rPr lang="zh-CN" altLang="en-US" sz="1300"/>
              <a:t>点击输入文字</a:t>
            </a:r>
            <a:endParaRPr lang="zh-CN" altLang="en-US" sz="1300"/>
          </a:p>
          <a:p>
            <a:pPr algn="ctr" eaLnBrk="1" hangingPunct="1">
              <a:buFontTx/>
              <a:buChar char="•"/>
            </a:pPr>
            <a:r>
              <a:rPr lang="zh-CN" altLang="en-US" sz="1300"/>
              <a:t>点击输入文字</a:t>
            </a:r>
            <a:endParaRPr lang="zh-CN" altLang="en-US" sz="1300"/>
          </a:p>
          <a:p>
            <a:pPr algn="ctr" eaLnBrk="1" hangingPunct="1">
              <a:buFontTx/>
              <a:buChar char="•"/>
            </a:pPr>
            <a:r>
              <a:rPr lang="zh-CN" altLang="en-US" sz="1300"/>
              <a:t>点击输入文字</a:t>
            </a:r>
            <a:endParaRPr lang="zh-CN" altLang="en-US" sz="1300"/>
          </a:p>
        </p:txBody>
      </p:sp>
      <p:pic>
        <p:nvPicPr>
          <p:cNvPr id="121870" name="Picture 14" descr="叶子"/>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4395" y="3633829"/>
            <a:ext cx="1829622" cy="869699"/>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8"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 calcmode="lin" valueType="num">
                                      <p:cBhvr>
                                        <p:cTn id="13" dur="500" fill="hold"/>
                                        <p:tgtEl>
                                          <p:spTgt spid="7"/>
                                        </p:tgtEl>
                                        <p:attrNameLst>
                                          <p:attrName>style.rotation</p:attrName>
                                        </p:attrNameLst>
                                      </p:cBhvr>
                                      <p:tavLst>
                                        <p:tav tm="0">
                                          <p:val>
                                            <p:fltVal val="90"/>
                                          </p:val>
                                        </p:tav>
                                        <p:tav tm="100000">
                                          <p:val>
                                            <p:fltVal val="0"/>
                                          </p:val>
                                        </p:tav>
                                      </p:tavLst>
                                    </p:anim>
                                    <p:animEffect transition="in" filter="fade">
                                      <p:cBhvr>
                                        <p:cTn id="14" dur="500"/>
                                        <p:tgtEl>
                                          <p:spTgt spid="7"/>
                                        </p:tgtEl>
                                      </p:cBhvr>
                                    </p:animEffect>
                                  </p:childTnLst>
                                </p:cTn>
                              </p:par>
                            </p:childTnLst>
                          </p:cTn>
                        </p:par>
                        <p:par>
                          <p:cTn id="15" fill="hold">
                            <p:stCondLst>
                              <p:cond delay="725"/>
                            </p:stCondLst>
                            <p:childTnLst>
                              <p:par>
                                <p:cTn id="16" presetID="10" presetClass="entr" presetSubtype="0" fill="hold" nodeType="afterEffect">
                                  <p:stCondLst>
                                    <p:cond delay="0"/>
                                  </p:stCondLst>
                                  <p:childTnLst>
                                    <p:set>
                                      <p:cBhvr>
                                        <p:cTn id="17" dur="1" fill="hold">
                                          <p:stCondLst>
                                            <p:cond delay="0"/>
                                          </p:stCondLst>
                                        </p:cTn>
                                        <p:tgtEl>
                                          <p:spTgt spid="121858"/>
                                        </p:tgtEl>
                                        <p:attrNameLst>
                                          <p:attrName>style.visibility</p:attrName>
                                        </p:attrNameLst>
                                      </p:cBhvr>
                                      <p:to>
                                        <p:strVal val="visible"/>
                                      </p:to>
                                    </p:set>
                                    <p:animEffect transition="in" filter="fade">
                                      <p:cBhvr>
                                        <p:cTn id="18" dur="2000"/>
                                        <p:tgtEl>
                                          <p:spTgt spid="121858"/>
                                        </p:tgtEl>
                                      </p:cBhvr>
                                    </p:animEffect>
                                  </p:childTnLst>
                                </p:cTn>
                              </p:par>
                            </p:childTnLst>
                          </p:cTn>
                        </p:par>
                        <p:par>
                          <p:cTn id="19" fill="hold">
                            <p:stCondLst>
                              <p:cond delay="2725"/>
                            </p:stCondLst>
                            <p:childTnLst>
                              <p:par>
                                <p:cTn id="20" presetID="10" presetClass="entr" presetSubtype="0" fill="hold" nodeType="afterEffect">
                                  <p:stCondLst>
                                    <p:cond delay="0"/>
                                  </p:stCondLst>
                                  <p:childTnLst>
                                    <p:set>
                                      <p:cBhvr>
                                        <p:cTn id="21" dur="1" fill="hold">
                                          <p:stCondLst>
                                            <p:cond delay="0"/>
                                          </p:stCondLst>
                                        </p:cTn>
                                        <p:tgtEl>
                                          <p:spTgt spid="121870"/>
                                        </p:tgtEl>
                                        <p:attrNameLst>
                                          <p:attrName>style.visibility</p:attrName>
                                        </p:attrNameLst>
                                      </p:cBhvr>
                                      <p:to>
                                        <p:strVal val="visible"/>
                                      </p:to>
                                    </p:set>
                                    <p:animEffect transition="in" filter="fade">
                                      <p:cBhvr>
                                        <p:cTn id="22" dur="500"/>
                                        <p:tgtEl>
                                          <p:spTgt spid="121870"/>
                                        </p:tgtEl>
                                      </p:cBhvr>
                                    </p:animEffect>
                                  </p:childTnLst>
                                </p:cTn>
                              </p:par>
                            </p:childTnLst>
                          </p:cTn>
                        </p:par>
                        <p:par>
                          <p:cTn id="23" fill="hold">
                            <p:stCondLst>
                              <p:cond delay="3225"/>
                            </p:stCondLst>
                            <p:childTnLst>
                              <p:par>
                                <p:cTn id="24" presetID="22" presetClass="entr" presetSubtype="8" fill="hold" nodeType="afterEffect">
                                  <p:stCondLst>
                                    <p:cond delay="0"/>
                                  </p:stCondLst>
                                  <p:childTnLst>
                                    <p:set>
                                      <p:cBhvr>
                                        <p:cTn id="25" dur="1" fill="hold">
                                          <p:stCondLst>
                                            <p:cond delay="0"/>
                                          </p:stCondLst>
                                        </p:cTn>
                                        <p:tgtEl>
                                          <p:spTgt spid="121866"/>
                                        </p:tgtEl>
                                        <p:attrNameLst>
                                          <p:attrName>style.visibility</p:attrName>
                                        </p:attrNameLst>
                                      </p:cBhvr>
                                      <p:to>
                                        <p:strVal val="visible"/>
                                      </p:to>
                                    </p:set>
                                    <p:animEffect transition="in" filter="wipe(left)">
                                      <p:cBhvr>
                                        <p:cTn id="26" dur="500"/>
                                        <p:tgtEl>
                                          <p:spTgt spid="121866"/>
                                        </p:tgtEl>
                                      </p:cBhvr>
                                    </p:animEffect>
                                  </p:childTnLst>
                                </p:cTn>
                              </p:par>
                            </p:childTnLst>
                          </p:cTn>
                        </p:par>
                        <p:par>
                          <p:cTn id="27" fill="hold">
                            <p:stCondLst>
                              <p:cond delay="3725"/>
                            </p:stCondLst>
                            <p:childTnLst>
                              <p:par>
                                <p:cTn id="28" presetID="10" presetClass="entr" presetSubtype="0" fill="hold" nodeType="afterEffect">
                                  <p:stCondLst>
                                    <p:cond delay="0"/>
                                  </p:stCondLst>
                                  <p:childTnLst>
                                    <p:set>
                                      <p:cBhvr>
                                        <p:cTn id="29" dur="1" fill="hold">
                                          <p:stCondLst>
                                            <p:cond delay="0"/>
                                          </p:stCondLst>
                                        </p:cTn>
                                        <p:tgtEl>
                                          <p:spTgt spid="121867"/>
                                        </p:tgtEl>
                                        <p:attrNameLst>
                                          <p:attrName>style.visibility</p:attrName>
                                        </p:attrNameLst>
                                      </p:cBhvr>
                                      <p:to>
                                        <p:strVal val="visible"/>
                                      </p:to>
                                    </p:set>
                                    <p:animEffect transition="in" filter="fade">
                                      <p:cBhvr>
                                        <p:cTn id="30" dur="500"/>
                                        <p:tgtEl>
                                          <p:spTgt spid="121867"/>
                                        </p:tgtEl>
                                      </p:cBhvr>
                                    </p:animEffect>
                                  </p:childTnLst>
                                </p:cTn>
                              </p:par>
                            </p:childTnLst>
                          </p:cTn>
                        </p:par>
                        <p:par>
                          <p:cTn id="31" fill="hold">
                            <p:stCondLst>
                              <p:cond delay="4225"/>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9" name="Picture 7" descr="1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5962" y="1241527"/>
            <a:ext cx="3887316" cy="2107444"/>
          </a:xfrm>
          <a:prstGeom prst="rect">
            <a:avLst/>
          </a:prstGeom>
          <a:noFill/>
          <a:extLst>
            <a:ext uri="{909E8E84-426E-40DD-AFC4-6F175D3DCCD1}">
              <a14:hiddenFill xmlns:a14="http://schemas.microsoft.com/office/drawing/2010/main">
                <a:solidFill>
                  <a:srgbClr val="FFFFFF"/>
                </a:solidFill>
              </a14:hiddenFill>
            </a:ext>
          </a:extLst>
        </p:spPr>
      </p:pic>
      <p:pic>
        <p:nvPicPr>
          <p:cNvPr id="136200" name="Picture 8" descr="鱼1"/>
          <p:cNvPicPr>
            <a:picLocks noChangeAspect="1" noChangeArrowheads="1"/>
          </p:cNvPicPr>
          <p:nvPr/>
        </p:nvPicPr>
        <p:blipFill>
          <a:blip r:embed="rId2">
            <a:lum contrast="20000"/>
            <a:extLst>
              <a:ext uri="{28A0092B-C50C-407E-A947-70E740481C1C}">
                <a14:useLocalDpi xmlns:a14="http://schemas.microsoft.com/office/drawing/2010/main" val="0"/>
              </a:ext>
            </a:extLst>
          </a:blip>
          <a:srcRect/>
          <a:stretch>
            <a:fillRect/>
          </a:stretch>
        </p:blipFill>
        <p:spPr bwMode="auto">
          <a:xfrm>
            <a:off x="1508304" y="3699372"/>
            <a:ext cx="733361" cy="915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01" name="Picture 9" descr="鱼2"/>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rot="890613" flipH="1">
            <a:off x="3261061" y="3243095"/>
            <a:ext cx="627515" cy="8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02" name="Picture 10" descr="鱼1"/>
          <p:cNvPicPr>
            <a:picLocks noChangeAspect="1" noChangeArrowheads="1"/>
          </p:cNvPicPr>
          <p:nvPr/>
        </p:nvPicPr>
        <p:blipFill>
          <a:blip r:embed="rId4">
            <a:lum contrast="20000"/>
            <a:extLst>
              <a:ext uri="{28A0092B-C50C-407E-A947-70E740481C1C}">
                <a14:useLocalDpi xmlns:a14="http://schemas.microsoft.com/office/drawing/2010/main" val="0"/>
              </a:ext>
            </a:extLst>
          </a:blip>
          <a:srcRect/>
          <a:stretch>
            <a:fillRect/>
          </a:stretch>
        </p:blipFill>
        <p:spPr bwMode="auto">
          <a:xfrm>
            <a:off x="2368932" y="3422077"/>
            <a:ext cx="359120" cy="44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14" name="Picture 22" descr="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07848" y="1715450"/>
            <a:ext cx="554431" cy="1416727"/>
          </a:xfrm>
          <a:prstGeom prst="rect">
            <a:avLst/>
          </a:prstGeom>
          <a:noFill/>
          <a:extLst>
            <a:ext uri="{909E8E84-426E-40DD-AFC4-6F175D3DCCD1}">
              <a14:hiddenFill xmlns:a14="http://schemas.microsoft.com/office/drawing/2010/main">
                <a:solidFill>
                  <a:srgbClr val="FFFFFF"/>
                </a:solidFill>
              </a14:hiddenFill>
            </a:ext>
          </a:extLst>
        </p:spPr>
      </p:pic>
      <p:sp>
        <p:nvSpPr>
          <p:cNvPr id="136215" name="Rectangle 23"/>
          <p:cNvSpPr>
            <a:spLocks noChangeArrowheads="1"/>
          </p:cNvSpPr>
          <p:nvPr/>
        </p:nvSpPr>
        <p:spPr bwMode="auto">
          <a:xfrm>
            <a:off x="7220201" y="2363473"/>
            <a:ext cx="483867" cy="107356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136217" name="Rectangle 25"/>
          <p:cNvSpPr>
            <a:spLocks noChangeArrowheads="1"/>
          </p:cNvSpPr>
          <p:nvPr/>
        </p:nvSpPr>
        <p:spPr bwMode="auto">
          <a:xfrm>
            <a:off x="6755927" y="2363473"/>
            <a:ext cx="483867" cy="107356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136219" name="Rectangle 27"/>
          <p:cNvSpPr>
            <a:spLocks noChangeArrowheads="1"/>
          </p:cNvSpPr>
          <p:nvPr/>
        </p:nvSpPr>
        <p:spPr bwMode="auto">
          <a:xfrm>
            <a:off x="6298727" y="2363473"/>
            <a:ext cx="483867" cy="107356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136220" name="Rectangle 28"/>
          <p:cNvSpPr>
            <a:spLocks noChangeArrowheads="1"/>
          </p:cNvSpPr>
          <p:nvPr/>
        </p:nvSpPr>
        <p:spPr bwMode="auto">
          <a:xfrm>
            <a:off x="5841527" y="2343944"/>
            <a:ext cx="483867" cy="107356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136222" name="Rectangle 30"/>
          <p:cNvSpPr>
            <a:spLocks noChangeArrowheads="1"/>
          </p:cNvSpPr>
          <p:nvPr/>
        </p:nvSpPr>
        <p:spPr bwMode="auto">
          <a:xfrm>
            <a:off x="5384327" y="2363473"/>
            <a:ext cx="483867" cy="107356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136224" name="Rectangle 32"/>
          <p:cNvSpPr>
            <a:spLocks noChangeArrowheads="1"/>
          </p:cNvSpPr>
          <p:nvPr/>
        </p:nvSpPr>
        <p:spPr bwMode="auto">
          <a:xfrm>
            <a:off x="7778412" y="1957454"/>
            <a:ext cx="483867" cy="9755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85000"/>
              </a:lnSpc>
            </a:pPr>
            <a:r>
              <a:rPr lang="zh-CN" altLang="en-US" sz="1700" b="1">
                <a:solidFill>
                  <a:srgbClr val="FFFFFF"/>
                </a:solidFill>
                <a:latin typeface="Arial" panose="020B0604020202020204" pitchFamily="34" charset="0"/>
                <a:ea typeface="楷体" panose="02010609060101010101" pitchFamily="49" charset="-122"/>
              </a:rPr>
              <a:t>标题</a:t>
            </a:r>
            <a:endParaRPr lang="zh-CN" altLang="en-US" sz="1700" b="1">
              <a:solidFill>
                <a:srgbClr val="FFFFFF"/>
              </a:solidFill>
              <a:latin typeface="Arial" panose="020B0604020202020204" pitchFamily="34" charset="0"/>
              <a:ea typeface="楷体" panose="02010609060101010101" pitchFamily="49" charset="-122"/>
            </a:endParaRPr>
          </a:p>
          <a:p>
            <a:pPr eaLnBrk="1" hangingPunct="1">
              <a:lnSpc>
                <a:spcPct val="85000"/>
              </a:lnSpc>
            </a:pPr>
            <a:r>
              <a:rPr lang="zh-CN" altLang="en-US" sz="1700" b="1">
                <a:solidFill>
                  <a:srgbClr val="FFFFFF"/>
                </a:solidFill>
                <a:latin typeface="Arial" panose="020B0604020202020204" pitchFamily="34" charset="0"/>
                <a:ea typeface="楷体" panose="02010609060101010101" pitchFamily="49" charset="-122"/>
              </a:rPr>
              <a:t>内容</a:t>
            </a:r>
            <a:endParaRPr lang="zh-CN" altLang="en-US" sz="1700" b="1">
              <a:solidFill>
                <a:srgbClr val="FFFFFF"/>
              </a:solidFill>
              <a:latin typeface="Arial" panose="020B0604020202020204" pitchFamily="34" charset="0"/>
              <a:ea typeface="楷体" panose="02010609060101010101" pitchFamily="49" charset="-122"/>
            </a:endParaRPr>
          </a:p>
        </p:txBody>
      </p:sp>
      <p:sp>
        <p:nvSpPr>
          <p:cNvPr id="13"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4"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90"/>
                                          </p:val>
                                        </p:tav>
                                        <p:tav tm="100000">
                                          <p:val>
                                            <p:fltVal val="0"/>
                                          </p:val>
                                        </p:tav>
                                      </p:tavLst>
                                    </p:anim>
                                    <p:animEffect transition="in" filter="fade">
                                      <p:cBhvr>
                                        <p:cTn id="14" dur="500"/>
                                        <p:tgtEl>
                                          <p:spTgt spid="13"/>
                                        </p:tgtEl>
                                      </p:cBhvr>
                                    </p:animEffect>
                                  </p:childTnLst>
                                </p:cTn>
                              </p:par>
                            </p:childTnLst>
                          </p:cTn>
                        </p:par>
                        <p:par>
                          <p:cTn id="15" fill="hold">
                            <p:stCondLst>
                              <p:cond delay="725"/>
                            </p:stCondLst>
                            <p:childTnLst>
                              <p:par>
                                <p:cTn id="16" presetID="55" presetClass="entr" presetSubtype="0" fill="hold" nodeType="afterEffect">
                                  <p:stCondLst>
                                    <p:cond delay="0"/>
                                  </p:stCondLst>
                                  <p:childTnLst>
                                    <p:set>
                                      <p:cBhvr>
                                        <p:cTn id="17" dur="1" fill="hold">
                                          <p:stCondLst>
                                            <p:cond delay="0"/>
                                          </p:stCondLst>
                                        </p:cTn>
                                        <p:tgtEl>
                                          <p:spTgt spid="136199"/>
                                        </p:tgtEl>
                                        <p:attrNameLst>
                                          <p:attrName>style.visibility</p:attrName>
                                        </p:attrNameLst>
                                      </p:cBhvr>
                                      <p:to>
                                        <p:strVal val="visible"/>
                                      </p:to>
                                    </p:set>
                                    <p:anim calcmode="lin" valueType="num">
                                      <p:cBhvr>
                                        <p:cTn id="18" dur="1000" fill="hold"/>
                                        <p:tgtEl>
                                          <p:spTgt spid="136199"/>
                                        </p:tgtEl>
                                        <p:attrNameLst>
                                          <p:attrName>ppt_w</p:attrName>
                                        </p:attrNameLst>
                                      </p:cBhvr>
                                      <p:tavLst>
                                        <p:tav tm="0">
                                          <p:val>
                                            <p:strVal val="#ppt_w*0.70"/>
                                          </p:val>
                                        </p:tav>
                                        <p:tav tm="100000">
                                          <p:val>
                                            <p:strVal val="#ppt_w"/>
                                          </p:val>
                                        </p:tav>
                                      </p:tavLst>
                                    </p:anim>
                                    <p:anim calcmode="lin" valueType="num">
                                      <p:cBhvr>
                                        <p:cTn id="19" dur="1000" fill="hold"/>
                                        <p:tgtEl>
                                          <p:spTgt spid="136199"/>
                                        </p:tgtEl>
                                        <p:attrNameLst>
                                          <p:attrName>ppt_h</p:attrName>
                                        </p:attrNameLst>
                                      </p:cBhvr>
                                      <p:tavLst>
                                        <p:tav tm="0">
                                          <p:val>
                                            <p:strVal val="#ppt_h"/>
                                          </p:val>
                                        </p:tav>
                                        <p:tav tm="100000">
                                          <p:val>
                                            <p:strVal val="#ppt_h"/>
                                          </p:val>
                                        </p:tav>
                                      </p:tavLst>
                                    </p:anim>
                                    <p:animEffect transition="in" filter="fade">
                                      <p:cBhvr>
                                        <p:cTn id="20" dur="1000"/>
                                        <p:tgtEl>
                                          <p:spTgt spid="136199"/>
                                        </p:tgtEl>
                                      </p:cBhvr>
                                    </p:animEffect>
                                  </p:childTnLst>
                                </p:cTn>
                              </p:par>
                            </p:childTnLst>
                          </p:cTn>
                        </p:par>
                        <p:par>
                          <p:cTn id="21" fill="hold">
                            <p:stCondLst>
                              <p:cond delay="1725"/>
                            </p:stCondLst>
                            <p:childTnLst>
                              <p:par>
                                <p:cTn id="22" presetID="10" presetClass="entr" presetSubtype="0" fill="hold" nodeType="afterEffect">
                                  <p:stCondLst>
                                    <p:cond delay="0"/>
                                  </p:stCondLst>
                                  <p:childTnLst>
                                    <p:set>
                                      <p:cBhvr>
                                        <p:cTn id="23" dur="1" fill="hold">
                                          <p:stCondLst>
                                            <p:cond delay="0"/>
                                          </p:stCondLst>
                                        </p:cTn>
                                        <p:tgtEl>
                                          <p:spTgt spid="136200"/>
                                        </p:tgtEl>
                                        <p:attrNameLst>
                                          <p:attrName>style.visibility</p:attrName>
                                        </p:attrNameLst>
                                      </p:cBhvr>
                                      <p:to>
                                        <p:strVal val="visible"/>
                                      </p:to>
                                    </p:set>
                                    <p:animEffect transition="in" filter="fade">
                                      <p:cBhvr>
                                        <p:cTn id="24" dur="2000"/>
                                        <p:tgtEl>
                                          <p:spTgt spid="136200"/>
                                        </p:tgtEl>
                                      </p:cBhvr>
                                    </p:animEffect>
                                  </p:childTnLst>
                                </p:cTn>
                              </p:par>
                              <p:par>
                                <p:cTn id="25"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6 4.44444E-6 " pathEditMode="relative" rAng="0" ptsTypes="aaaA">
                                      <p:cBhvr>
                                        <p:cTn id="26" dur="2000" fill="hold"/>
                                        <p:tgtEl>
                                          <p:spTgt spid="136200"/>
                                        </p:tgtEl>
                                        <p:attrNameLst>
                                          <p:attrName>ppt_x</p:attrName>
                                          <p:attrName>ppt_y</p:attrName>
                                        </p:attrNameLst>
                                      </p:cBhvr>
                                      <p:rCtr x="-4340" y="13750"/>
                                    </p:animMotion>
                                  </p:childTnLst>
                                </p:cTn>
                              </p:par>
                              <p:par>
                                <p:cTn id="27" presetID="10" presetClass="entr" presetSubtype="0" fill="hold" nodeType="withEffect">
                                  <p:stCondLst>
                                    <p:cond delay="1000"/>
                                  </p:stCondLst>
                                  <p:childTnLst>
                                    <p:set>
                                      <p:cBhvr>
                                        <p:cTn id="28" dur="1" fill="hold">
                                          <p:stCondLst>
                                            <p:cond delay="0"/>
                                          </p:stCondLst>
                                        </p:cTn>
                                        <p:tgtEl>
                                          <p:spTgt spid="136202"/>
                                        </p:tgtEl>
                                        <p:attrNameLst>
                                          <p:attrName>style.visibility</p:attrName>
                                        </p:attrNameLst>
                                      </p:cBhvr>
                                      <p:to>
                                        <p:strVal val="visible"/>
                                      </p:to>
                                    </p:set>
                                    <p:animEffect transition="in" filter="fade">
                                      <p:cBhvr>
                                        <p:cTn id="29" dur="2000"/>
                                        <p:tgtEl>
                                          <p:spTgt spid="136202"/>
                                        </p:tgtEl>
                                      </p:cBhvr>
                                    </p:animEffect>
                                  </p:childTnLst>
                                </p:cTn>
                              </p:par>
                              <p:par>
                                <p:cTn id="30"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 pathEditMode="relative" ptsTypes="aaaA">
                                      <p:cBhvr>
                                        <p:cTn id="31" dur="2000" fill="hold"/>
                                        <p:tgtEl>
                                          <p:spTgt spid="136202"/>
                                        </p:tgtEl>
                                        <p:attrNameLst>
                                          <p:attrName>ppt_x</p:attrName>
                                          <p:attrName>ppt_y</p:attrName>
                                        </p:attrNameLst>
                                      </p:cBhvr>
                                    </p:animMotion>
                                  </p:childTnLst>
                                </p:cTn>
                              </p:par>
                              <p:par>
                                <p:cTn id="32" presetID="10" presetClass="entr" presetSubtype="0" fill="hold" nodeType="withEffect">
                                  <p:stCondLst>
                                    <p:cond delay="2000"/>
                                  </p:stCondLst>
                                  <p:childTnLst>
                                    <p:set>
                                      <p:cBhvr>
                                        <p:cTn id="33" dur="1" fill="hold">
                                          <p:stCondLst>
                                            <p:cond delay="0"/>
                                          </p:stCondLst>
                                        </p:cTn>
                                        <p:tgtEl>
                                          <p:spTgt spid="136201"/>
                                        </p:tgtEl>
                                        <p:attrNameLst>
                                          <p:attrName>style.visibility</p:attrName>
                                        </p:attrNameLst>
                                      </p:cBhvr>
                                      <p:to>
                                        <p:strVal val="visible"/>
                                      </p:to>
                                    </p:set>
                                    <p:animEffect transition="in" filter="fade">
                                      <p:cBhvr>
                                        <p:cTn id="34" dur="2000"/>
                                        <p:tgtEl>
                                          <p:spTgt spid="136201"/>
                                        </p:tgtEl>
                                      </p:cBhvr>
                                    </p:animEffect>
                                  </p:childTnLst>
                                </p:cTn>
                              </p:par>
                              <p:par>
                                <p:cTn id="35" presetID="0" presetClass="path" presetSubtype="0" accel="50000" decel="50000" fill="hold" nodeType="withEffect">
                                  <p:stCondLst>
                                    <p:cond delay="2000"/>
                                  </p:stCondLst>
                                  <p:childTnLst>
                                    <p:animMotion origin="layout" path="M 0.19844 -0.19838 C 0.14323 -0.1669 0.08819 -0.13518 0.05347 -0.08727 C 0.01875 -0.03958 0.00104 0.05903 -0.0092 0.08889 " pathEditMode="relative" rAng="0" ptsTypes="aaA">
                                      <p:cBhvr>
                                        <p:cTn id="36" dur="2000" fill="hold"/>
                                        <p:tgtEl>
                                          <p:spTgt spid="136201"/>
                                        </p:tgtEl>
                                        <p:attrNameLst>
                                          <p:attrName>ppt_x</p:attrName>
                                          <p:attrName>ppt_y</p:attrName>
                                        </p:attrNameLst>
                                      </p:cBhvr>
                                      <p:rCtr x="-10382" y="14352"/>
                                    </p:animMotion>
                                  </p:childTnLst>
                                </p:cTn>
                              </p:par>
                            </p:childTnLst>
                          </p:cTn>
                        </p:par>
                        <p:par>
                          <p:cTn id="37" fill="hold">
                            <p:stCondLst>
                              <p:cond delay="3725"/>
                            </p:stCondLst>
                            <p:childTnLst>
                              <p:par>
                                <p:cTn id="38" presetID="22" presetClass="entr" presetSubtype="2" fill="hold" nodeType="afterEffect">
                                  <p:stCondLst>
                                    <p:cond delay="0"/>
                                  </p:stCondLst>
                                  <p:childTnLst>
                                    <p:set>
                                      <p:cBhvr>
                                        <p:cTn id="39" dur="1" fill="hold">
                                          <p:stCondLst>
                                            <p:cond delay="0"/>
                                          </p:stCondLst>
                                        </p:cTn>
                                        <p:tgtEl>
                                          <p:spTgt spid="136214"/>
                                        </p:tgtEl>
                                        <p:attrNameLst>
                                          <p:attrName>style.visibility</p:attrName>
                                        </p:attrNameLst>
                                      </p:cBhvr>
                                      <p:to>
                                        <p:strVal val="visible"/>
                                      </p:to>
                                    </p:set>
                                    <p:animEffect transition="in" filter="wipe(right)">
                                      <p:cBhvr>
                                        <p:cTn id="40" dur="500"/>
                                        <p:tgtEl>
                                          <p:spTgt spid="136214"/>
                                        </p:tgtEl>
                                      </p:cBhvr>
                                    </p:animEffect>
                                  </p:childTnLst>
                                </p:cTn>
                              </p:par>
                            </p:childTnLst>
                          </p:cTn>
                        </p:par>
                        <p:par>
                          <p:cTn id="41" fill="hold">
                            <p:stCondLst>
                              <p:cond delay="4225"/>
                            </p:stCondLst>
                            <p:childTnLst>
                              <p:par>
                                <p:cTn id="42" presetID="22" presetClass="entr" presetSubtype="2" fill="hold" grpId="0" nodeType="afterEffect">
                                  <p:stCondLst>
                                    <p:cond delay="0"/>
                                  </p:stCondLst>
                                  <p:childTnLst>
                                    <p:set>
                                      <p:cBhvr>
                                        <p:cTn id="43" dur="1" fill="hold">
                                          <p:stCondLst>
                                            <p:cond delay="0"/>
                                          </p:stCondLst>
                                        </p:cTn>
                                        <p:tgtEl>
                                          <p:spTgt spid="136224"/>
                                        </p:tgtEl>
                                        <p:attrNameLst>
                                          <p:attrName>style.visibility</p:attrName>
                                        </p:attrNameLst>
                                      </p:cBhvr>
                                      <p:to>
                                        <p:strVal val="visible"/>
                                      </p:to>
                                    </p:set>
                                    <p:animEffect transition="in" filter="wipe(right)">
                                      <p:cBhvr>
                                        <p:cTn id="44" dur="500"/>
                                        <p:tgtEl>
                                          <p:spTgt spid="136224"/>
                                        </p:tgtEl>
                                      </p:cBhvr>
                                    </p:animEffect>
                                  </p:childTnLst>
                                </p:cTn>
                              </p:par>
                            </p:childTnLst>
                          </p:cTn>
                        </p:par>
                        <p:par>
                          <p:cTn id="45" fill="hold">
                            <p:stCondLst>
                              <p:cond delay="4725"/>
                            </p:stCondLst>
                            <p:childTnLst>
                              <p:par>
                                <p:cTn id="46" presetID="22" presetClass="entr" presetSubtype="2" fill="hold" grpId="0" nodeType="afterEffect">
                                  <p:stCondLst>
                                    <p:cond delay="0"/>
                                  </p:stCondLst>
                                  <p:childTnLst>
                                    <p:set>
                                      <p:cBhvr>
                                        <p:cTn id="47" dur="1" fill="hold">
                                          <p:stCondLst>
                                            <p:cond delay="0"/>
                                          </p:stCondLst>
                                        </p:cTn>
                                        <p:tgtEl>
                                          <p:spTgt spid="136215"/>
                                        </p:tgtEl>
                                        <p:attrNameLst>
                                          <p:attrName>style.visibility</p:attrName>
                                        </p:attrNameLst>
                                      </p:cBhvr>
                                      <p:to>
                                        <p:strVal val="visible"/>
                                      </p:to>
                                    </p:set>
                                    <p:animEffect transition="in" filter="wipe(right)">
                                      <p:cBhvr>
                                        <p:cTn id="48" dur="500"/>
                                        <p:tgtEl>
                                          <p:spTgt spid="136215"/>
                                        </p:tgtEl>
                                      </p:cBhvr>
                                    </p:animEffect>
                                  </p:childTnLst>
                                </p:cTn>
                              </p:par>
                            </p:childTnLst>
                          </p:cTn>
                        </p:par>
                        <p:par>
                          <p:cTn id="49" fill="hold">
                            <p:stCondLst>
                              <p:cond delay="5225"/>
                            </p:stCondLst>
                            <p:childTnLst>
                              <p:par>
                                <p:cTn id="50" presetID="22" presetClass="entr" presetSubtype="2" fill="hold" grpId="0" nodeType="afterEffect">
                                  <p:stCondLst>
                                    <p:cond delay="0"/>
                                  </p:stCondLst>
                                  <p:childTnLst>
                                    <p:set>
                                      <p:cBhvr>
                                        <p:cTn id="51" dur="1" fill="hold">
                                          <p:stCondLst>
                                            <p:cond delay="0"/>
                                          </p:stCondLst>
                                        </p:cTn>
                                        <p:tgtEl>
                                          <p:spTgt spid="136217"/>
                                        </p:tgtEl>
                                        <p:attrNameLst>
                                          <p:attrName>style.visibility</p:attrName>
                                        </p:attrNameLst>
                                      </p:cBhvr>
                                      <p:to>
                                        <p:strVal val="visible"/>
                                      </p:to>
                                    </p:set>
                                    <p:animEffect transition="in" filter="wipe(right)">
                                      <p:cBhvr>
                                        <p:cTn id="52" dur="500"/>
                                        <p:tgtEl>
                                          <p:spTgt spid="136217"/>
                                        </p:tgtEl>
                                      </p:cBhvr>
                                    </p:animEffect>
                                  </p:childTnLst>
                                </p:cTn>
                              </p:par>
                            </p:childTnLst>
                          </p:cTn>
                        </p:par>
                        <p:par>
                          <p:cTn id="53" fill="hold">
                            <p:stCondLst>
                              <p:cond delay="5725"/>
                            </p:stCondLst>
                            <p:childTnLst>
                              <p:par>
                                <p:cTn id="54" presetID="22" presetClass="entr" presetSubtype="2" fill="hold" grpId="0" nodeType="afterEffect">
                                  <p:stCondLst>
                                    <p:cond delay="0"/>
                                  </p:stCondLst>
                                  <p:childTnLst>
                                    <p:set>
                                      <p:cBhvr>
                                        <p:cTn id="55" dur="1" fill="hold">
                                          <p:stCondLst>
                                            <p:cond delay="0"/>
                                          </p:stCondLst>
                                        </p:cTn>
                                        <p:tgtEl>
                                          <p:spTgt spid="136219"/>
                                        </p:tgtEl>
                                        <p:attrNameLst>
                                          <p:attrName>style.visibility</p:attrName>
                                        </p:attrNameLst>
                                      </p:cBhvr>
                                      <p:to>
                                        <p:strVal val="visible"/>
                                      </p:to>
                                    </p:set>
                                    <p:animEffect transition="in" filter="wipe(right)">
                                      <p:cBhvr>
                                        <p:cTn id="56" dur="500"/>
                                        <p:tgtEl>
                                          <p:spTgt spid="136219"/>
                                        </p:tgtEl>
                                      </p:cBhvr>
                                    </p:animEffect>
                                  </p:childTnLst>
                                </p:cTn>
                              </p:par>
                            </p:childTnLst>
                          </p:cTn>
                        </p:par>
                        <p:par>
                          <p:cTn id="57" fill="hold">
                            <p:stCondLst>
                              <p:cond delay="6225"/>
                            </p:stCondLst>
                            <p:childTnLst>
                              <p:par>
                                <p:cTn id="58" presetID="22" presetClass="entr" presetSubtype="2" fill="hold" grpId="0" nodeType="afterEffect">
                                  <p:stCondLst>
                                    <p:cond delay="0"/>
                                  </p:stCondLst>
                                  <p:childTnLst>
                                    <p:set>
                                      <p:cBhvr>
                                        <p:cTn id="59" dur="1" fill="hold">
                                          <p:stCondLst>
                                            <p:cond delay="0"/>
                                          </p:stCondLst>
                                        </p:cTn>
                                        <p:tgtEl>
                                          <p:spTgt spid="136220"/>
                                        </p:tgtEl>
                                        <p:attrNameLst>
                                          <p:attrName>style.visibility</p:attrName>
                                        </p:attrNameLst>
                                      </p:cBhvr>
                                      <p:to>
                                        <p:strVal val="visible"/>
                                      </p:to>
                                    </p:set>
                                    <p:animEffect transition="in" filter="wipe(right)">
                                      <p:cBhvr>
                                        <p:cTn id="60" dur="500"/>
                                        <p:tgtEl>
                                          <p:spTgt spid="136220"/>
                                        </p:tgtEl>
                                      </p:cBhvr>
                                    </p:animEffect>
                                  </p:childTnLst>
                                </p:cTn>
                              </p:par>
                            </p:childTnLst>
                          </p:cTn>
                        </p:par>
                        <p:par>
                          <p:cTn id="61" fill="hold">
                            <p:stCondLst>
                              <p:cond delay="6725"/>
                            </p:stCondLst>
                            <p:childTnLst>
                              <p:par>
                                <p:cTn id="62" presetID="22" presetClass="entr" presetSubtype="2" fill="hold" grpId="0" nodeType="afterEffect">
                                  <p:stCondLst>
                                    <p:cond delay="0"/>
                                  </p:stCondLst>
                                  <p:childTnLst>
                                    <p:set>
                                      <p:cBhvr>
                                        <p:cTn id="63" dur="1" fill="hold">
                                          <p:stCondLst>
                                            <p:cond delay="0"/>
                                          </p:stCondLst>
                                        </p:cTn>
                                        <p:tgtEl>
                                          <p:spTgt spid="136222"/>
                                        </p:tgtEl>
                                        <p:attrNameLst>
                                          <p:attrName>style.visibility</p:attrName>
                                        </p:attrNameLst>
                                      </p:cBhvr>
                                      <p:to>
                                        <p:strVal val="visible"/>
                                      </p:to>
                                    </p:set>
                                    <p:animEffect transition="in" filter="wipe(right)">
                                      <p:cBhvr>
                                        <p:cTn id="64" dur="500"/>
                                        <p:tgtEl>
                                          <p:spTgt spid="136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215" grpId="0"/>
      <p:bldP spid="136217" grpId="0"/>
      <p:bldP spid="136219" grpId="0"/>
      <p:bldP spid="136220" grpId="0"/>
      <p:bldP spid="136222" grpId="0"/>
      <p:bldP spid="136224"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C:\Users\Soloman\Desktop\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305985">
            <a:off x="364161" y="1907035"/>
            <a:ext cx="2273166" cy="227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923" name="TextBox 13"/>
          <p:cNvSpPr txBox="1">
            <a:spLocks noChangeArrowheads="1"/>
          </p:cNvSpPr>
          <p:nvPr/>
        </p:nvSpPr>
        <p:spPr bwMode="auto">
          <a:xfrm>
            <a:off x="810225" y="2736401"/>
            <a:ext cx="1249454" cy="73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4300">
                <a:latin typeface="方正康体简体" pitchFamily="2" charset="-122"/>
                <a:ea typeface="方正康体简体" pitchFamily="2" charset="-122"/>
              </a:rPr>
              <a:t>目录</a:t>
            </a:r>
            <a:endParaRPr lang="zh-CN" altLang="en-US" sz="4300">
              <a:latin typeface="方正康体简体" pitchFamily="2" charset="-122"/>
              <a:ea typeface="方正康体简体" pitchFamily="2" charset="-122"/>
            </a:endParaRPr>
          </a:p>
        </p:txBody>
      </p:sp>
      <p:pic>
        <p:nvPicPr>
          <p:cNvPr id="34945" name="Picture 129" descr="21"/>
          <p:cNvPicPr>
            <a:picLocks noChangeAspect="1" noChangeArrowheads="1"/>
          </p:cNvPicPr>
          <p:nvPr/>
        </p:nvPicPr>
        <p:blipFill>
          <a:blip r:embed="rId2">
            <a:lum contrast="-32000"/>
            <a:extLst>
              <a:ext uri="{28A0092B-C50C-407E-A947-70E740481C1C}">
                <a14:useLocalDpi xmlns:a14="http://schemas.microsoft.com/office/drawing/2010/main" val="0"/>
              </a:ext>
            </a:extLst>
          </a:blip>
          <a:srcRect/>
          <a:stretch>
            <a:fillRect/>
          </a:stretch>
        </p:blipFill>
        <p:spPr bwMode="auto">
          <a:xfrm>
            <a:off x="2541562" y="1647387"/>
            <a:ext cx="6325551" cy="93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946" name="Rectangle 130"/>
          <p:cNvSpPr>
            <a:spLocks noChangeArrowheads="1"/>
          </p:cNvSpPr>
          <p:nvPr/>
        </p:nvSpPr>
        <p:spPr bwMode="auto">
          <a:xfrm>
            <a:off x="3353594" y="1962944"/>
            <a:ext cx="4267857" cy="30611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1400" b="1" dirty="0">
                <a:solidFill>
                  <a:srgbClr val="FFFFFF"/>
                </a:solidFill>
                <a:latin typeface="Arial" panose="020B0604020202020204" pitchFamily="34" charset="0"/>
                <a:ea typeface="楷体" panose="02010609060101010101" pitchFamily="49" charset="-122"/>
              </a:rPr>
              <a:t>1</a:t>
            </a:r>
            <a:r>
              <a:rPr lang="zh-CN" altLang="en-US" sz="1400" b="1">
                <a:solidFill>
                  <a:srgbClr val="FFFFFF"/>
                </a:solidFill>
                <a:latin typeface="Arial" panose="020B0604020202020204" pitchFamily="34" charset="0"/>
                <a:ea typeface="楷体" panose="02010609060101010101" pitchFamily="49" charset="-122"/>
              </a:rPr>
              <a:t>、点击输入文字内容点击输入文字内容</a:t>
            </a:r>
            <a:endParaRPr kumimoji="1" lang="en-US" altLang="zh-CN" sz="1400" b="1" dirty="0">
              <a:solidFill>
                <a:srgbClr val="FFFFFF"/>
              </a:solidFill>
              <a:latin typeface="楷体_GB2312" panose="02010609030101010101" pitchFamily="49" charset="-122"/>
              <a:ea typeface="楷体" panose="02010609060101010101" pitchFamily="49" charset="-122"/>
            </a:endParaRPr>
          </a:p>
        </p:txBody>
      </p:sp>
      <p:pic>
        <p:nvPicPr>
          <p:cNvPr id="34947" name="Picture 131" descr="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8828" y="1018430"/>
            <a:ext cx="1930427" cy="1475968"/>
          </a:xfrm>
          <a:prstGeom prst="rect">
            <a:avLst/>
          </a:prstGeom>
          <a:noFill/>
          <a:extLst>
            <a:ext uri="{909E8E84-426E-40DD-AFC4-6F175D3DCCD1}">
              <a14:hiddenFill xmlns:a14="http://schemas.microsoft.com/office/drawing/2010/main">
                <a:solidFill>
                  <a:srgbClr val="FFFFFF"/>
                </a:solidFill>
              </a14:hiddenFill>
            </a:ext>
          </a:extLst>
        </p:spPr>
      </p:pic>
      <p:pic>
        <p:nvPicPr>
          <p:cNvPr id="34948" name="Picture 132" descr="21"/>
          <p:cNvPicPr>
            <a:picLocks noChangeAspect="1" noChangeArrowheads="1"/>
          </p:cNvPicPr>
          <p:nvPr/>
        </p:nvPicPr>
        <p:blipFill>
          <a:blip r:embed="rId2">
            <a:lum contrast="-32000"/>
            <a:extLst>
              <a:ext uri="{28A0092B-C50C-407E-A947-70E740481C1C}">
                <a14:useLocalDpi xmlns:a14="http://schemas.microsoft.com/office/drawing/2010/main" val="0"/>
              </a:ext>
            </a:extLst>
          </a:blip>
          <a:srcRect/>
          <a:stretch>
            <a:fillRect/>
          </a:stretch>
        </p:blipFill>
        <p:spPr bwMode="auto">
          <a:xfrm>
            <a:off x="2541562" y="2561200"/>
            <a:ext cx="6325551" cy="9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949" name="Rectangle 133"/>
          <p:cNvSpPr>
            <a:spLocks noChangeArrowheads="1"/>
          </p:cNvSpPr>
          <p:nvPr/>
        </p:nvSpPr>
        <p:spPr bwMode="auto">
          <a:xfrm>
            <a:off x="3353594" y="2878019"/>
            <a:ext cx="4267857" cy="30611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1400" b="1" dirty="0">
                <a:solidFill>
                  <a:srgbClr val="FFFFFF"/>
                </a:solidFill>
                <a:latin typeface="Arial" panose="020B0604020202020204" pitchFamily="34" charset="0"/>
                <a:ea typeface="楷体" panose="02010609060101010101" pitchFamily="49" charset="-122"/>
              </a:rPr>
              <a:t>2</a:t>
            </a:r>
            <a:r>
              <a:rPr lang="zh-CN" altLang="en-US" sz="1400" b="1">
                <a:solidFill>
                  <a:srgbClr val="FFFFFF"/>
                </a:solidFill>
                <a:latin typeface="Arial" panose="020B0604020202020204" pitchFamily="34" charset="0"/>
                <a:ea typeface="楷体" panose="02010609060101010101" pitchFamily="49" charset="-122"/>
              </a:rPr>
              <a:t>、点击输入文字内容点击输入文字内容</a:t>
            </a:r>
            <a:endParaRPr kumimoji="1" lang="zh-CN" altLang="en-US" sz="1400" b="1">
              <a:solidFill>
                <a:srgbClr val="FFFFFF"/>
              </a:solidFill>
              <a:latin typeface="楷体_GB2312" panose="02010609030101010101" pitchFamily="49" charset="-122"/>
              <a:ea typeface="楷体" panose="02010609060101010101" pitchFamily="49" charset="-122"/>
            </a:endParaRPr>
          </a:p>
        </p:txBody>
      </p:sp>
      <p:pic>
        <p:nvPicPr>
          <p:cNvPr id="34950" name="Picture 134" descr="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8828" y="1932244"/>
            <a:ext cx="1930427" cy="1477228"/>
          </a:xfrm>
          <a:prstGeom prst="rect">
            <a:avLst/>
          </a:prstGeom>
          <a:noFill/>
          <a:extLst>
            <a:ext uri="{909E8E84-426E-40DD-AFC4-6F175D3DCCD1}">
              <a14:hiddenFill xmlns:a14="http://schemas.microsoft.com/office/drawing/2010/main">
                <a:solidFill>
                  <a:srgbClr val="FFFFFF"/>
                </a:solidFill>
              </a14:hiddenFill>
            </a:ext>
          </a:extLst>
        </p:spPr>
      </p:pic>
      <p:pic>
        <p:nvPicPr>
          <p:cNvPr id="34951" name="Picture 135" descr="21"/>
          <p:cNvPicPr>
            <a:picLocks noChangeAspect="1" noChangeArrowheads="1"/>
          </p:cNvPicPr>
          <p:nvPr/>
        </p:nvPicPr>
        <p:blipFill>
          <a:blip r:embed="rId2">
            <a:lum contrast="-32000"/>
            <a:extLst>
              <a:ext uri="{28A0092B-C50C-407E-A947-70E740481C1C}">
                <a14:useLocalDpi xmlns:a14="http://schemas.microsoft.com/office/drawing/2010/main" val="0"/>
              </a:ext>
            </a:extLst>
          </a:blip>
          <a:srcRect/>
          <a:stretch>
            <a:fillRect/>
          </a:stretch>
        </p:blipFill>
        <p:spPr bwMode="auto">
          <a:xfrm>
            <a:off x="2541562" y="3509046"/>
            <a:ext cx="6325551" cy="9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952" name="Rectangle 136"/>
          <p:cNvSpPr>
            <a:spLocks noChangeArrowheads="1"/>
          </p:cNvSpPr>
          <p:nvPr/>
        </p:nvSpPr>
        <p:spPr bwMode="auto">
          <a:xfrm>
            <a:off x="3353594" y="3825864"/>
            <a:ext cx="4267857" cy="30611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1400" b="1" dirty="0">
                <a:solidFill>
                  <a:srgbClr val="FFFFFF"/>
                </a:solidFill>
                <a:latin typeface="Arial" panose="020B0604020202020204" pitchFamily="34" charset="0"/>
                <a:ea typeface="楷体" panose="02010609060101010101" pitchFamily="49" charset="-122"/>
              </a:rPr>
              <a:t>3</a:t>
            </a:r>
            <a:r>
              <a:rPr lang="zh-CN" altLang="en-US" sz="1400" b="1">
                <a:solidFill>
                  <a:srgbClr val="FFFFFF"/>
                </a:solidFill>
                <a:latin typeface="Arial" panose="020B0604020202020204" pitchFamily="34" charset="0"/>
                <a:ea typeface="楷体" panose="02010609060101010101" pitchFamily="49" charset="-122"/>
              </a:rPr>
              <a:t>、点击输入文字内容点击输入文字内容</a:t>
            </a:r>
            <a:endParaRPr kumimoji="1" lang="zh-CN" altLang="en-US" sz="1400" b="1">
              <a:solidFill>
                <a:srgbClr val="FFFFFF"/>
              </a:solidFill>
              <a:latin typeface="楷体_GB2312" panose="02010609030101010101" pitchFamily="49" charset="-122"/>
              <a:ea typeface="楷体" panose="02010609060101010101" pitchFamily="49" charset="-122"/>
            </a:endParaRPr>
          </a:p>
        </p:txBody>
      </p:sp>
      <p:pic>
        <p:nvPicPr>
          <p:cNvPr id="34953" name="Picture 137" descr="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8828" y="2881350"/>
            <a:ext cx="1930427" cy="1475968"/>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6" name="Picture 106" descr="三角符号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90"/>
                                          </p:val>
                                        </p:tav>
                                        <p:tav tm="100000">
                                          <p:val>
                                            <p:fltVal val="0"/>
                                          </p:val>
                                        </p:tav>
                                      </p:tavLst>
                                    </p:anim>
                                    <p:animEffect transition="in" filter="fade">
                                      <p:cBhvr>
                                        <p:cTn id="14" dur="500"/>
                                        <p:tgtEl>
                                          <p:spTgt spid="15"/>
                                        </p:tgtEl>
                                      </p:cBhvr>
                                    </p:animEffect>
                                  </p:childTnLst>
                                </p:cTn>
                              </p:par>
                            </p:childTnLst>
                          </p:cTn>
                        </p:par>
                        <p:par>
                          <p:cTn id="15" fill="hold">
                            <p:stCondLst>
                              <p:cond delay="725"/>
                            </p:stCondLst>
                            <p:childTnLst>
                              <p:par>
                                <p:cTn id="16" presetID="21" presetClass="entr" presetSubtype="1" fill="hold" nodeType="after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wheel(1)">
                                      <p:cBhvr>
                                        <p:cTn id="18" dur="2000"/>
                                        <p:tgtEl>
                                          <p:spTgt spid="6146"/>
                                        </p:tgtEl>
                                      </p:cBhvr>
                                    </p:animEffect>
                                  </p:childTnLst>
                                </p:cTn>
                              </p:par>
                            </p:childTnLst>
                          </p:cTn>
                        </p:par>
                        <p:par>
                          <p:cTn id="19" fill="hold">
                            <p:stCondLst>
                              <p:cond delay="2725"/>
                            </p:stCondLst>
                            <p:childTnLst>
                              <p:par>
                                <p:cTn id="20" presetID="23" presetClass="entr" presetSubtype="16" fill="hold" grpId="0" nodeType="afterEffect">
                                  <p:stCondLst>
                                    <p:cond delay="0"/>
                                  </p:stCondLst>
                                  <p:childTnLst>
                                    <p:set>
                                      <p:cBhvr>
                                        <p:cTn id="21" dur="1" fill="hold">
                                          <p:stCondLst>
                                            <p:cond delay="0"/>
                                          </p:stCondLst>
                                        </p:cTn>
                                        <p:tgtEl>
                                          <p:spTgt spid="34923"/>
                                        </p:tgtEl>
                                        <p:attrNameLst>
                                          <p:attrName>style.visibility</p:attrName>
                                        </p:attrNameLst>
                                      </p:cBhvr>
                                      <p:to>
                                        <p:strVal val="visible"/>
                                      </p:to>
                                    </p:set>
                                    <p:anim calcmode="lin" valueType="num">
                                      <p:cBhvr>
                                        <p:cTn id="22" dur="500" fill="hold"/>
                                        <p:tgtEl>
                                          <p:spTgt spid="34923"/>
                                        </p:tgtEl>
                                        <p:attrNameLst>
                                          <p:attrName>ppt_w</p:attrName>
                                        </p:attrNameLst>
                                      </p:cBhvr>
                                      <p:tavLst>
                                        <p:tav tm="0">
                                          <p:val>
                                            <p:fltVal val="0"/>
                                          </p:val>
                                        </p:tav>
                                        <p:tav tm="100000">
                                          <p:val>
                                            <p:strVal val="#ppt_w"/>
                                          </p:val>
                                        </p:tav>
                                      </p:tavLst>
                                    </p:anim>
                                    <p:anim calcmode="lin" valueType="num">
                                      <p:cBhvr>
                                        <p:cTn id="23" dur="500" fill="hold"/>
                                        <p:tgtEl>
                                          <p:spTgt spid="34923"/>
                                        </p:tgtEl>
                                        <p:attrNameLst>
                                          <p:attrName>ppt_h</p:attrName>
                                        </p:attrNameLst>
                                      </p:cBhvr>
                                      <p:tavLst>
                                        <p:tav tm="0">
                                          <p:val>
                                            <p:fltVal val="0"/>
                                          </p:val>
                                        </p:tav>
                                        <p:tav tm="100000">
                                          <p:val>
                                            <p:strVal val="#ppt_h"/>
                                          </p:val>
                                        </p:tav>
                                      </p:tavLst>
                                    </p:anim>
                                  </p:childTnLst>
                                </p:cTn>
                              </p:par>
                            </p:childTnLst>
                          </p:cTn>
                        </p:par>
                        <p:par>
                          <p:cTn id="24" fill="hold">
                            <p:stCondLst>
                              <p:cond delay="3225"/>
                            </p:stCondLst>
                            <p:childTnLst>
                              <p:par>
                                <p:cTn id="25" presetID="10" presetClass="entr" presetSubtype="0" fill="hold" nodeType="afterEffect">
                                  <p:stCondLst>
                                    <p:cond delay="0"/>
                                  </p:stCondLst>
                                  <p:childTnLst>
                                    <p:set>
                                      <p:cBhvr>
                                        <p:cTn id="26" dur="1" fill="hold">
                                          <p:stCondLst>
                                            <p:cond delay="0"/>
                                          </p:stCondLst>
                                        </p:cTn>
                                        <p:tgtEl>
                                          <p:spTgt spid="34947"/>
                                        </p:tgtEl>
                                        <p:attrNameLst>
                                          <p:attrName>style.visibility</p:attrName>
                                        </p:attrNameLst>
                                      </p:cBhvr>
                                      <p:to>
                                        <p:strVal val="visible"/>
                                      </p:to>
                                    </p:set>
                                    <p:animEffect transition="in" filter="fade">
                                      <p:cBhvr>
                                        <p:cTn id="27" dur="500"/>
                                        <p:tgtEl>
                                          <p:spTgt spid="34947"/>
                                        </p:tgtEl>
                                      </p:cBhvr>
                                    </p:animEffect>
                                  </p:childTnLst>
                                </p:cTn>
                              </p:par>
                              <p:par>
                                <p:cTn id="28" presetID="22" presetClass="entr" presetSubtype="8" fill="hold" nodeType="withEffect">
                                  <p:stCondLst>
                                    <p:cond delay="300"/>
                                  </p:stCondLst>
                                  <p:childTnLst>
                                    <p:set>
                                      <p:cBhvr>
                                        <p:cTn id="29" dur="1" fill="hold">
                                          <p:stCondLst>
                                            <p:cond delay="0"/>
                                          </p:stCondLst>
                                        </p:cTn>
                                        <p:tgtEl>
                                          <p:spTgt spid="34945"/>
                                        </p:tgtEl>
                                        <p:attrNameLst>
                                          <p:attrName>style.visibility</p:attrName>
                                        </p:attrNameLst>
                                      </p:cBhvr>
                                      <p:to>
                                        <p:strVal val="visible"/>
                                      </p:to>
                                    </p:set>
                                    <p:animEffect transition="in" filter="wipe(left)">
                                      <p:cBhvr>
                                        <p:cTn id="30" dur="2000"/>
                                        <p:tgtEl>
                                          <p:spTgt spid="34945"/>
                                        </p:tgtEl>
                                      </p:cBhvr>
                                    </p:animEffect>
                                  </p:childTnLst>
                                </p:cTn>
                              </p:par>
                              <p:par>
                                <p:cTn id="31" presetID="63" presetClass="path" presetSubtype="0" accel="50000" fill="hold" nodeType="withEffect">
                                  <p:stCondLst>
                                    <p:cond delay="0"/>
                                  </p:stCondLst>
                                  <p:childTnLst>
                                    <p:animMotion origin="layout" path="M -0.06945 0.00093 L 0.56389 0.00093 " pathEditMode="relative" rAng="0" ptsTypes="AA">
                                      <p:cBhvr>
                                        <p:cTn id="32" dur="2000" fill="hold"/>
                                        <p:tgtEl>
                                          <p:spTgt spid="34947"/>
                                        </p:tgtEl>
                                        <p:attrNameLst>
                                          <p:attrName>ppt_x</p:attrName>
                                          <p:attrName>ppt_y</p:attrName>
                                        </p:attrNameLst>
                                      </p:cBhvr>
                                      <p:rCtr x="31667" y="0"/>
                                    </p:animMotion>
                                  </p:childTnLst>
                                </p:cTn>
                              </p:par>
                            </p:childTnLst>
                          </p:cTn>
                        </p:par>
                        <p:par>
                          <p:cTn id="33" fill="hold">
                            <p:stCondLst>
                              <p:cond delay="3725"/>
                            </p:stCondLst>
                            <p:childTnLst>
                              <p:par>
                                <p:cTn id="34" presetID="10" presetClass="exit" presetSubtype="0" fill="hold" nodeType="afterEffect">
                                  <p:stCondLst>
                                    <p:cond delay="0"/>
                                  </p:stCondLst>
                                  <p:childTnLst>
                                    <p:animEffect transition="out" filter="fade">
                                      <p:cBhvr>
                                        <p:cTn id="35" dur="1000"/>
                                        <p:tgtEl>
                                          <p:spTgt spid="34947"/>
                                        </p:tgtEl>
                                      </p:cBhvr>
                                    </p:animEffect>
                                    <p:set>
                                      <p:cBhvr>
                                        <p:cTn id="36" dur="1" fill="hold">
                                          <p:stCondLst>
                                            <p:cond delay="999"/>
                                          </p:stCondLst>
                                        </p:cTn>
                                        <p:tgtEl>
                                          <p:spTgt spid="34947"/>
                                        </p:tgtEl>
                                        <p:attrNameLst>
                                          <p:attrName>style.visibility</p:attrName>
                                        </p:attrNameLst>
                                      </p:cBhvr>
                                      <p:to>
                                        <p:strVal val="hidden"/>
                                      </p:to>
                                    </p:set>
                                  </p:childTnLst>
                                </p:cTn>
                              </p:par>
                            </p:childTnLst>
                          </p:cTn>
                        </p:par>
                        <p:par>
                          <p:cTn id="37" fill="hold">
                            <p:stCondLst>
                              <p:cond delay="4725"/>
                            </p:stCondLst>
                            <p:childTnLst>
                              <p:par>
                                <p:cTn id="38" presetID="22" presetClass="entr" presetSubtype="8" fill="hold" grpId="0" nodeType="afterEffect">
                                  <p:stCondLst>
                                    <p:cond delay="0"/>
                                  </p:stCondLst>
                                  <p:childTnLst>
                                    <p:set>
                                      <p:cBhvr>
                                        <p:cTn id="39" dur="1" fill="hold">
                                          <p:stCondLst>
                                            <p:cond delay="0"/>
                                          </p:stCondLst>
                                        </p:cTn>
                                        <p:tgtEl>
                                          <p:spTgt spid="34946"/>
                                        </p:tgtEl>
                                        <p:attrNameLst>
                                          <p:attrName>style.visibility</p:attrName>
                                        </p:attrNameLst>
                                      </p:cBhvr>
                                      <p:to>
                                        <p:strVal val="visible"/>
                                      </p:to>
                                    </p:set>
                                    <p:animEffect transition="in" filter="wipe(left)">
                                      <p:cBhvr>
                                        <p:cTn id="40" dur="1000"/>
                                        <p:tgtEl>
                                          <p:spTgt spid="34946"/>
                                        </p:tgtEl>
                                      </p:cBhvr>
                                    </p:animEffect>
                                  </p:childTnLst>
                                </p:cTn>
                              </p:par>
                            </p:childTnLst>
                          </p:cTn>
                        </p:par>
                        <p:par>
                          <p:cTn id="41" fill="hold">
                            <p:stCondLst>
                              <p:cond delay="5725"/>
                            </p:stCondLst>
                            <p:childTnLst>
                              <p:par>
                                <p:cTn id="42" presetID="10" presetClass="entr" presetSubtype="0" fill="hold" nodeType="afterEffect">
                                  <p:stCondLst>
                                    <p:cond delay="0"/>
                                  </p:stCondLst>
                                  <p:childTnLst>
                                    <p:set>
                                      <p:cBhvr>
                                        <p:cTn id="43" dur="1" fill="hold">
                                          <p:stCondLst>
                                            <p:cond delay="0"/>
                                          </p:stCondLst>
                                        </p:cTn>
                                        <p:tgtEl>
                                          <p:spTgt spid="34950"/>
                                        </p:tgtEl>
                                        <p:attrNameLst>
                                          <p:attrName>style.visibility</p:attrName>
                                        </p:attrNameLst>
                                      </p:cBhvr>
                                      <p:to>
                                        <p:strVal val="visible"/>
                                      </p:to>
                                    </p:set>
                                    <p:animEffect transition="in" filter="fade">
                                      <p:cBhvr>
                                        <p:cTn id="44" dur="500"/>
                                        <p:tgtEl>
                                          <p:spTgt spid="34950"/>
                                        </p:tgtEl>
                                      </p:cBhvr>
                                    </p:animEffect>
                                  </p:childTnLst>
                                </p:cTn>
                              </p:par>
                              <p:par>
                                <p:cTn id="45" presetID="22" presetClass="entr" presetSubtype="8" fill="hold" nodeType="withEffect">
                                  <p:stCondLst>
                                    <p:cond delay="300"/>
                                  </p:stCondLst>
                                  <p:childTnLst>
                                    <p:set>
                                      <p:cBhvr>
                                        <p:cTn id="46" dur="1" fill="hold">
                                          <p:stCondLst>
                                            <p:cond delay="0"/>
                                          </p:stCondLst>
                                        </p:cTn>
                                        <p:tgtEl>
                                          <p:spTgt spid="34948"/>
                                        </p:tgtEl>
                                        <p:attrNameLst>
                                          <p:attrName>style.visibility</p:attrName>
                                        </p:attrNameLst>
                                      </p:cBhvr>
                                      <p:to>
                                        <p:strVal val="visible"/>
                                      </p:to>
                                    </p:set>
                                    <p:animEffect transition="in" filter="wipe(left)">
                                      <p:cBhvr>
                                        <p:cTn id="47" dur="2000"/>
                                        <p:tgtEl>
                                          <p:spTgt spid="34948"/>
                                        </p:tgtEl>
                                      </p:cBhvr>
                                    </p:animEffect>
                                  </p:childTnLst>
                                </p:cTn>
                              </p:par>
                              <p:par>
                                <p:cTn id="48" presetID="63" presetClass="path" presetSubtype="0" accel="50000" fill="hold" nodeType="withEffect">
                                  <p:stCondLst>
                                    <p:cond delay="0"/>
                                  </p:stCondLst>
                                  <p:childTnLst>
                                    <p:animMotion origin="layout" path="M -0.06945 0.00093 L 0.56389 0.00093 " pathEditMode="relative" rAng="0" ptsTypes="AA">
                                      <p:cBhvr>
                                        <p:cTn id="49" dur="2000" fill="hold"/>
                                        <p:tgtEl>
                                          <p:spTgt spid="34950"/>
                                        </p:tgtEl>
                                        <p:attrNameLst>
                                          <p:attrName>ppt_x</p:attrName>
                                          <p:attrName>ppt_y</p:attrName>
                                        </p:attrNameLst>
                                      </p:cBhvr>
                                      <p:rCtr x="31667" y="0"/>
                                    </p:animMotion>
                                  </p:childTnLst>
                                </p:cTn>
                              </p:par>
                            </p:childTnLst>
                          </p:cTn>
                        </p:par>
                        <p:par>
                          <p:cTn id="50" fill="hold">
                            <p:stCondLst>
                              <p:cond delay="6225"/>
                            </p:stCondLst>
                            <p:childTnLst>
                              <p:par>
                                <p:cTn id="51" presetID="10" presetClass="exit" presetSubtype="0" fill="hold" nodeType="afterEffect">
                                  <p:stCondLst>
                                    <p:cond delay="0"/>
                                  </p:stCondLst>
                                  <p:childTnLst>
                                    <p:animEffect transition="out" filter="fade">
                                      <p:cBhvr>
                                        <p:cTn id="52" dur="1000"/>
                                        <p:tgtEl>
                                          <p:spTgt spid="34950"/>
                                        </p:tgtEl>
                                      </p:cBhvr>
                                    </p:animEffect>
                                    <p:set>
                                      <p:cBhvr>
                                        <p:cTn id="53" dur="1" fill="hold">
                                          <p:stCondLst>
                                            <p:cond delay="999"/>
                                          </p:stCondLst>
                                        </p:cTn>
                                        <p:tgtEl>
                                          <p:spTgt spid="34950"/>
                                        </p:tgtEl>
                                        <p:attrNameLst>
                                          <p:attrName>style.visibility</p:attrName>
                                        </p:attrNameLst>
                                      </p:cBhvr>
                                      <p:to>
                                        <p:strVal val="hidden"/>
                                      </p:to>
                                    </p:set>
                                  </p:childTnLst>
                                </p:cTn>
                              </p:par>
                            </p:childTnLst>
                          </p:cTn>
                        </p:par>
                        <p:par>
                          <p:cTn id="54" fill="hold">
                            <p:stCondLst>
                              <p:cond delay="7225"/>
                            </p:stCondLst>
                            <p:childTnLst>
                              <p:par>
                                <p:cTn id="55" presetID="22" presetClass="entr" presetSubtype="8" fill="hold" grpId="0" nodeType="afterEffect">
                                  <p:stCondLst>
                                    <p:cond delay="0"/>
                                  </p:stCondLst>
                                  <p:childTnLst>
                                    <p:set>
                                      <p:cBhvr>
                                        <p:cTn id="56" dur="1" fill="hold">
                                          <p:stCondLst>
                                            <p:cond delay="0"/>
                                          </p:stCondLst>
                                        </p:cTn>
                                        <p:tgtEl>
                                          <p:spTgt spid="34949"/>
                                        </p:tgtEl>
                                        <p:attrNameLst>
                                          <p:attrName>style.visibility</p:attrName>
                                        </p:attrNameLst>
                                      </p:cBhvr>
                                      <p:to>
                                        <p:strVal val="visible"/>
                                      </p:to>
                                    </p:set>
                                    <p:animEffect transition="in" filter="wipe(left)">
                                      <p:cBhvr>
                                        <p:cTn id="57" dur="1000"/>
                                        <p:tgtEl>
                                          <p:spTgt spid="34949"/>
                                        </p:tgtEl>
                                      </p:cBhvr>
                                    </p:animEffect>
                                  </p:childTnLst>
                                </p:cTn>
                              </p:par>
                            </p:childTnLst>
                          </p:cTn>
                        </p:par>
                        <p:par>
                          <p:cTn id="58" fill="hold">
                            <p:stCondLst>
                              <p:cond delay="8225"/>
                            </p:stCondLst>
                            <p:childTnLst>
                              <p:par>
                                <p:cTn id="59" presetID="10" presetClass="entr" presetSubtype="0" fill="hold" nodeType="afterEffect">
                                  <p:stCondLst>
                                    <p:cond delay="0"/>
                                  </p:stCondLst>
                                  <p:childTnLst>
                                    <p:set>
                                      <p:cBhvr>
                                        <p:cTn id="60" dur="1" fill="hold">
                                          <p:stCondLst>
                                            <p:cond delay="0"/>
                                          </p:stCondLst>
                                        </p:cTn>
                                        <p:tgtEl>
                                          <p:spTgt spid="34953"/>
                                        </p:tgtEl>
                                        <p:attrNameLst>
                                          <p:attrName>style.visibility</p:attrName>
                                        </p:attrNameLst>
                                      </p:cBhvr>
                                      <p:to>
                                        <p:strVal val="visible"/>
                                      </p:to>
                                    </p:set>
                                    <p:animEffect transition="in" filter="fade">
                                      <p:cBhvr>
                                        <p:cTn id="61" dur="500"/>
                                        <p:tgtEl>
                                          <p:spTgt spid="34953"/>
                                        </p:tgtEl>
                                      </p:cBhvr>
                                    </p:animEffect>
                                  </p:childTnLst>
                                </p:cTn>
                              </p:par>
                              <p:par>
                                <p:cTn id="62" presetID="22" presetClass="entr" presetSubtype="8" fill="hold" nodeType="withEffect">
                                  <p:stCondLst>
                                    <p:cond delay="300"/>
                                  </p:stCondLst>
                                  <p:childTnLst>
                                    <p:set>
                                      <p:cBhvr>
                                        <p:cTn id="63" dur="1" fill="hold">
                                          <p:stCondLst>
                                            <p:cond delay="0"/>
                                          </p:stCondLst>
                                        </p:cTn>
                                        <p:tgtEl>
                                          <p:spTgt spid="34951"/>
                                        </p:tgtEl>
                                        <p:attrNameLst>
                                          <p:attrName>style.visibility</p:attrName>
                                        </p:attrNameLst>
                                      </p:cBhvr>
                                      <p:to>
                                        <p:strVal val="visible"/>
                                      </p:to>
                                    </p:set>
                                    <p:animEffect transition="in" filter="wipe(left)">
                                      <p:cBhvr>
                                        <p:cTn id="64" dur="2000"/>
                                        <p:tgtEl>
                                          <p:spTgt spid="34951"/>
                                        </p:tgtEl>
                                      </p:cBhvr>
                                    </p:animEffect>
                                  </p:childTnLst>
                                </p:cTn>
                              </p:par>
                              <p:par>
                                <p:cTn id="65" presetID="63" presetClass="path" presetSubtype="0" accel="50000" fill="hold" nodeType="withEffect">
                                  <p:stCondLst>
                                    <p:cond delay="0"/>
                                  </p:stCondLst>
                                  <p:childTnLst>
                                    <p:animMotion origin="layout" path="M -0.06945 0.00093 L 0.56389 0.00093 " pathEditMode="relative" rAng="0" ptsTypes="AA">
                                      <p:cBhvr>
                                        <p:cTn id="66" dur="2000" fill="hold"/>
                                        <p:tgtEl>
                                          <p:spTgt spid="34953"/>
                                        </p:tgtEl>
                                        <p:attrNameLst>
                                          <p:attrName>ppt_x</p:attrName>
                                          <p:attrName>ppt_y</p:attrName>
                                        </p:attrNameLst>
                                      </p:cBhvr>
                                      <p:rCtr x="31667" y="0"/>
                                    </p:animMotion>
                                  </p:childTnLst>
                                </p:cTn>
                              </p:par>
                            </p:childTnLst>
                          </p:cTn>
                        </p:par>
                        <p:par>
                          <p:cTn id="67" fill="hold">
                            <p:stCondLst>
                              <p:cond delay="8725"/>
                            </p:stCondLst>
                            <p:childTnLst>
                              <p:par>
                                <p:cTn id="68" presetID="10" presetClass="exit" presetSubtype="0" fill="hold" nodeType="afterEffect">
                                  <p:stCondLst>
                                    <p:cond delay="0"/>
                                  </p:stCondLst>
                                  <p:childTnLst>
                                    <p:animEffect transition="out" filter="fade">
                                      <p:cBhvr>
                                        <p:cTn id="69" dur="1000"/>
                                        <p:tgtEl>
                                          <p:spTgt spid="34953"/>
                                        </p:tgtEl>
                                      </p:cBhvr>
                                    </p:animEffect>
                                    <p:set>
                                      <p:cBhvr>
                                        <p:cTn id="70" dur="1" fill="hold">
                                          <p:stCondLst>
                                            <p:cond delay="999"/>
                                          </p:stCondLst>
                                        </p:cTn>
                                        <p:tgtEl>
                                          <p:spTgt spid="34953"/>
                                        </p:tgtEl>
                                        <p:attrNameLst>
                                          <p:attrName>style.visibility</p:attrName>
                                        </p:attrNameLst>
                                      </p:cBhvr>
                                      <p:to>
                                        <p:strVal val="hidden"/>
                                      </p:to>
                                    </p:set>
                                  </p:childTnLst>
                                </p:cTn>
                              </p:par>
                            </p:childTnLst>
                          </p:cTn>
                        </p:par>
                        <p:par>
                          <p:cTn id="71" fill="hold">
                            <p:stCondLst>
                              <p:cond delay="9725"/>
                            </p:stCondLst>
                            <p:childTnLst>
                              <p:par>
                                <p:cTn id="72" presetID="22" presetClass="entr" presetSubtype="8" fill="hold" grpId="0" nodeType="afterEffect">
                                  <p:stCondLst>
                                    <p:cond delay="0"/>
                                  </p:stCondLst>
                                  <p:childTnLst>
                                    <p:set>
                                      <p:cBhvr>
                                        <p:cTn id="73" dur="1" fill="hold">
                                          <p:stCondLst>
                                            <p:cond delay="0"/>
                                          </p:stCondLst>
                                        </p:cTn>
                                        <p:tgtEl>
                                          <p:spTgt spid="34952"/>
                                        </p:tgtEl>
                                        <p:attrNameLst>
                                          <p:attrName>style.visibility</p:attrName>
                                        </p:attrNameLst>
                                      </p:cBhvr>
                                      <p:to>
                                        <p:strVal val="visible"/>
                                      </p:to>
                                    </p:set>
                                    <p:animEffect transition="in" filter="wipe(left)">
                                      <p:cBhvr>
                                        <p:cTn id="74" dur="1000"/>
                                        <p:tgtEl>
                                          <p:spTgt spid="34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23" grpId="0"/>
      <p:bldP spid="34946" grpId="0"/>
      <p:bldP spid="34949" grpId="0"/>
      <p:bldP spid="34952"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170" name="Group 2"/>
          <p:cNvGrpSpPr/>
          <p:nvPr/>
        </p:nvGrpSpPr>
        <p:grpSpPr bwMode="auto">
          <a:xfrm>
            <a:off x="698079" y="1544031"/>
            <a:ext cx="2057695" cy="1574281"/>
            <a:chOff x="384" y="1174"/>
            <a:chExt cx="1520" cy="1418"/>
          </a:xfrm>
        </p:grpSpPr>
        <p:pic>
          <p:nvPicPr>
            <p:cNvPr id="135171" name="Picture 3" descr="墨滴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 y="1174"/>
              <a:ext cx="1520" cy="1418"/>
            </a:xfrm>
            <a:prstGeom prst="rect">
              <a:avLst/>
            </a:prstGeom>
            <a:noFill/>
            <a:extLst>
              <a:ext uri="{909E8E84-426E-40DD-AFC4-6F175D3DCCD1}">
                <a14:hiddenFill xmlns:a14="http://schemas.microsoft.com/office/drawing/2010/main">
                  <a:solidFill>
                    <a:srgbClr val="FFFFFF"/>
                  </a:solidFill>
                </a14:hiddenFill>
              </a:ext>
            </a:extLst>
          </p:spPr>
        </p:pic>
        <p:sp>
          <p:nvSpPr>
            <p:cNvPr id="135172" name="Text Box 7"/>
            <p:cNvSpPr txBox="1">
              <a:spLocks noChangeArrowheads="1"/>
            </p:cNvSpPr>
            <p:nvPr/>
          </p:nvSpPr>
          <p:spPr bwMode="gray">
            <a:xfrm>
              <a:off x="660" y="1620"/>
              <a:ext cx="1010"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b="1" dirty="0">
                  <a:solidFill>
                    <a:schemeClr val="bg1"/>
                  </a:solidFill>
                </a:rPr>
                <a:t>点击此处</a:t>
              </a:r>
              <a:endParaRPr lang="zh-CN" altLang="en-US" b="1" dirty="0">
                <a:solidFill>
                  <a:schemeClr val="bg1"/>
                </a:solidFill>
              </a:endParaRPr>
            </a:p>
            <a:p>
              <a:pPr algn="ctr"/>
              <a:r>
                <a:rPr lang="zh-CN" altLang="en-US" b="1" dirty="0">
                  <a:solidFill>
                    <a:schemeClr val="bg1"/>
                  </a:solidFill>
                </a:rPr>
                <a:t>添加文字</a:t>
              </a:r>
              <a:endParaRPr lang="zh-CN" altLang="en-US" b="1" dirty="0">
                <a:solidFill>
                  <a:schemeClr val="bg1"/>
                </a:solidFill>
              </a:endParaRPr>
            </a:p>
          </p:txBody>
        </p:sp>
      </p:grpSp>
      <p:grpSp>
        <p:nvGrpSpPr>
          <p:cNvPr id="135173" name="Group 5"/>
          <p:cNvGrpSpPr/>
          <p:nvPr/>
        </p:nvGrpSpPr>
        <p:grpSpPr bwMode="auto">
          <a:xfrm>
            <a:off x="3518115" y="1575542"/>
            <a:ext cx="2057695" cy="1574281"/>
            <a:chOff x="384" y="1174"/>
            <a:chExt cx="1520" cy="1418"/>
          </a:xfrm>
        </p:grpSpPr>
        <p:pic>
          <p:nvPicPr>
            <p:cNvPr id="135174" name="Picture 6" descr="墨滴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 y="1174"/>
              <a:ext cx="1520" cy="1418"/>
            </a:xfrm>
            <a:prstGeom prst="rect">
              <a:avLst/>
            </a:prstGeom>
            <a:noFill/>
            <a:extLst>
              <a:ext uri="{909E8E84-426E-40DD-AFC4-6F175D3DCCD1}">
                <a14:hiddenFill xmlns:a14="http://schemas.microsoft.com/office/drawing/2010/main">
                  <a:solidFill>
                    <a:srgbClr val="FFFFFF"/>
                  </a:solidFill>
                </a14:hiddenFill>
              </a:ext>
            </a:extLst>
          </p:spPr>
        </p:pic>
        <p:sp>
          <p:nvSpPr>
            <p:cNvPr id="135175" name="Text Box 7"/>
            <p:cNvSpPr txBox="1">
              <a:spLocks noChangeArrowheads="1"/>
            </p:cNvSpPr>
            <p:nvPr/>
          </p:nvSpPr>
          <p:spPr bwMode="gray">
            <a:xfrm>
              <a:off x="660" y="1592"/>
              <a:ext cx="1010"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b="1" dirty="0">
                  <a:solidFill>
                    <a:schemeClr val="bg1"/>
                  </a:solidFill>
                </a:rPr>
                <a:t>点击此处</a:t>
              </a:r>
              <a:endParaRPr lang="zh-CN" altLang="en-US" b="1" dirty="0">
                <a:solidFill>
                  <a:schemeClr val="bg1"/>
                </a:solidFill>
              </a:endParaRPr>
            </a:p>
            <a:p>
              <a:pPr algn="ctr"/>
              <a:r>
                <a:rPr lang="zh-CN" altLang="en-US" b="1" dirty="0">
                  <a:solidFill>
                    <a:schemeClr val="bg1"/>
                  </a:solidFill>
                </a:rPr>
                <a:t>添加文字</a:t>
              </a:r>
              <a:endParaRPr lang="zh-CN" altLang="en-US" b="1" dirty="0">
                <a:solidFill>
                  <a:schemeClr val="bg1"/>
                </a:solidFill>
              </a:endParaRPr>
            </a:p>
          </p:txBody>
        </p:sp>
      </p:grpSp>
      <p:grpSp>
        <p:nvGrpSpPr>
          <p:cNvPr id="135176" name="Group 8"/>
          <p:cNvGrpSpPr/>
          <p:nvPr/>
        </p:nvGrpSpPr>
        <p:grpSpPr bwMode="auto">
          <a:xfrm>
            <a:off x="6338152" y="1575542"/>
            <a:ext cx="2057695" cy="1574281"/>
            <a:chOff x="384" y="1174"/>
            <a:chExt cx="1520" cy="1418"/>
          </a:xfrm>
        </p:grpSpPr>
        <p:pic>
          <p:nvPicPr>
            <p:cNvPr id="135177" name="Picture 9" descr="墨滴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 y="1174"/>
              <a:ext cx="1520" cy="1418"/>
            </a:xfrm>
            <a:prstGeom prst="rect">
              <a:avLst/>
            </a:prstGeom>
            <a:noFill/>
            <a:extLst>
              <a:ext uri="{909E8E84-426E-40DD-AFC4-6F175D3DCCD1}">
                <a14:hiddenFill xmlns:a14="http://schemas.microsoft.com/office/drawing/2010/main">
                  <a:solidFill>
                    <a:srgbClr val="FFFFFF"/>
                  </a:solidFill>
                </a14:hiddenFill>
              </a:ext>
            </a:extLst>
          </p:spPr>
        </p:pic>
        <p:sp>
          <p:nvSpPr>
            <p:cNvPr id="135178" name="Text Box 7"/>
            <p:cNvSpPr txBox="1">
              <a:spLocks noChangeArrowheads="1"/>
            </p:cNvSpPr>
            <p:nvPr/>
          </p:nvSpPr>
          <p:spPr bwMode="gray">
            <a:xfrm>
              <a:off x="659" y="1592"/>
              <a:ext cx="1010"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b="1" dirty="0">
                  <a:solidFill>
                    <a:schemeClr val="bg1"/>
                  </a:solidFill>
                </a:rPr>
                <a:t>点击此处</a:t>
              </a:r>
              <a:endParaRPr lang="zh-CN" altLang="en-US" b="1" dirty="0">
                <a:solidFill>
                  <a:schemeClr val="bg1"/>
                </a:solidFill>
              </a:endParaRPr>
            </a:p>
            <a:p>
              <a:pPr algn="ctr"/>
              <a:r>
                <a:rPr lang="zh-CN" altLang="en-US" b="1" dirty="0">
                  <a:solidFill>
                    <a:schemeClr val="bg1"/>
                  </a:solidFill>
                </a:rPr>
                <a:t>添加文字</a:t>
              </a:r>
              <a:endParaRPr lang="zh-CN" altLang="en-US" b="1" dirty="0">
                <a:solidFill>
                  <a:schemeClr val="bg1"/>
                </a:solidFill>
              </a:endParaRPr>
            </a:p>
          </p:txBody>
        </p:sp>
      </p:grpSp>
      <p:pic>
        <p:nvPicPr>
          <p:cNvPr id="135179" name="Picture 11" descr="箭头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5774" y="2121309"/>
            <a:ext cx="664056" cy="514257"/>
          </a:xfrm>
          <a:prstGeom prst="rect">
            <a:avLst/>
          </a:prstGeom>
          <a:noFill/>
          <a:extLst>
            <a:ext uri="{909E8E84-426E-40DD-AFC4-6F175D3DCCD1}">
              <a14:hiddenFill xmlns:a14="http://schemas.microsoft.com/office/drawing/2010/main">
                <a:solidFill>
                  <a:srgbClr val="FFFFFF"/>
                </a:solidFill>
              </a14:hiddenFill>
            </a:ext>
          </a:extLst>
        </p:spPr>
      </p:pic>
      <p:pic>
        <p:nvPicPr>
          <p:cNvPr id="135180" name="Picture 12" descr="箭头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5810" y="2121309"/>
            <a:ext cx="664056" cy="514257"/>
          </a:xfrm>
          <a:prstGeom prst="rect">
            <a:avLst/>
          </a:prstGeom>
          <a:noFill/>
          <a:extLst>
            <a:ext uri="{909E8E84-426E-40DD-AFC4-6F175D3DCCD1}">
              <a14:hiddenFill xmlns:a14="http://schemas.microsoft.com/office/drawing/2010/main">
                <a:solidFill>
                  <a:srgbClr val="FFFFFF"/>
                </a:solidFill>
              </a14:hiddenFill>
            </a:ext>
          </a:extLst>
        </p:spPr>
      </p:pic>
      <p:grpSp>
        <p:nvGrpSpPr>
          <p:cNvPr id="135181" name="Group 13"/>
          <p:cNvGrpSpPr/>
          <p:nvPr/>
        </p:nvGrpSpPr>
        <p:grpSpPr bwMode="auto">
          <a:xfrm>
            <a:off x="1229828" y="3283428"/>
            <a:ext cx="7516318" cy="1346143"/>
            <a:chOff x="720" y="2998"/>
            <a:chExt cx="4734" cy="1130"/>
          </a:xfrm>
        </p:grpSpPr>
        <p:pic>
          <p:nvPicPr>
            <p:cNvPr id="135182"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83" name="Picture 15"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5184" name="Text Box 16"/>
          <p:cNvSpPr txBox="1">
            <a:spLocks noChangeArrowheads="1"/>
          </p:cNvSpPr>
          <p:nvPr/>
        </p:nvSpPr>
        <p:spPr bwMode="auto">
          <a:xfrm>
            <a:off x="1992172" y="3737185"/>
            <a:ext cx="5335136" cy="339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1700" b="1">
                <a:solidFill>
                  <a:srgbClr val="FFFFFF"/>
                </a:solidFill>
                <a:latin typeface="Arial" panose="020B0604020202020204" pitchFamily="34" charset="0"/>
                <a:ea typeface="楷体" panose="02010609060101010101" pitchFamily="49" charset="-122"/>
              </a:rPr>
              <a:t>点击输入文字内容点击输入文字内容</a:t>
            </a:r>
            <a:endParaRPr lang="zh-CN" altLang="en-US" sz="1700" b="1">
              <a:solidFill>
                <a:srgbClr val="FFFFFF"/>
              </a:solidFill>
              <a:latin typeface="Arial" panose="020B0604020202020204" pitchFamily="34" charset="0"/>
              <a:ea typeface="楷体" panose="02010609060101010101" pitchFamily="49" charset="-122"/>
            </a:endParaRPr>
          </a:p>
        </p:txBody>
      </p:sp>
      <p:sp>
        <p:nvSpPr>
          <p:cNvPr id="1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8" name="Picture 106" descr="三角符号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725"/>
                            </p:stCondLst>
                            <p:childTnLst>
                              <p:par>
                                <p:cTn id="16" presetID="10" presetClass="entr" presetSubtype="0" fill="hold" nodeType="afterEffect">
                                  <p:stCondLst>
                                    <p:cond delay="0"/>
                                  </p:stCondLst>
                                  <p:childTnLst>
                                    <p:set>
                                      <p:cBhvr>
                                        <p:cTn id="17" dur="1" fill="hold">
                                          <p:stCondLst>
                                            <p:cond delay="0"/>
                                          </p:stCondLst>
                                        </p:cTn>
                                        <p:tgtEl>
                                          <p:spTgt spid="135170"/>
                                        </p:tgtEl>
                                        <p:attrNameLst>
                                          <p:attrName>style.visibility</p:attrName>
                                        </p:attrNameLst>
                                      </p:cBhvr>
                                      <p:to>
                                        <p:strVal val="visible"/>
                                      </p:to>
                                    </p:set>
                                    <p:animEffect transition="in" filter="fade">
                                      <p:cBhvr>
                                        <p:cTn id="18" dur="500"/>
                                        <p:tgtEl>
                                          <p:spTgt spid="135170"/>
                                        </p:tgtEl>
                                      </p:cBhvr>
                                    </p:animEffect>
                                  </p:childTnLst>
                                </p:cTn>
                              </p:par>
                            </p:childTnLst>
                          </p:cTn>
                        </p:par>
                        <p:par>
                          <p:cTn id="19" fill="hold">
                            <p:stCondLst>
                              <p:cond delay="1225"/>
                            </p:stCondLst>
                            <p:childTnLst>
                              <p:par>
                                <p:cTn id="20" presetID="22" presetClass="entr" presetSubtype="8" fill="hold" nodeType="afterEffect">
                                  <p:stCondLst>
                                    <p:cond delay="0"/>
                                  </p:stCondLst>
                                  <p:childTnLst>
                                    <p:set>
                                      <p:cBhvr>
                                        <p:cTn id="21" dur="1" fill="hold">
                                          <p:stCondLst>
                                            <p:cond delay="0"/>
                                          </p:stCondLst>
                                        </p:cTn>
                                        <p:tgtEl>
                                          <p:spTgt spid="135179"/>
                                        </p:tgtEl>
                                        <p:attrNameLst>
                                          <p:attrName>style.visibility</p:attrName>
                                        </p:attrNameLst>
                                      </p:cBhvr>
                                      <p:to>
                                        <p:strVal val="visible"/>
                                      </p:to>
                                    </p:set>
                                    <p:animEffect transition="in" filter="wipe(left)">
                                      <p:cBhvr>
                                        <p:cTn id="22" dur="500"/>
                                        <p:tgtEl>
                                          <p:spTgt spid="135179"/>
                                        </p:tgtEl>
                                      </p:cBhvr>
                                    </p:animEffect>
                                  </p:childTnLst>
                                </p:cTn>
                              </p:par>
                            </p:childTnLst>
                          </p:cTn>
                        </p:par>
                        <p:par>
                          <p:cTn id="23" fill="hold">
                            <p:stCondLst>
                              <p:cond delay="1725"/>
                            </p:stCondLst>
                            <p:childTnLst>
                              <p:par>
                                <p:cTn id="24" presetID="10" presetClass="entr" presetSubtype="0" fill="hold" nodeType="afterEffect">
                                  <p:stCondLst>
                                    <p:cond delay="0"/>
                                  </p:stCondLst>
                                  <p:childTnLst>
                                    <p:set>
                                      <p:cBhvr>
                                        <p:cTn id="25" dur="1" fill="hold">
                                          <p:stCondLst>
                                            <p:cond delay="0"/>
                                          </p:stCondLst>
                                        </p:cTn>
                                        <p:tgtEl>
                                          <p:spTgt spid="135173"/>
                                        </p:tgtEl>
                                        <p:attrNameLst>
                                          <p:attrName>style.visibility</p:attrName>
                                        </p:attrNameLst>
                                      </p:cBhvr>
                                      <p:to>
                                        <p:strVal val="visible"/>
                                      </p:to>
                                    </p:set>
                                    <p:animEffect transition="in" filter="fade">
                                      <p:cBhvr>
                                        <p:cTn id="26" dur="500"/>
                                        <p:tgtEl>
                                          <p:spTgt spid="135173"/>
                                        </p:tgtEl>
                                      </p:cBhvr>
                                    </p:animEffect>
                                  </p:childTnLst>
                                </p:cTn>
                              </p:par>
                            </p:childTnLst>
                          </p:cTn>
                        </p:par>
                        <p:par>
                          <p:cTn id="27" fill="hold">
                            <p:stCondLst>
                              <p:cond delay="2225"/>
                            </p:stCondLst>
                            <p:childTnLst>
                              <p:par>
                                <p:cTn id="28" presetID="22" presetClass="entr" presetSubtype="8" fill="hold" nodeType="afterEffect">
                                  <p:stCondLst>
                                    <p:cond delay="0"/>
                                  </p:stCondLst>
                                  <p:childTnLst>
                                    <p:set>
                                      <p:cBhvr>
                                        <p:cTn id="29" dur="1" fill="hold">
                                          <p:stCondLst>
                                            <p:cond delay="0"/>
                                          </p:stCondLst>
                                        </p:cTn>
                                        <p:tgtEl>
                                          <p:spTgt spid="135180"/>
                                        </p:tgtEl>
                                        <p:attrNameLst>
                                          <p:attrName>style.visibility</p:attrName>
                                        </p:attrNameLst>
                                      </p:cBhvr>
                                      <p:to>
                                        <p:strVal val="visible"/>
                                      </p:to>
                                    </p:set>
                                    <p:animEffect transition="in" filter="wipe(left)">
                                      <p:cBhvr>
                                        <p:cTn id="30" dur="500"/>
                                        <p:tgtEl>
                                          <p:spTgt spid="135180"/>
                                        </p:tgtEl>
                                      </p:cBhvr>
                                    </p:animEffect>
                                  </p:childTnLst>
                                </p:cTn>
                              </p:par>
                            </p:childTnLst>
                          </p:cTn>
                        </p:par>
                        <p:par>
                          <p:cTn id="31" fill="hold">
                            <p:stCondLst>
                              <p:cond delay="2725"/>
                            </p:stCondLst>
                            <p:childTnLst>
                              <p:par>
                                <p:cTn id="32" presetID="10" presetClass="entr" presetSubtype="0" fill="hold" nodeType="afterEffect">
                                  <p:stCondLst>
                                    <p:cond delay="0"/>
                                  </p:stCondLst>
                                  <p:childTnLst>
                                    <p:set>
                                      <p:cBhvr>
                                        <p:cTn id="33" dur="1" fill="hold">
                                          <p:stCondLst>
                                            <p:cond delay="0"/>
                                          </p:stCondLst>
                                        </p:cTn>
                                        <p:tgtEl>
                                          <p:spTgt spid="135176"/>
                                        </p:tgtEl>
                                        <p:attrNameLst>
                                          <p:attrName>style.visibility</p:attrName>
                                        </p:attrNameLst>
                                      </p:cBhvr>
                                      <p:to>
                                        <p:strVal val="visible"/>
                                      </p:to>
                                    </p:set>
                                    <p:animEffect transition="in" filter="fade">
                                      <p:cBhvr>
                                        <p:cTn id="34" dur="500"/>
                                        <p:tgtEl>
                                          <p:spTgt spid="135176"/>
                                        </p:tgtEl>
                                      </p:cBhvr>
                                    </p:animEffect>
                                  </p:childTnLst>
                                </p:cTn>
                              </p:par>
                            </p:childTnLst>
                          </p:cTn>
                        </p:par>
                        <p:par>
                          <p:cTn id="35" fill="hold">
                            <p:stCondLst>
                              <p:cond delay="3225"/>
                            </p:stCondLst>
                            <p:childTnLst>
                              <p:par>
                                <p:cTn id="36" presetID="22" presetClass="entr" presetSubtype="8" fill="hold" nodeType="afterEffect">
                                  <p:stCondLst>
                                    <p:cond delay="0"/>
                                  </p:stCondLst>
                                  <p:childTnLst>
                                    <p:set>
                                      <p:cBhvr>
                                        <p:cTn id="37" dur="1" fill="hold">
                                          <p:stCondLst>
                                            <p:cond delay="0"/>
                                          </p:stCondLst>
                                        </p:cTn>
                                        <p:tgtEl>
                                          <p:spTgt spid="135181"/>
                                        </p:tgtEl>
                                        <p:attrNameLst>
                                          <p:attrName>style.visibility</p:attrName>
                                        </p:attrNameLst>
                                      </p:cBhvr>
                                      <p:to>
                                        <p:strVal val="visible"/>
                                      </p:to>
                                    </p:set>
                                    <p:animEffect transition="in" filter="wipe(left)">
                                      <p:cBhvr>
                                        <p:cTn id="38" dur="1000"/>
                                        <p:tgtEl>
                                          <p:spTgt spid="135181"/>
                                        </p:tgtEl>
                                      </p:cBhvr>
                                    </p:animEffect>
                                  </p:childTnLst>
                                </p:cTn>
                              </p:par>
                            </p:childTnLst>
                          </p:cTn>
                        </p:par>
                        <p:par>
                          <p:cTn id="39" fill="hold">
                            <p:stCondLst>
                              <p:cond delay="4225"/>
                            </p:stCondLst>
                            <p:childTnLst>
                              <p:par>
                                <p:cTn id="40" presetID="50" presetClass="entr" presetSubtype="0" decel="100000" fill="hold" grpId="0" nodeType="afterEffect">
                                  <p:stCondLst>
                                    <p:cond delay="0"/>
                                  </p:stCondLst>
                                  <p:childTnLst>
                                    <p:set>
                                      <p:cBhvr>
                                        <p:cTn id="41" dur="1" fill="hold">
                                          <p:stCondLst>
                                            <p:cond delay="0"/>
                                          </p:stCondLst>
                                        </p:cTn>
                                        <p:tgtEl>
                                          <p:spTgt spid="135184"/>
                                        </p:tgtEl>
                                        <p:attrNameLst>
                                          <p:attrName>style.visibility</p:attrName>
                                        </p:attrNameLst>
                                      </p:cBhvr>
                                      <p:to>
                                        <p:strVal val="visible"/>
                                      </p:to>
                                    </p:set>
                                    <p:anim calcmode="lin" valueType="num">
                                      <p:cBhvr>
                                        <p:cTn id="42" dur="1000" fill="hold"/>
                                        <p:tgtEl>
                                          <p:spTgt spid="135184"/>
                                        </p:tgtEl>
                                        <p:attrNameLst>
                                          <p:attrName>ppt_w</p:attrName>
                                        </p:attrNameLst>
                                      </p:cBhvr>
                                      <p:tavLst>
                                        <p:tav tm="0">
                                          <p:val>
                                            <p:strVal val="#ppt_w+.3"/>
                                          </p:val>
                                        </p:tav>
                                        <p:tav tm="100000">
                                          <p:val>
                                            <p:strVal val="#ppt_w"/>
                                          </p:val>
                                        </p:tav>
                                      </p:tavLst>
                                    </p:anim>
                                    <p:anim calcmode="lin" valueType="num">
                                      <p:cBhvr>
                                        <p:cTn id="43" dur="1000" fill="hold"/>
                                        <p:tgtEl>
                                          <p:spTgt spid="135184"/>
                                        </p:tgtEl>
                                        <p:attrNameLst>
                                          <p:attrName>ppt_h</p:attrName>
                                        </p:attrNameLst>
                                      </p:cBhvr>
                                      <p:tavLst>
                                        <p:tav tm="0">
                                          <p:val>
                                            <p:strVal val="#ppt_h"/>
                                          </p:val>
                                        </p:tav>
                                        <p:tav tm="100000">
                                          <p:val>
                                            <p:strVal val="#ppt_h"/>
                                          </p:val>
                                        </p:tav>
                                      </p:tavLst>
                                    </p:anim>
                                    <p:animEffect transition="in" filter="fade">
                                      <p:cBhvr>
                                        <p:cTn id="44" dur="1000"/>
                                        <p:tgtEl>
                                          <p:spTgt spid="135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84"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69" name="Picture 57" descr="PSD6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0892" y="515518"/>
            <a:ext cx="8174074" cy="4598060"/>
          </a:xfrm>
          <a:prstGeom prst="rect">
            <a:avLst/>
          </a:prstGeom>
          <a:noFill/>
          <a:extLst>
            <a:ext uri="{909E8E84-426E-40DD-AFC4-6F175D3DCCD1}">
              <a14:hiddenFill xmlns:a14="http://schemas.microsoft.com/office/drawing/2010/main">
                <a:solidFill>
                  <a:srgbClr val="FFFFFF"/>
                </a:solidFill>
              </a14:hiddenFill>
            </a:ext>
          </a:extLst>
        </p:spPr>
      </p:pic>
      <p:pic>
        <p:nvPicPr>
          <p:cNvPr id="90173" name="Picture 61" descr="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8365" y="1600750"/>
            <a:ext cx="699338" cy="1338580"/>
          </a:xfrm>
          <a:prstGeom prst="rect">
            <a:avLst/>
          </a:prstGeom>
          <a:noFill/>
          <a:extLst>
            <a:ext uri="{909E8E84-426E-40DD-AFC4-6F175D3DCCD1}">
              <a14:hiddenFill xmlns:a14="http://schemas.microsoft.com/office/drawing/2010/main">
                <a:solidFill>
                  <a:srgbClr val="FFFFFF"/>
                </a:solidFill>
              </a14:hiddenFill>
            </a:ext>
          </a:extLst>
        </p:spPr>
      </p:pic>
      <p:sp>
        <p:nvSpPr>
          <p:cNvPr id="90175" name="Rectangle 63"/>
          <p:cNvSpPr>
            <a:spLocks noChangeArrowheads="1"/>
          </p:cNvSpPr>
          <p:nvPr/>
        </p:nvSpPr>
        <p:spPr bwMode="auto">
          <a:xfrm>
            <a:off x="5715520"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90176" name="Rectangle 64"/>
          <p:cNvSpPr>
            <a:spLocks noChangeArrowheads="1"/>
          </p:cNvSpPr>
          <p:nvPr/>
        </p:nvSpPr>
        <p:spPr bwMode="auto">
          <a:xfrm>
            <a:off x="5333719"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90177" name="Rectangle 65"/>
          <p:cNvSpPr>
            <a:spLocks noChangeArrowheads="1"/>
          </p:cNvSpPr>
          <p:nvPr/>
        </p:nvSpPr>
        <p:spPr bwMode="auto">
          <a:xfrm>
            <a:off x="4952719"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90178" name="Rectangle 66"/>
          <p:cNvSpPr>
            <a:spLocks noChangeArrowheads="1"/>
          </p:cNvSpPr>
          <p:nvPr/>
        </p:nvSpPr>
        <p:spPr bwMode="auto">
          <a:xfrm>
            <a:off x="4571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90179" name="Rectangle 67"/>
          <p:cNvSpPr>
            <a:spLocks noChangeArrowheads="1"/>
          </p:cNvSpPr>
          <p:nvPr/>
        </p:nvSpPr>
        <p:spPr bwMode="auto">
          <a:xfrm>
            <a:off x="4190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90180" name="Rectangle 68"/>
          <p:cNvSpPr>
            <a:spLocks noChangeArrowheads="1"/>
          </p:cNvSpPr>
          <p:nvPr/>
        </p:nvSpPr>
        <p:spPr bwMode="auto">
          <a:xfrm>
            <a:off x="3809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90181" name="Rectangle 69"/>
          <p:cNvSpPr>
            <a:spLocks noChangeArrowheads="1"/>
          </p:cNvSpPr>
          <p:nvPr/>
        </p:nvSpPr>
        <p:spPr bwMode="auto">
          <a:xfrm>
            <a:off x="3428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90182" name="Rectangle 70"/>
          <p:cNvSpPr>
            <a:spLocks noChangeArrowheads="1"/>
          </p:cNvSpPr>
          <p:nvPr/>
        </p:nvSpPr>
        <p:spPr bwMode="auto">
          <a:xfrm>
            <a:off x="3047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90184" name="Rectangle 72"/>
          <p:cNvSpPr>
            <a:spLocks noChangeArrowheads="1"/>
          </p:cNvSpPr>
          <p:nvPr/>
        </p:nvSpPr>
        <p:spPr bwMode="auto">
          <a:xfrm>
            <a:off x="6280189" y="2044271"/>
            <a:ext cx="609874" cy="49187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85000"/>
              </a:lnSpc>
            </a:pPr>
            <a:r>
              <a:rPr lang="zh-CN" altLang="en-US" sz="1600" b="1" dirty="0">
                <a:solidFill>
                  <a:srgbClr val="FFFFFF"/>
                </a:solidFill>
                <a:latin typeface="Arial" panose="020B0604020202020204" pitchFamily="34" charset="0"/>
                <a:ea typeface="楷体" panose="02010609060101010101" pitchFamily="49" charset="-122"/>
              </a:rPr>
              <a:t>标题</a:t>
            </a:r>
            <a:endParaRPr lang="zh-CN" altLang="en-US" sz="1600" b="1" dirty="0">
              <a:solidFill>
                <a:srgbClr val="FFFFFF"/>
              </a:solidFill>
              <a:latin typeface="Arial" panose="020B0604020202020204" pitchFamily="34" charset="0"/>
              <a:ea typeface="楷体" panose="02010609060101010101" pitchFamily="49" charset="-122"/>
            </a:endParaRPr>
          </a:p>
          <a:p>
            <a:pPr eaLnBrk="1" hangingPunct="1">
              <a:lnSpc>
                <a:spcPct val="85000"/>
              </a:lnSpc>
            </a:pPr>
            <a:r>
              <a:rPr lang="zh-CN" altLang="en-US" sz="1600" b="1" dirty="0">
                <a:solidFill>
                  <a:srgbClr val="FFFFFF"/>
                </a:solidFill>
                <a:latin typeface="Arial" panose="020B0604020202020204" pitchFamily="34" charset="0"/>
                <a:ea typeface="楷体" panose="02010609060101010101" pitchFamily="49" charset="-122"/>
              </a:rPr>
              <a:t>内容</a:t>
            </a:r>
            <a:endParaRPr lang="zh-CN" altLang="en-US" sz="1600" b="1" dirty="0">
              <a:solidFill>
                <a:srgbClr val="FFFFFF"/>
              </a:solidFill>
              <a:latin typeface="Arial" panose="020B0604020202020204" pitchFamily="34" charset="0"/>
              <a:ea typeface="楷体" panose="02010609060101010101" pitchFamily="49" charset="-122"/>
            </a:endParaRPr>
          </a:p>
        </p:txBody>
      </p:sp>
      <p:sp>
        <p:nvSpPr>
          <p:cNvPr id="90185" name="Rectangle 73"/>
          <p:cNvSpPr>
            <a:spLocks noChangeArrowheads="1"/>
          </p:cNvSpPr>
          <p:nvPr/>
        </p:nvSpPr>
        <p:spPr bwMode="auto">
          <a:xfrm>
            <a:off x="2666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anose="020B0604020202020204" pitchFamily="34" charset="0"/>
                <a:ea typeface="楷体" panose="02010609060101010101" pitchFamily="49" charset="-122"/>
              </a:rPr>
              <a:t>点击添加相关文字内容</a:t>
            </a:r>
            <a:endParaRPr lang="en-US" altLang="zh-CN" sz="1300" b="1" dirty="0">
              <a:solidFill>
                <a:srgbClr val="4D4D4D"/>
              </a:solidFill>
              <a:latin typeface="Arial" panose="020B0604020202020204" pitchFamily="34" charset="0"/>
              <a:ea typeface="楷体" panose="02010609060101010101" pitchFamily="49" charset="-122"/>
            </a:endParaRPr>
          </a:p>
        </p:txBody>
      </p:sp>
      <p:sp>
        <p:nvSpPr>
          <p:cNvPr id="14"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5" name="Picture 106" descr="三角符号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725"/>
                            </p:stCondLst>
                            <p:childTnLst>
                              <p:par>
                                <p:cTn id="16" presetID="50" presetClass="entr" presetSubtype="0" decel="100000" fill="hold" nodeType="afterEffect">
                                  <p:stCondLst>
                                    <p:cond delay="0"/>
                                  </p:stCondLst>
                                  <p:childTnLst>
                                    <p:set>
                                      <p:cBhvr>
                                        <p:cTn id="17" dur="1" fill="hold">
                                          <p:stCondLst>
                                            <p:cond delay="0"/>
                                          </p:stCondLst>
                                        </p:cTn>
                                        <p:tgtEl>
                                          <p:spTgt spid="90169"/>
                                        </p:tgtEl>
                                        <p:attrNameLst>
                                          <p:attrName>style.visibility</p:attrName>
                                        </p:attrNameLst>
                                      </p:cBhvr>
                                      <p:to>
                                        <p:strVal val="visible"/>
                                      </p:to>
                                    </p:set>
                                    <p:anim calcmode="lin" valueType="num">
                                      <p:cBhvr>
                                        <p:cTn id="18" dur="1000" fill="hold"/>
                                        <p:tgtEl>
                                          <p:spTgt spid="90169"/>
                                        </p:tgtEl>
                                        <p:attrNameLst>
                                          <p:attrName>ppt_w</p:attrName>
                                        </p:attrNameLst>
                                      </p:cBhvr>
                                      <p:tavLst>
                                        <p:tav tm="0">
                                          <p:val>
                                            <p:strVal val="#ppt_w+.3"/>
                                          </p:val>
                                        </p:tav>
                                        <p:tav tm="100000">
                                          <p:val>
                                            <p:strVal val="#ppt_w"/>
                                          </p:val>
                                        </p:tav>
                                      </p:tavLst>
                                    </p:anim>
                                    <p:anim calcmode="lin" valueType="num">
                                      <p:cBhvr>
                                        <p:cTn id="19" dur="1000" fill="hold"/>
                                        <p:tgtEl>
                                          <p:spTgt spid="90169"/>
                                        </p:tgtEl>
                                        <p:attrNameLst>
                                          <p:attrName>ppt_h</p:attrName>
                                        </p:attrNameLst>
                                      </p:cBhvr>
                                      <p:tavLst>
                                        <p:tav tm="0">
                                          <p:val>
                                            <p:strVal val="#ppt_h"/>
                                          </p:val>
                                        </p:tav>
                                        <p:tav tm="100000">
                                          <p:val>
                                            <p:strVal val="#ppt_h"/>
                                          </p:val>
                                        </p:tav>
                                      </p:tavLst>
                                    </p:anim>
                                    <p:animEffect transition="in" filter="fade">
                                      <p:cBhvr>
                                        <p:cTn id="20" dur="1000"/>
                                        <p:tgtEl>
                                          <p:spTgt spid="90169"/>
                                        </p:tgtEl>
                                      </p:cBhvr>
                                    </p:animEffect>
                                  </p:childTnLst>
                                </p:cTn>
                              </p:par>
                            </p:childTnLst>
                          </p:cTn>
                        </p:par>
                        <p:par>
                          <p:cTn id="21" fill="hold">
                            <p:stCondLst>
                              <p:cond delay="1725"/>
                            </p:stCondLst>
                            <p:childTnLst>
                              <p:par>
                                <p:cTn id="22" presetID="13" presetClass="entr" presetSubtype="16" fill="hold" nodeType="afterEffect">
                                  <p:stCondLst>
                                    <p:cond delay="0"/>
                                  </p:stCondLst>
                                  <p:childTnLst>
                                    <p:set>
                                      <p:cBhvr>
                                        <p:cTn id="23" dur="1" fill="hold">
                                          <p:stCondLst>
                                            <p:cond delay="0"/>
                                          </p:stCondLst>
                                        </p:cTn>
                                        <p:tgtEl>
                                          <p:spTgt spid="90173"/>
                                        </p:tgtEl>
                                        <p:attrNameLst>
                                          <p:attrName>style.visibility</p:attrName>
                                        </p:attrNameLst>
                                      </p:cBhvr>
                                      <p:to>
                                        <p:strVal val="visible"/>
                                      </p:to>
                                    </p:set>
                                    <p:animEffect transition="in" filter="plus(in)">
                                      <p:cBhvr>
                                        <p:cTn id="24" dur="2000"/>
                                        <p:tgtEl>
                                          <p:spTgt spid="90173"/>
                                        </p:tgtEl>
                                      </p:cBhvr>
                                    </p:animEffect>
                                  </p:childTnLst>
                                </p:cTn>
                              </p:par>
                            </p:childTnLst>
                          </p:cTn>
                        </p:par>
                        <p:par>
                          <p:cTn id="25" fill="hold">
                            <p:stCondLst>
                              <p:cond delay="3725"/>
                            </p:stCondLst>
                            <p:childTnLst>
                              <p:par>
                                <p:cTn id="26" presetID="23" presetClass="entr" presetSubtype="16" fill="hold" grpId="0" nodeType="afterEffect">
                                  <p:stCondLst>
                                    <p:cond delay="0"/>
                                  </p:stCondLst>
                                  <p:childTnLst>
                                    <p:set>
                                      <p:cBhvr>
                                        <p:cTn id="27" dur="1" fill="hold">
                                          <p:stCondLst>
                                            <p:cond delay="0"/>
                                          </p:stCondLst>
                                        </p:cTn>
                                        <p:tgtEl>
                                          <p:spTgt spid="90184"/>
                                        </p:tgtEl>
                                        <p:attrNameLst>
                                          <p:attrName>style.visibility</p:attrName>
                                        </p:attrNameLst>
                                      </p:cBhvr>
                                      <p:to>
                                        <p:strVal val="visible"/>
                                      </p:to>
                                    </p:set>
                                    <p:anim calcmode="lin" valueType="num">
                                      <p:cBhvr>
                                        <p:cTn id="28" dur="1000" fill="hold"/>
                                        <p:tgtEl>
                                          <p:spTgt spid="90184"/>
                                        </p:tgtEl>
                                        <p:attrNameLst>
                                          <p:attrName>ppt_w</p:attrName>
                                        </p:attrNameLst>
                                      </p:cBhvr>
                                      <p:tavLst>
                                        <p:tav tm="0">
                                          <p:val>
                                            <p:fltVal val="0"/>
                                          </p:val>
                                        </p:tav>
                                        <p:tav tm="100000">
                                          <p:val>
                                            <p:strVal val="#ppt_w"/>
                                          </p:val>
                                        </p:tav>
                                      </p:tavLst>
                                    </p:anim>
                                    <p:anim calcmode="lin" valueType="num">
                                      <p:cBhvr>
                                        <p:cTn id="29" dur="1000" fill="hold"/>
                                        <p:tgtEl>
                                          <p:spTgt spid="90184"/>
                                        </p:tgtEl>
                                        <p:attrNameLst>
                                          <p:attrName>ppt_h</p:attrName>
                                        </p:attrNameLst>
                                      </p:cBhvr>
                                      <p:tavLst>
                                        <p:tav tm="0">
                                          <p:val>
                                            <p:fltVal val="0"/>
                                          </p:val>
                                        </p:tav>
                                        <p:tav tm="100000">
                                          <p:val>
                                            <p:strVal val="#ppt_h"/>
                                          </p:val>
                                        </p:tav>
                                      </p:tavLst>
                                    </p:anim>
                                  </p:childTnLst>
                                </p:cTn>
                              </p:par>
                            </p:childTnLst>
                          </p:cTn>
                        </p:par>
                        <p:par>
                          <p:cTn id="30" fill="hold">
                            <p:stCondLst>
                              <p:cond delay="4725"/>
                            </p:stCondLst>
                            <p:childTnLst>
                              <p:par>
                                <p:cTn id="31" presetID="12" presetClass="entr" presetSubtype="2" fill="hold" grpId="0" nodeType="afterEffect">
                                  <p:stCondLst>
                                    <p:cond delay="0"/>
                                  </p:stCondLst>
                                  <p:childTnLst>
                                    <p:set>
                                      <p:cBhvr>
                                        <p:cTn id="32" dur="1" fill="hold">
                                          <p:stCondLst>
                                            <p:cond delay="0"/>
                                          </p:stCondLst>
                                        </p:cTn>
                                        <p:tgtEl>
                                          <p:spTgt spid="90175"/>
                                        </p:tgtEl>
                                        <p:attrNameLst>
                                          <p:attrName>style.visibility</p:attrName>
                                        </p:attrNameLst>
                                      </p:cBhvr>
                                      <p:to>
                                        <p:strVal val="visible"/>
                                      </p:to>
                                    </p:set>
                                    <p:animEffect transition="in" filter="slide(fromRight)">
                                      <p:cBhvr>
                                        <p:cTn id="33" dur="1000"/>
                                        <p:tgtEl>
                                          <p:spTgt spid="90175"/>
                                        </p:tgtEl>
                                      </p:cBhvr>
                                    </p:animEffect>
                                  </p:childTnLst>
                                </p:cTn>
                              </p:par>
                            </p:childTnLst>
                          </p:cTn>
                        </p:par>
                        <p:par>
                          <p:cTn id="34" fill="hold">
                            <p:stCondLst>
                              <p:cond delay="5725"/>
                            </p:stCondLst>
                            <p:childTnLst>
                              <p:par>
                                <p:cTn id="35" presetID="12" presetClass="entr" presetSubtype="2" fill="hold" grpId="0" nodeType="afterEffect">
                                  <p:stCondLst>
                                    <p:cond delay="0"/>
                                  </p:stCondLst>
                                  <p:childTnLst>
                                    <p:set>
                                      <p:cBhvr>
                                        <p:cTn id="36" dur="1" fill="hold">
                                          <p:stCondLst>
                                            <p:cond delay="0"/>
                                          </p:stCondLst>
                                        </p:cTn>
                                        <p:tgtEl>
                                          <p:spTgt spid="90176"/>
                                        </p:tgtEl>
                                        <p:attrNameLst>
                                          <p:attrName>style.visibility</p:attrName>
                                        </p:attrNameLst>
                                      </p:cBhvr>
                                      <p:to>
                                        <p:strVal val="visible"/>
                                      </p:to>
                                    </p:set>
                                    <p:animEffect transition="in" filter="slide(fromRight)">
                                      <p:cBhvr>
                                        <p:cTn id="37" dur="1000"/>
                                        <p:tgtEl>
                                          <p:spTgt spid="90176"/>
                                        </p:tgtEl>
                                      </p:cBhvr>
                                    </p:animEffect>
                                  </p:childTnLst>
                                </p:cTn>
                              </p:par>
                            </p:childTnLst>
                          </p:cTn>
                        </p:par>
                        <p:par>
                          <p:cTn id="38" fill="hold">
                            <p:stCondLst>
                              <p:cond delay="6725"/>
                            </p:stCondLst>
                            <p:childTnLst>
                              <p:par>
                                <p:cTn id="39" presetID="12" presetClass="entr" presetSubtype="2" fill="hold" grpId="0" nodeType="afterEffect">
                                  <p:stCondLst>
                                    <p:cond delay="0"/>
                                  </p:stCondLst>
                                  <p:childTnLst>
                                    <p:set>
                                      <p:cBhvr>
                                        <p:cTn id="40" dur="1" fill="hold">
                                          <p:stCondLst>
                                            <p:cond delay="0"/>
                                          </p:stCondLst>
                                        </p:cTn>
                                        <p:tgtEl>
                                          <p:spTgt spid="90177"/>
                                        </p:tgtEl>
                                        <p:attrNameLst>
                                          <p:attrName>style.visibility</p:attrName>
                                        </p:attrNameLst>
                                      </p:cBhvr>
                                      <p:to>
                                        <p:strVal val="visible"/>
                                      </p:to>
                                    </p:set>
                                    <p:animEffect transition="in" filter="slide(fromRight)">
                                      <p:cBhvr>
                                        <p:cTn id="41" dur="1000"/>
                                        <p:tgtEl>
                                          <p:spTgt spid="90177"/>
                                        </p:tgtEl>
                                      </p:cBhvr>
                                    </p:animEffect>
                                  </p:childTnLst>
                                </p:cTn>
                              </p:par>
                            </p:childTnLst>
                          </p:cTn>
                        </p:par>
                        <p:par>
                          <p:cTn id="42" fill="hold">
                            <p:stCondLst>
                              <p:cond delay="7725"/>
                            </p:stCondLst>
                            <p:childTnLst>
                              <p:par>
                                <p:cTn id="43" presetID="12" presetClass="entr" presetSubtype="2" fill="hold" grpId="0" nodeType="afterEffect">
                                  <p:stCondLst>
                                    <p:cond delay="0"/>
                                  </p:stCondLst>
                                  <p:childTnLst>
                                    <p:set>
                                      <p:cBhvr>
                                        <p:cTn id="44" dur="1" fill="hold">
                                          <p:stCondLst>
                                            <p:cond delay="0"/>
                                          </p:stCondLst>
                                        </p:cTn>
                                        <p:tgtEl>
                                          <p:spTgt spid="90178"/>
                                        </p:tgtEl>
                                        <p:attrNameLst>
                                          <p:attrName>style.visibility</p:attrName>
                                        </p:attrNameLst>
                                      </p:cBhvr>
                                      <p:to>
                                        <p:strVal val="visible"/>
                                      </p:to>
                                    </p:set>
                                    <p:animEffect transition="in" filter="slide(fromRight)">
                                      <p:cBhvr>
                                        <p:cTn id="45" dur="1000"/>
                                        <p:tgtEl>
                                          <p:spTgt spid="90178"/>
                                        </p:tgtEl>
                                      </p:cBhvr>
                                    </p:animEffect>
                                  </p:childTnLst>
                                </p:cTn>
                              </p:par>
                            </p:childTnLst>
                          </p:cTn>
                        </p:par>
                        <p:par>
                          <p:cTn id="46" fill="hold">
                            <p:stCondLst>
                              <p:cond delay="8725"/>
                            </p:stCondLst>
                            <p:childTnLst>
                              <p:par>
                                <p:cTn id="47" presetID="12" presetClass="entr" presetSubtype="2" fill="hold" grpId="0" nodeType="afterEffect">
                                  <p:stCondLst>
                                    <p:cond delay="0"/>
                                  </p:stCondLst>
                                  <p:childTnLst>
                                    <p:set>
                                      <p:cBhvr>
                                        <p:cTn id="48" dur="1" fill="hold">
                                          <p:stCondLst>
                                            <p:cond delay="0"/>
                                          </p:stCondLst>
                                        </p:cTn>
                                        <p:tgtEl>
                                          <p:spTgt spid="90179"/>
                                        </p:tgtEl>
                                        <p:attrNameLst>
                                          <p:attrName>style.visibility</p:attrName>
                                        </p:attrNameLst>
                                      </p:cBhvr>
                                      <p:to>
                                        <p:strVal val="visible"/>
                                      </p:to>
                                    </p:set>
                                    <p:animEffect transition="in" filter="slide(fromRight)">
                                      <p:cBhvr>
                                        <p:cTn id="49" dur="1000"/>
                                        <p:tgtEl>
                                          <p:spTgt spid="90179"/>
                                        </p:tgtEl>
                                      </p:cBhvr>
                                    </p:animEffect>
                                  </p:childTnLst>
                                </p:cTn>
                              </p:par>
                            </p:childTnLst>
                          </p:cTn>
                        </p:par>
                        <p:par>
                          <p:cTn id="50" fill="hold">
                            <p:stCondLst>
                              <p:cond delay="9725"/>
                            </p:stCondLst>
                            <p:childTnLst>
                              <p:par>
                                <p:cTn id="51" presetID="12" presetClass="entr" presetSubtype="2" fill="hold" grpId="0" nodeType="afterEffect">
                                  <p:stCondLst>
                                    <p:cond delay="0"/>
                                  </p:stCondLst>
                                  <p:childTnLst>
                                    <p:set>
                                      <p:cBhvr>
                                        <p:cTn id="52" dur="1" fill="hold">
                                          <p:stCondLst>
                                            <p:cond delay="0"/>
                                          </p:stCondLst>
                                        </p:cTn>
                                        <p:tgtEl>
                                          <p:spTgt spid="90180"/>
                                        </p:tgtEl>
                                        <p:attrNameLst>
                                          <p:attrName>style.visibility</p:attrName>
                                        </p:attrNameLst>
                                      </p:cBhvr>
                                      <p:to>
                                        <p:strVal val="visible"/>
                                      </p:to>
                                    </p:set>
                                    <p:animEffect transition="in" filter="slide(fromRight)">
                                      <p:cBhvr>
                                        <p:cTn id="53" dur="1000"/>
                                        <p:tgtEl>
                                          <p:spTgt spid="90180"/>
                                        </p:tgtEl>
                                      </p:cBhvr>
                                    </p:animEffect>
                                  </p:childTnLst>
                                </p:cTn>
                              </p:par>
                            </p:childTnLst>
                          </p:cTn>
                        </p:par>
                        <p:par>
                          <p:cTn id="54" fill="hold">
                            <p:stCondLst>
                              <p:cond delay="10725"/>
                            </p:stCondLst>
                            <p:childTnLst>
                              <p:par>
                                <p:cTn id="55" presetID="12" presetClass="entr" presetSubtype="2" fill="hold" grpId="0" nodeType="afterEffect">
                                  <p:stCondLst>
                                    <p:cond delay="0"/>
                                  </p:stCondLst>
                                  <p:childTnLst>
                                    <p:set>
                                      <p:cBhvr>
                                        <p:cTn id="56" dur="1" fill="hold">
                                          <p:stCondLst>
                                            <p:cond delay="0"/>
                                          </p:stCondLst>
                                        </p:cTn>
                                        <p:tgtEl>
                                          <p:spTgt spid="90181"/>
                                        </p:tgtEl>
                                        <p:attrNameLst>
                                          <p:attrName>style.visibility</p:attrName>
                                        </p:attrNameLst>
                                      </p:cBhvr>
                                      <p:to>
                                        <p:strVal val="visible"/>
                                      </p:to>
                                    </p:set>
                                    <p:animEffect transition="in" filter="slide(fromRight)">
                                      <p:cBhvr>
                                        <p:cTn id="57" dur="1000"/>
                                        <p:tgtEl>
                                          <p:spTgt spid="90181"/>
                                        </p:tgtEl>
                                      </p:cBhvr>
                                    </p:animEffect>
                                  </p:childTnLst>
                                </p:cTn>
                              </p:par>
                            </p:childTnLst>
                          </p:cTn>
                        </p:par>
                        <p:par>
                          <p:cTn id="58" fill="hold">
                            <p:stCondLst>
                              <p:cond delay="11725"/>
                            </p:stCondLst>
                            <p:childTnLst>
                              <p:par>
                                <p:cTn id="59" presetID="12" presetClass="entr" presetSubtype="2" fill="hold" grpId="0" nodeType="afterEffect">
                                  <p:stCondLst>
                                    <p:cond delay="0"/>
                                  </p:stCondLst>
                                  <p:childTnLst>
                                    <p:set>
                                      <p:cBhvr>
                                        <p:cTn id="60" dur="1" fill="hold">
                                          <p:stCondLst>
                                            <p:cond delay="0"/>
                                          </p:stCondLst>
                                        </p:cTn>
                                        <p:tgtEl>
                                          <p:spTgt spid="90182"/>
                                        </p:tgtEl>
                                        <p:attrNameLst>
                                          <p:attrName>style.visibility</p:attrName>
                                        </p:attrNameLst>
                                      </p:cBhvr>
                                      <p:to>
                                        <p:strVal val="visible"/>
                                      </p:to>
                                    </p:set>
                                    <p:animEffect transition="in" filter="slide(fromRight)">
                                      <p:cBhvr>
                                        <p:cTn id="61" dur="1000"/>
                                        <p:tgtEl>
                                          <p:spTgt spid="90182"/>
                                        </p:tgtEl>
                                      </p:cBhvr>
                                    </p:animEffect>
                                  </p:childTnLst>
                                </p:cTn>
                              </p:par>
                            </p:childTnLst>
                          </p:cTn>
                        </p:par>
                        <p:par>
                          <p:cTn id="62" fill="hold">
                            <p:stCondLst>
                              <p:cond delay="12725"/>
                            </p:stCondLst>
                            <p:childTnLst>
                              <p:par>
                                <p:cTn id="63" presetID="12" presetClass="entr" presetSubtype="2" fill="hold" grpId="0" nodeType="afterEffect">
                                  <p:stCondLst>
                                    <p:cond delay="0"/>
                                  </p:stCondLst>
                                  <p:childTnLst>
                                    <p:set>
                                      <p:cBhvr>
                                        <p:cTn id="64" dur="1" fill="hold">
                                          <p:stCondLst>
                                            <p:cond delay="0"/>
                                          </p:stCondLst>
                                        </p:cTn>
                                        <p:tgtEl>
                                          <p:spTgt spid="90185"/>
                                        </p:tgtEl>
                                        <p:attrNameLst>
                                          <p:attrName>style.visibility</p:attrName>
                                        </p:attrNameLst>
                                      </p:cBhvr>
                                      <p:to>
                                        <p:strVal val="visible"/>
                                      </p:to>
                                    </p:set>
                                    <p:animEffect transition="in" filter="slide(fromRight)">
                                      <p:cBhvr>
                                        <p:cTn id="65" dur="1000"/>
                                        <p:tgtEl>
                                          <p:spTgt spid="90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75" grpId="0"/>
      <p:bldP spid="90176" grpId="0"/>
      <p:bldP spid="90177" grpId="0"/>
      <p:bldP spid="90178" grpId="0"/>
      <p:bldP spid="90179" grpId="0"/>
      <p:bldP spid="90180" grpId="0"/>
      <p:bldP spid="90181" grpId="0"/>
      <p:bldP spid="90182" grpId="0"/>
      <p:bldP spid="90184" grpId="0"/>
      <p:bldP spid="90185"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81" name="Picture 53" descr="素材CNN-sccnn"/>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849533"/>
            <a:ext cx="9145588" cy="4324546"/>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4"/>
          <p:cNvSpPr>
            <a:spLocks noChangeArrowheads="1"/>
          </p:cNvSpPr>
          <p:nvPr/>
        </p:nvSpPr>
        <p:spPr bwMode="auto">
          <a:xfrm>
            <a:off x="1427660" y="1505744"/>
            <a:ext cx="5257012" cy="2123829"/>
          </a:xfrm>
          <a:prstGeom prst="roundRect">
            <a:avLst>
              <a:gd name="adj" fmla="val 0"/>
            </a:avLst>
          </a:prstGeom>
          <a:noFill/>
          <a:ln w="9525">
            <a:noFill/>
            <a:round/>
          </a:ln>
          <a:effectLst>
            <a:prstShdw prst="shdw17" dist="17961" dir="2700000">
              <a:schemeClr val="bg1">
                <a:gamma/>
                <a:shade val="60000"/>
                <a:invGamma/>
                <a:alpha val="50000"/>
              </a:schemeClr>
            </a:prstShdw>
          </a:effectLst>
        </p:spPr>
        <p:txBody>
          <a:bodyPr lIns="72585" tIns="36293" rIns="72585" bIns="36293"/>
          <a:lstStyle/>
          <a:p>
            <a:pPr marL="283845" indent="-283845" eaLnBrk="1" hangingPunct="1">
              <a:lnSpc>
                <a:spcPct val="120000"/>
              </a:lnSpc>
              <a:buClr>
                <a:schemeClr val="accent2"/>
              </a:buClr>
              <a:buFont typeface="Wingdings" panose="05000000000000000000" pitchFamily="2" charset="2"/>
              <a:buChar char="n"/>
            </a:pPr>
            <a:r>
              <a:rPr lang="zh-CN" altLang="en-US" dirty="0">
                <a:latin typeface="Arial" panose="020B0604020202020204" pitchFamily="34" charset="0"/>
              </a:rPr>
              <a:t>单击添加段落文字单击添加段落文字单击添加段落文字单击添加段落文字。</a:t>
            </a:r>
            <a:endParaRPr lang="zh-CN" altLang="en-US" dirty="0">
              <a:latin typeface="Arial" panose="020B0604020202020204" pitchFamily="34" charset="0"/>
            </a:endParaRPr>
          </a:p>
          <a:p>
            <a:pPr marL="283845" indent="-283845" eaLnBrk="1" hangingPunct="1">
              <a:lnSpc>
                <a:spcPct val="120000"/>
              </a:lnSpc>
              <a:buClr>
                <a:schemeClr val="accent2"/>
              </a:buClr>
              <a:buFont typeface="Wingdings" panose="05000000000000000000" pitchFamily="2" charset="2"/>
              <a:buChar char="n"/>
            </a:pPr>
            <a:endParaRPr lang="zh-CN" altLang="en-US" dirty="0">
              <a:latin typeface="Arial" panose="020B0604020202020204" pitchFamily="34" charset="0"/>
            </a:endParaRPr>
          </a:p>
          <a:p>
            <a:pPr marL="283845" indent="-283845" eaLnBrk="1" hangingPunct="1">
              <a:lnSpc>
                <a:spcPct val="120000"/>
              </a:lnSpc>
              <a:buClr>
                <a:schemeClr val="accent2"/>
              </a:buClr>
              <a:buFont typeface="Wingdings" panose="05000000000000000000" pitchFamily="2" charset="2"/>
              <a:buChar char="n"/>
            </a:pPr>
            <a:endParaRPr lang="zh-CN" altLang="en-US" dirty="0">
              <a:latin typeface="Arial" panose="020B0604020202020204" pitchFamily="34" charset="0"/>
            </a:endParaRPr>
          </a:p>
          <a:p>
            <a:pPr marL="283845" indent="-283845" eaLnBrk="1" hangingPunct="1">
              <a:lnSpc>
                <a:spcPct val="120000"/>
              </a:lnSpc>
              <a:buClr>
                <a:schemeClr val="accent2"/>
              </a:buClr>
              <a:buFont typeface="Wingdings" panose="05000000000000000000" pitchFamily="2" charset="2"/>
              <a:buChar char="n"/>
            </a:pPr>
            <a:endParaRPr lang="zh-CN" altLang="en-US" dirty="0">
              <a:latin typeface="Arial" panose="020B0604020202020204" pitchFamily="34" charset="0"/>
            </a:endParaRPr>
          </a:p>
          <a:p>
            <a:pPr marL="283845" indent="-283845" eaLnBrk="1" hangingPunct="1">
              <a:lnSpc>
                <a:spcPct val="120000"/>
              </a:lnSpc>
              <a:buClr>
                <a:schemeClr val="accent2"/>
              </a:buClr>
              <a:buFont typeface="Wingdings" panose="05000000000000000000" pitchFamily="2" charset="2"/>
              <a:buChar char="n"/>
            </a:pPr>
            <a:endParaRPr lang="zh-CN" altLang="en-US" dirty="0">
              <a:latin typeface="Arial" panose="020B0604020202020204" pitchFamily="34" charset="0"/>
            </a:endParaRPr>
          </a:p>
          <a:p>
            <a:pPr marL="283845" indent="-283845" eaLnBrk="1" hangingPunct="1">
              <a:lnSpc>
                <a:spcPct val="120000"/>
              </a:lnSpc>
              <a:buClr>
                <a:schemeClr val="accent2"/>
              </a:buClr>
              <a:buFont typeface="Wingdings" panose="05000000000000000000" pitchFamily="2" charset="2"/>
              <a:buChar char="n"/>
            </a:pPr>
            <a:endParaRPr lang="zh-CN" altLang="en-US" dirty="0">
              <a:latin typeface="Arial" panose="020B0604020202020204" pitchFamily="34" charset="0"/>
            </a:endParaRPr>
          </a:p>
          <a:p>
            <a:pPr eaLnBrk="1" hangingPunct="1">
              <a:lnSpc>
                <a:spcPct val="120000"/>
              </a:lnSpc>
              <a:buClr>
                <a:schemeClr val="accent2"/>
              </a:buClr>
            </a:pPr>
            <a:endParaRPr lang="zh-CN" altLang="en-US" dirty="0">
              <a:latin typeface="Arial" panose="020B0604020202020204" pitchFamily="34" charset="0"/>
            </a:endParaRPr>
          </a:p>
          <a:p>
            <a:pPr marL="283845" indent="-283845" eaLnBrk="1" hangingPunct="1">
              <a:lnSpc>
                <a:spcPct val="120000"/>
              </a:lnSpc>
              <a:buClr>
                <a:schemeClr val="accent2"/>
              </a:buClr>
              <a:buFont typeface="Wingdings" panose="05000000000000000000" pitchFamily="2" charset="2"/>
              <a:buChar char="n"/>
            </a:pPr>
            <a:r>
              <a:rPr lang="zh-CN" altLang="en-US" dirty="0">
                <a:latin typeface="Arial" panose="020B0604020202020204" pitchFamily="34" charset="0"/>
              </a:rPr>
              <a:t>单击添加段落文字单击添加段落文字单击添加段落文字单击添加段落文字。</a:t>
            </a:r>
            <a:endParaRPr lang="zh-CN" altLang="en-US" dirty="0">
              <a:latin typeface="Arial" panose="020B0604020202020204" pitchFamily="34" charset="0"/>
            </a:endParaRPr>
          </a:p>
          <a:p>
            <a:pPr marL="283845" indent="-283845" eaLnBrk="1" hangingPunct="1">
              <a:lnSpc>
                <a:spcPct val="120000"/>
              </a:lnSpc>
              <a:buClr>
                <a:schemeClr val="accent2"/>
              </a:buClr>
              <a:buFont typeface="Wingdings" panose="05000000000000000000" pitchFamily="2" charset="2"/>
              <a:buChar char="n"/>
            </a:pPr>
            <a:endParaRPr lang="zh-CN" altLang="en-US" dirty="0">
              <a:latin typeface="Arial" panose="020B0604020202020204" pitchFamily="34" charset="0"/>
            </a:endParaRPr>
          </a:p>
          <a:p>
            <a:pPr marL="283845" indent="-283845" eaLnBrk="1" hangingPunct="1">
              <a:lnSpc>
                <a:spcPct val="120000"/>
              </a:lnSpc>
              <a:buClr>
                <a:schemeClr val="accent2"/>
              </a:buClr>
              <a:buFont typeface="Wingdings" panose="05000000000000000000" pitchFamily="2" charset="2"/>
              <a:buChar char="n"/>
            </a:pPr>
            <a:endParaRPr lang="en-US" altLang="zh-CN" dirty="0">
              <a:solidFill>
                <a:schemeClr val="tx2"/>
              </a:solidFill>
              <a:latin typeface="Arial" panose="020B0604020202020204" pitchFamily="34" charset="0"/>
            </a:endParaRPr>
          </a:p>
        </p:txBody>
      </p:sp>
      <p:sp>
        <p:nvSpPr>
          <p:cNvPr id="4"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5" name="Picture 106" descr="三角符号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90"/>
                                          </p:val>
                                        </p:tav>
                                        <p:tav tm="100000">
                                          <p:val>
                                            <p:fltVal val="0"/>
                                          </p:val>
                                        </p:tav>
                                      </p:tavLst>
                                    </p:anim>
                                    <p:animEffect transition="in" filter="fade">
                                      <p:cBhvr>
                                        <p:cTn id="14" dur="500"/>
                                        <p:tgtEl>
                                          <p:spTgt spid="4"/>
                                        </p:tgtEl>
                                      </p:cBhvr>
                                    </p:animEffect>
                                  </p:childTnLst>
                                </p:cTn>
                              </p:par>
                            </p:childTnLst>
                          </p:cTn>
                        </p:par>
                        <p:par>
                          <p:cTn id="15" fill="hold">
                            <p:stCondLst>
                              <p:cond delay="725"/>
                            </p:stCondLst>
                            <p:childTnLst>
                              <p:par>
                                <p:cTn id="16" presetID="50" presetClass="entr" presetSubtype="0" decel="100000" fill="hold" nodeType="afterEffect">
                                  <p:stCondLst>
                                    <p:cond delay="0"/>
                                  </p:stCondLst>
                                  <p:childTnLst>
                                    <p:set>
                                      <p:cBhvr>
                                        <p:cTn id="17" dur="1" fill="hold">
                                          <p:stCondLst>
                                            <p:cond delay="0"/>
                                          </p:stCondLst>
                                        </p:cTn>
                                        <p:tgtEl>
                                          <p:spTgt spid="22581"/>
                                        </p:tgtEl>
                                        <p:attrNameLst>
                                          <p:attrName>style.visibility</p:attrName>
                                        </p:attrNameLst>
                                      </p:cBhvr>
                                      <p:to>
                                        <p:strVal val="visible"/>
                                      </p:to>
                                    </p:set>
                                    <p:anim calcmode="lin" valueType="num">
                                      <p:cBhvr>
                                        <p:cTn id="18" dur="1000" fill="hold"/>
                                        <p:tgtEl>
                                          <p:spTgt spid="22581"/>
                                        </p:tgtEl>
                                        <p:attrNameLst>
                                          <p:attrName>ppt_w</p:attrName>
                                        </p:attrNameLst>
                                      </p:cBhvr>
                                      <p:tavLst>
                                        <p:tav tm="0">
                                          <p:val>
                                            <p:strVal val="#ppt_w+.3"/>
                                          </p:val>
                                        </p:tav>
                                        <p:tav tm="100000">
                                          <p:val>
                                            <p:strVal val="#ppt_w"/>
                                          </p:val>
                                        </p:tav>
                                      </p:tavLst>
                                    </p:anim>
                                    <p:anim calcmode="lin" valueType="num">
                                      <p:cBhvr>
                                        <p:cTn id="19" dur="1000" fill="hold"/>
                                        <p:tgtEl>
                                          <p:spTgt spid="22581"/>
                                        </p:tgtEl>
                                        <p:attrNameLst>
                                          <p:attrName>ppt_h</p:attrName>
                                        </p:attrNameLst>
                                      </p:cBhvr>
                                      <p:tavLst>
                                        <p:tav tm="0">
                                          <p:val>
                                            <p:strVal val="#ppt_h"/>
                                          </p:val>
                                        </p:tav>
                                        <p:tav tm="100000">
                                          <p:val>
                                            <p:strVal val="#ppt_h"/>
                                          </p:val>
                                        </p:tav>
                                      </p:tavLst>
                                    </p:anim>
                                    <p:animEffect transition="in" filter="fade">
                                      <p:cBhvr>
                                        <p:cTn id="20" dur="1000"/>
                                        <p:tgtEl>
                                          <p:spTgt spid="22581"/>
                                        </p:tgtEl>
                                      </p:cBhvr>
                                    </p:animEffect>
                                  </p:childTnLst>
                                </p:cTn>
                              </p:par>
                            </p:childTnLst>
                          </p:cTn>
                        </p:par>
                        <p:par>
                          <p:cTn id="21" fill="hold">
                            <p:stCondLst>
                              <p:cond delay="1725"/>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3"/>
                                        </p:tgtEl>
                                        <p:attrNameLst>
                                          <p:attrName>style.visibility</p:attrName>
                                        </p:attrNameLst>
                                      </p:cBhvr>
                                      <p:to>
                                        <p:strVal val="visible"/>
                                      </p:to>
                                    </p:set>
                                    <p:anim calcmode="discrete" valueType="clr">
                                      <p:cBhvr override="childStyle">
                                        <p:cTn id="2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gtEl>
                                        <p:attrNameLst>
                                          <p:attrName>fillcolor</p:attrName>
                                        </p:attrNameLst>
                                      </p:cBhvr>
                                      <p:tavLst>
                                        <p:tav tm="0">
                                          <p:val>
                                            <p:clrVal>
                                              <a:schemeClr val="accent2"/>
                                            </p:clrVal>
                                          </p:val>
                                        </p:tav>
                                        <p:tav tm="50000">
                                          <p:val>
                                            <p:clrVal>
                                              <a:schemeClr val="hlink"/>
                                            </p:clrVal>
                                          </p:val>
                                        </p:tav>
                                      </p:tavLst>
                                    </p:anim>
                                    <p:set>
                                      <p:cBhvr>
                                        <p:cTn id="26"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73" name="Group 49"/>
          <p:cNvGrpSpPr/>
          <p:nvPr/>
        </p:nvGrpSpPr>
        <p:grpSpPr bwMode="auto">
          <a:xfrm>
            <a:off x="805185" y="2099882"/>
            <a:ext cx="3124974" cy="310067"/>
            <a:chOff x="542" y="1618"/>
            <a:chExt cx="2480" cy="246"/>
          </a:xfrm>
        </p:grpSpPr>
        <p:sp>
          <p:nvSpPr>
            <p:cNvPr id="26668" name="AutoShape 7"/>
            <p:cNvSpPr>
              <a:spLocks noChangeArrowheads="1"/>
            </p:cNvSpPr>
            <p:nvPr/>
          </p:nvSpPr>
          <p:spPr bwMode="auto">
            <a:xfrm>
              <a:off x="542" y="1618"/>
              <a:ext cx="2480" cy="246"/>
            </a:xfrm>
            <a:prstGeom prst="roundRect">
              <a:avLst>
                <a:gd name="adj" fmla="val 13125"/>
              </a:avLst>
            </a:prstGeom>
            <a:solidFill>
              <a:srgbClr val="339966"/>
            </a:solidFill>
            <a:ln w="3175" algn="ctr">
              <a:solidFill>
                <a:srgbClr val="1C1C1C">
                  <a:alpha val="58823"/>
                </a:srgbClr>
              </a:solidFill>
              <a:round/>
            </a:ln>
          </p:spPr>
          <p:txBody>
            <a:bodyPr wrap="none" anchor="ctr"/>
            <a:lstStyle/>
            <a:p>
              <a:pPr eaLnBrk="1" hangingPunct="1">
                <a:spcBef>
                  <a:spcPct val="50000"/>
                </a:spcBef>
              </a:pPr>
              <a:r>
                <a:rPr lang="zh-CN" altLang="en-US" b="1">
                  <a:solidFill>
                    <a:schemeClr val="bg1"/>
                  </a:solidFill>
                  <a:latin typeface="Arial" panose="020B0604020202020204" pitchFamily="34" charset="0"/>
                </a:rPr>
                <a:t>段落一</a:t>
              </a:r>
              <a:endParaRPr lang="zh-CN" altLang="en-US">
                <a:latin typeface="Arial" panose="020B0604020202020204" pitchFamily="34" charset="0"/>
              </a:endParaRPr>
            </a:p>
          </p:txBody>
        </p:sp>
        <p:sp>
          <p:nvSpPr>
            <p:cNvPr id="26669" name="AutoShape 8"/>
            <p:cNvSpPr>
              <a:spLocks noChangeArrowheads="1"/>
            </p:cNvSpPr>
            <p:nvPr/>
          </p:nvSpPr>
          <p:spPr bwMode="auto">
            <a:xfrm rot="10800000">
              <a:off x="553" y="1625"/>
              <a:ext cx="2451" cy="138"/>
            </a:xfrm>
            <a:prstGeom prst="roundRect">
              <a:avLst>
                <a:gd name="adj" fmla="val 13042"/>
              </a:avLst>
            </a:prstGeom>
            <a:gradFill rotWithShape="1">
              <a:gsLst>
                <a:gs pos="0">
                  <a:schemeClr val="bg1">
                    <a:alpha val="0"/>
                  </a:schemeClr>
                </a:gs>
                <a:gs pos="100000">
                  <a:schemeClr val="bg1">
                    <a:alpha val="5900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eaLnBrk="1" hangingPunct="1"/>
              <a:endParaRPr lang="zh-CN" altLang="en-US">
                <a:latin typeface="Arial" panose="020B0604020202020204" pitchFamily="34" charset="0"/>
              </a:endParaRPr>
            </a:p>
          </p:txBody>
        </p:sp>
      </p:grpSp>
      <p:sp>
        <p:nvSpPr>
          <p:cNvPr id="26670" name="AutoShape 9"/>
          <p:cNvSpPr>
            <a:spLocks noChangeArrowheads="1"/>
          </p:cNvSpPr>
          <p:nvPr/>
        </p:nvSpPr>
        <p:spPr bwMode="auto">
          <a:xfrm>
            <a:off x="807705" y="2543554"/>
            <a:ext cx="3124974" cy="1981401"/>
          </a:xfrm>
          <a:prstGeom prst="roundRect">
            <a:avLst>
              <a:gd name="adj" fmla="val 5657"/>
            </a:avLst>
          </a:prstGeom>
          <a:gradFill rotWithShape="1">
            <a:gsLst>
              <a:gs pos="0">
                <a:srgbClr val="F2F2F2"/>
              </a:gs>
              <a:gs pos="100000">
                <a:srgbClr val="DDDDDD"/>
              </a:gs>
            </a:gsLst>
            <a:lin ang="5400000" scaled="1"/>
          </a:gradFill>
          <a:ln w="3175" algn="ctr">
            <a:solidFill>
              <a:srgbClr val="969696">
                <a:alpha val="69019"/>
              </a:srgbClr>
            </a:solidFill>
            <a:round/>
          </a:ln>
        </p:spPr>
        <p:txBody>
          <a:bodyPr lIns="72585" tIns="36293" rIns="72585" bIns="36293"/>
          <a:lstStyle/>
          <a:p>
            <a:pPr eaLnBrk="1" hangingPunct="1">
              <a:lnSpc>
                <a:spcPct val="120000"/>
              </a:lnSpc>
            </a:pPr>
            <a:r>
              <a:rPr lang="zh-CN" altLang="en-US" sz="1100">
                <a:solidFill>
                  <a:schemeClr val="tx2"/>
                </a:solidFill>
                <a:latin typeface="Arial" panose="020B0604020202020204" pitchFamily="34" charset="0"/>
              </a:rPr>
              <a:t>单击添加内容文字单击添加段落文字单击添加段落文字单击添加段落文字单击添加段落文字。</a:t>
            </a:r>
            <a:endParaRPr lang="zh-CN" altLang="en-US" sz="1100">
              <a:solidFill>
                <a:schemeClr val="tx2"/>
              </a:solidFill>
              <a:latin typeface="Arial" panose="020B0604020202020204" pitchFamily="34" charset="0"/>
            </a:endParaRPr>
          </a:p>
        </p:txBody>
      </p:sp>
      <p:pic>
        <p:nvPicPr>
          <p:cNvPr id="26672" name="Picture 48" descr="素材CNN-sccnn"/>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06321" y="1237746"/>
            <a:ext cx="5563209" cy="3573328"/>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8" name="Picture 106" descr="三角符号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 calcmode="lin" valueType="num">
                                      <p:cBhvr>
                                        <p:cTn id="13" dur="500" fill="hold"/>
                                        <p:tgtEl>
                                          <p:spTgt spid="7"/>
                                        </p:tgtEl>
                                        <p:attrNameLst>
                                          <p:attrName>style.rotation</p:attrName>
                                        </p:attrNameLst>
                                      </p:cBhvr>
                                      <p:tavLst>
                                        <p:tav tm="0">
                                          <p:val>
                                            <p:fltVal val="90"/>
                                          </p:val>
                                        </p:tav>
                                        <p:tav tm="100000">
                                          <p:val>
                                            <p:fltVal val="0"/>
                                          </p:val>
                                        </p:tav>
                                      </p:tavLst>
                                    </p:anim>
                                    <p:animEffect transition="in" filter="fade">
                                      <p:cBhvr>
                                        <p:cTn id="14" dur="500"/>
                                        <p:tgtEl>
                                          <p:spTgt spid="7"/>
                                        </p:tgtEl>
                                      </p:cBhvr>
                                    </p:animEffect>
                                  </p:childTnLst>
                                </p:cTn>
                              </p:par>
                            </p:childTnLst>
                          </p:cTn>
                        </p:par>
                        <p:par>
                          <p:cTn id="15" fill="hold">
                            <p:stCondLst>
                              <p:cond delay="725"/>
                            </p:stCondLst>
                            <p:childTnLst>
                              <p:par>
                                <p:cTn id="16" presetID="42" presetClass="entr" presetSubtype="0" fill="hold" nodeType="afterEffect">
                                  <p:stCondLst>
                                    <p:cond delay="0"/>
                                  </p:stCondLst>
                                  <p:childTnLst>
                                    <p:set>
                                      <p:cBhvr>
                                        <p:cTn id="17" dur="1" fill="hold">
                                          <p:stCondLst>
                                            <p:cond delay="0"/>
                                          </p:stCondLst>
                                        </p:cTn>
                                        <p:tgtEl>
                                          <p:spTgt spid="26672"/>
                                        </p:tgtEl>
                                        <p:attrNameLst>
                                          <p:attrName>style.visibility</p:attrName>
                                        </p:attrNameLst>
                                      </p:cBhvr>
                                      <p:to>
                                        <p:strVal val="visible"/>
                                      </p:to>
                                    </p:set>
                                    <p:animEffect transition="in" filter="fade">
                                      <p:cBhvr>
                                        <p:cTn id="18" dur="1000"/>
                                        <p:tgtEl>
                                          <p:spTgt spid="26672"/>
                                        </p:tgtEl>
                                      </p:cBhvr>
                                    </p:animEffect>
                                    <p:anim calcmode="lin" valueType="num">
                                      <p:cBhvr>
                                        <p:cTn id="19" dur="1000" fill="hold"/>
                                        <p:tgtEl>
                                          <p:spTgt spid="26672"/>
                                        </p:tgtEl>
                                        <p:attrNameLst>
                                          <p:attrName>ppt_x</p:attrName>
                                        </p:attrNameLst>
                                      </p:cBhvr>
                                      <p:tavLst>
                                        <p:tav tm="0">
                                          <p:val>
                                            <p:strVal val="#ppt_x"/>
                                          </p:val>
                                        </p:tav>
                                        <p:tav tm="100000">
                                          <p:val>
                                            <p:strVal val="#ppt_x"/>
                                          </p:val>
                                        </p:tav>
                                      </p:tavLst>
                                    </p:anim>
                                    <p:anim calcmode="lin" valueType="num">
                                      <p:cBhvr>
                                        <p:cTn id="20" dur="1000" fill="hold"/>
                                        <p:tgtEl>
                                          <p:spTgt spid="26672"/>
                                        </p:tgtEl>
                                        <p:attrNameLst>
                                          <p:attrName>ppt_y</p:attrName>
                                        </p:attrNameLst>
                                      </p:cBhvr>
                                      <p:tavLst>
                                        <p:tav tm="0">
                                          <p:val>
                                            <p:strVal val="#ppt_y+.1"/>
                                          </p:val>
                                        </p:tav>
                                        <p:tav tm="100000">
                                          <p:val>
                                            <p:strVal val="#ppt_y"/>
                                          </p:val>
                                        </p:tav>
                                      </p:tavLst>
                                    </p:anim>
                                  </p:childTnLst>
                                </p:cTn>
                              </p:par>
                            </p:childTnLst>
                          </p:cTn>
                        </p:par>
                        <p:par>
                          <p:cTn id="21" fill="hold">
                            <p:stCondLst>
                              <p:cond delay="1725"/>
                            </p:stCondLst>
                            <p:childTnLst>
                              <p:par>
                                <p:cTn id="22" presetID="22" presetClass="entr" presetSubtype="8" fill="hold" nodeType="afterEffect">
                                  <p:stCondLst>
                                    <p:cond delay="0"/>
                                  </p:stCondLst>
                                  <p:childTnLst>
                                    <p:set>
                                      <p:cBhvr>
                                        <p:cTn id="23" dur="1" fill="hold">
                                          <p:stCondLst>
                                            <p:cond delay="0"/>
                                          </p:stCondLst>
                                        </p:cTn>
                                        <p:tgtEl>
                                          <p:spTgt spid="26673"/>
                                        </p:tgtEl>
                                        <p:attrNameLst>
                                          <p:attrName>style.visibility</p:attrName>
                                        </p:attrNameLst>
                                      </p:cBhvr>
                                      <p:to>
                                        <p:strVal val="visible"/>
                                      </p:to>
                                    </p:set>
                                    <p:animEffect transition="in" filter="wipe(left)">
                                      <p:cBhvr>
                                        <p:cTn id="24" dur="1000"/>
                                        <p:tgtEl>
                                          <p:spTgt spid="26673"/>
                                        </p:tgtEl>
                                      </p:cBhvr>
                                    </p:animEffect>
                                  </p:childTnLst>
                                </p:cTn>
                              </p:par>
                            </p:childTnLst>
                          </p:cTn>
                        </p:par>
                        <p:par>
                          <p:cTn id="25" fill="hold">
                            <p:stCondLst>
                              <p:cond delay="2725"/>
                            </p:stCondLst>
                            <p:childTnLst>
                              <p:par>
                                <p:cTn id="26" presetID="42" presetClass="entr" presetSubtype="0" fill="hold" grpId="0" nodeType="afterEffect">
                                  <p:stCondLst>
                                    <p:cond delay="0"/>
                                  </p:stCondLst>
                                  <p:childTnLst>
                                    <p:set>
                                      <p:cBhvr>
                                        <p:cTn id="27" dur="1" fill="hold">
                                          <p:stCondLst>
                                            <p:cond delay="0"/>
                                          </p:stCondLst>
                                        </p:cTn>
                                        <p:tgtEl>
                                          <p:spTgt spid="26670"/>
                                        </p:tgtEl>
                                        <p:attrNameLst>
                                          <p:attrName>style.visibility</p:attrName>
                                        </p:attrNameLst>
                                      </p:cBhvr>
                                      <p:to>
                                        <p:strVal val="visible"/>
                                      </p:to>
                                    </p:set>
                                    <p:animEffect transition="in" filter="fade">
                                      <p:cBhvr>
                                        <p:cTn id="28" dur="1000"/>
                                        <p:tgtEl>
                                          <p:spTgt spid="26670"/>
                                        </p:tgtEl>
                                      </p:cBhvr>
                                    </p:animEffect>
                                    <p:anim calcmode="lin" valueType="num">
                                      <p:cBhvr>
                                        <p:cTn id="29" dur="1000" fill="hold"/>
                                        <p:tgtEl>
                                          <p:spTgt spid="26670"/>
                                        </p:tgtEl>
                                        <p:attrNameLst>
                                          <p:attrName>ppt_x</p:attrName>
                                        </p:attrNameLst>
                                      </p:cBhvr>
                                      <p:tavLst>
                                        <p:tav tm="0">
                                          <p:val>
                                            <p:strVal val="#ppt_x"/>
                                          </p:val>
                                        </p:tav>
                                        <p:tav tm="100000">
                                          <p:val>
                                            <p:strVal val="#ppt_x"/>
                                          </p:val>
                                        </p:tav>
                                      </p:tavLst>
                                    </p:anim>
                                    <p:anim calcmode="lin" valueType="num">
                                      <p:cBhvr>
                                        <p:cTn id="30" dur="1000" fill="hold"/>
                                        <p:tgtEl>
                                          <p:spTgt spid="266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70"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荷花"/>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20999602" flipH="1">
            <a:off x="-2019893" y="3887176"/>
            <a:ext cx="4039785" cy="1603271"/>
          </a:xfrm>
          <a:prstGeom prst="rect">
            <a:avLst/>
          </a:prstGeom>
          <a:noFill/>
          <a:extLst>
            <a:ext uri="{909E8E84-426E-40DD-AFC4-6F175D3DCCD1}">
              <a14:hiddenFill xmlns:a14="http://schemas.microsoft.com/office/drawing/2010/main">
                <a:solidFill>
                  <a:srgbClr val="FFFFFF"/>
                </a:solidFill>
              </a14:hiddenFill>
            </a:ext>
          </a:extLst>
        </p:spPr>
      </p:pic>
      <p:pic>
        <p:nvPicPr>
          <p:cNvPr id="131075" name="Picture 3" descr="墨圈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3793" y="1547812"/>
            <a:ext cx="3403449" cy="2658254"/>
          </a:xfrm>
          <a:prstGeom prst="rect">
            <a:avLst/>
          </a:prstGeom>
          <a:noFill/>
          <a:extLst>
            <a:ext uri="{909E8E84-426E-40DD-AFC4-6F175D3DCCD1}">
              <a14:hiddenFill xmlns:a14="http://schemas.microsoft.com/office/drawing/2010/main">
                <a:solidFill>
                  <a:srgbClr val="FFFFFF"/>
                </a:solidFill>
              </a14:hiddenFill>
            </a:ext>
          </a:extLst>
        </p:spPr>
      </p:pic>
      <p:sp>
        <p:nvSpPr>
          <p:cNvPr id="131076" name="Text Box 13"/>
          <p:cNvSpPr txBox="1">
            <a:spLocks noChangeArrowheads="1"/>
          </p:cNvSpPr>
          <p:nvPr/>
        </p:nvSpPr>
        <p:spPr bwMode="gray">
          <a:xfrm>
            <a:off x="1718736" y="2495658"/>
            <a:ext cx="1737637"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sz="1600">
                <a:solidFill>
                  <a:srgbClr val="000000"/>
                </a:solidFill>
                <a:latin typeface="Calibri" panose="020F0502020204030204" pitchFamily="34" charset="0"/>
              </a:rPr>
              <a:t>点击添加文字添加文字内容</a:t>
            </a:r>
            <a:endParaRPr lang="zh-CN" altLang="en-US" sz="1600">
              <a:solidFill>
                <a:srgbClr val="000000"/>
              </a:solidFill>
              <a:latin typeface="Calibri" panose="020F0502020204030204" pitchFamily="34" charset="0"/>
            </a:endParaRPr>
          </a:p>
        </p:txBody>
      </p:sp>
      <p:sp>
        <p:nvSpPr>
          <p:cNvPr id="131078" name="Rectangle 3"/>
          <p:cNvSpPr>
            <a:spLocks noChangeArrowheads="1"/>
          </p:cNvSpPr>
          <p:nvPr/>
        </p:nvSpPr>
        <p:spPr bwMode="black">
          <a:xfrm>
            <a:off x="4931914" y="1673855"/>
            <a:ext cx="3509295" cy="1021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nSpc>
                <a:spcPct val="110000"/>
              </a:lnSpc>
            </a:pPr>
            <a:r>
              <a:rPr lang="zh-CN" altLang="en-US" sz="2200" b="1"/>
              <a:t>目录</a:t>
            </a:r>
            <a:endParaRPr lang="zh-CN" altLang="en-US" sz="2200" b="1"/>
          </a:p>
          <a:p>
            <a:pPr>
              <a:lnSpc>
                <a:spcPct val="110000"/>
              </a:lnSpc>
            </a:pPr>
            <a:endParaRPr lang="en-US" altLang="zh-CN" sz="800" dirty="0"/>
          </a:p>
          <a:p>
            <a:pPr>
              <a:lnSpc>
                <a:spcPct val="110000"/>
              </a:lnSpc>
            </a:pPr>
            <a:r>
              <a:rPr lang="zh-CN" altLang="en-US" sz="1300"/>
              <a:t>点击在此输入文字，点击在此输入文字，点击在此输入文字</a:t>
            </a:r>
            <a:endParaRPr lang="en-US" altLang="zh-CN" sz="1300" dirty="0"/>
          </a:p>
        </p:txBody>
      </p:sp>
      <p:sp>
        <p:nvSpPr>
          <p:cNvPr id="131079" name="Line 4"/>
          <p:cNvSpPr>
            <a:spLocks noChangeShapeType="1"/>
          </p:cNvSpPr>
          <p:nvPr/>
        </p:nvSpPr>
        <p:spPr bwMode="auto">
          <a:xfrm flipH="1">
            <a:off x="4783226" y="1586886"/>
            <a:ext cx="5040" cy="2322978"/>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wrap="none" lIns="72585" tIns="36293" rIns="72585" bIns="36293" anchor="ctr"/>
          <a:lstStyle/>
          <a:p>
            <a:endParaRPr lang="zh-CN" altLang="en-US"/>
          </a:p>
        </p:txBody>
      </p:sp>
      <p:grpSp>
        <p:nvGrpSpPr>
          <p:cNvPr id="131089" name="Group 17"/>
          <p:cNvGrpSpPr/>
          <p:nvPr/>
        </p:nvGrpSpPr>
        <p:grpSpPr bwMode="auto">
          <a:xfrm>
            <a:off x="5163767" y="2895216"/>
            <a:ext cx="2556682" cy="1034816"/>
            <a:chOff x="4100" y="2249"/>
            <a:chExt cx="2029" cy="821"/>
          </a:xfrm>
        </p:grpSpPr>
        <p:sp>
          <p:nvSpPr>
            <p:cNvPr id="131080" name="AutoShape 14"/>
            <p:cNvSpPr>
              <a:spLocks noChangeArrowheads="1"/>
            </p:cNvSpPr>
            <p:nvPr/>
          </p:nvSpPr>
          <p:spPr bwMode="gray">
            <a:xfrm>
              <a:off x="4100" y="2287"/>
              <a:ext cx="197" cy="147"/>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131081" name="AutoShape 15"/>
            <p:cNvSpPr>
              <a:spLocks noChangeArrowheads="1"/>
            </p:cNvSpPr>
            <p:nvPr/>
          </p:nvSpPr>
          <p:spPr bwMode="gray">
            <a:xfrm>
              <a:off x="4100" y="2485"/>
              <a:ext cx="197" cy="147"/>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131082" name="AutoShape 16"/>
            <p:cNvSpPr>
              <a:spLocks noChangeArrowheads="1"/>
            </p:cNvSpPr>
            <p:nvPr/>
          </p:nvSpPr>
          <p:spPr bwMode="gray">
            <a:xfrm>
              <a:off x="4100" y="2673"/>
              <a:ext cx="197" cy="148"/>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131083" name="AutoShape 17"/>
            <p:cNvSpPr>
              <a:spLocks noChangeArrowheads="1"/>
            </p:cNvSpPr>
            <p:nvPr/>
          </p:nvSpPr>
          <p:spPr bwMode="invGray">
            <a:xfrm>
              <a:off x="4100" y="2868"/>
              <a:ext cx="197" cy="147"/>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131084" name="Text Box 18"/>
            <p:cNvSpPr txBox="1">
              <a:spLocks noChangeArrowheads="1"/>
            </p:cNvSpPr>
            <p:nvPr/>
          </p:nvSpPr>
          <p:spPr bwMode="gray">
            <a:xfrm>
              <a:off x="4302" y="2249"/>
              <a:ext cx="182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zh-CN" altLang="en-US" sz="1300">
                  <a:latin typeface="Calibri" panose="020F0502020204030204" pitchFamily="34" charset="0"/>
                </a:rPr>
                <a:t>点击添加文字</a:t>
              </a:r>
              <a:endParaRPr lang="zh-CN" altLang="en-US" sz="1300">
                <a:latin typeface="Calibri" panose="020F0502020204030204" pitchFamily="34" charset="0"/>
              </a:endParaRPr>
            </a:p>
          </p:txBody>
        </p:sp>
        <p:sp>
          <p:nvSpPr>
            <p:cNvPr id="131085" name="Text Box 19"/>
            <p:cNvSpPr txBox="1">
              <a:spLocks noChangeArrowheads="1"/>
            </p:cNvSpPr>
            <p:nvPr/>
          </p:nvSpPr>
          <p:spPr bwMode="gray">
            <a:xfrm>
              <a:off x="4302" y="2449"/>
              <a:ext cx="182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zh-CN" altLang="en-US" sz="1300">
                  <a:latin typeface="Calibri" panose="020F0502020204030204" pitchFamily="34" charset="0"/>
                </a:rPr>
                <a:t>点击添加文字</a:t>
              </a:r>
              <a:endParaRPr lang="zh-CN" altLang="en-US" sz="1300">
                <a:latin typeface="Calibri" panose="020F0502020204030204" pitchFamily="34" charset="0"/>
              </a:endParaRPr>
            </a:p>
          </p:txBody>
        </p:sp>
        <p:sp>
          <p:nvSpPr>
            <p:cNvPr id="131086" name="Text Box 20"/>
            <p:cNvSpPr txBox="1">
              <a:spLocks noChangeArrowheads="1"/>
            </p:cNvSpPr>
            <p:nvPr/>
          </p:nvSpPr>
          <p:spPr bwMode="gray">
            <a:xfrm>
              <a:off x="4302" y="2636"/>
              <a:ext cx="182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zh-CN" altLang="en-US" sz="1300">
                  <a:latin typeface="Calibri" panose="020F0502020204030204" pitchFamily="34" charset="0"/>
                </a:rPr>
                <a:t>点击添加文字</a:t>
              </a:r>
              <a:endParaRPr lang="zh-CN" altLang="en-US" sz="1300">
                <a:latin typeface="Calibri" panose="020F0502020204030204" pitchFamily="34" charset="0"/>
              </a:endParaRPr>
            </a:p>
          </p:txBody>
        </p:sp>
        <p:sp>
          <p:nvSpPr>
            <p:cNvPr id="131087" name="Text Box 21"/>
            <p:cNvSpPr txBox="1">
              <a:spLocks noChangeArrowheads="1"/>
            </p:cNvSpPr>
            <p:nvPr/>
          </p:nvSpPr>
          <p:spPr bwMode="gray">
            <a:xfrm>
              <a:off x="4302" y="2838"/>
              <a:ext cx="182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zh-CN" altLang="en-US" sz="1300">
                  <a:latin typeface="Calibri" panose="020F0502020204030204" pitchFamily="34" charset="0"/>
                </a:rPr>
                <a:t>点击添加文字</a:t>
              </a:r>
              <a:endParaRPr lang="zh-CN" altLang="en-US" sz="1300">
                <a:latin typeface="Calibri" panose="020F0502020204030204" pitchFamily="34" charset="0"/>
              </a:endParaRPr>
            </a:p>
          </p:txBody>
        </p:sp>
      </p:grpSp>
      <p:sp>
        <p:nvSpPr>
          <p:cNvPr id="131088" name="Line 22"/>
          <p:cNvSpPr>
            <a:spLocks noChangeShapeType="1"/>
          </p:cNvSpPr>
          <p:nvPr/>
        </p:nvSpPr>
        <p:spPr bwMode="auto">
          <a:xfrm rot="16200000" flipH="1">
            <a:off x="6602766" y="328225"/>
            <a:ext cx="5042" cy="3558438"/>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wrap="none" lIns="72585" tIns="36293" rIns="72585" bIns="36293" anchor="ctr"/>
          <a:lstStyle/>
          <a:p>
            <a:endParaRPr lang="zh-CN" altLang="en-US"/>
          </a:p>
        </p:txBody>
      </p:sp>
      <p:sp>
        <p:nvSpPr>
          <p:cNvPr id="1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8" name="Picture 106" descr="三角符号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725"/>
                            </p:stCondLst>
                            <p:childTnLst>
                              <p:par>
                                <p:cTn id="16" presetID="10" presetClass="entr" presetSubtype="0" fill="hold" nodeType="afterEffect">
                                  <p:stCondLst>
                                    <p:cond delay="0"/>
                                  </p:stCondLst>
                                  <p:childTnLst>
                                    <p:set>
                                      <p:cBhvr>
                                        <p:cTn id="17" dur="1" fill="hold">
                                          <p:stCondLst>
                                            <p:cond delay="0"/>
                                          </p:stCondLst>
                                        </p:cTn>
                                        <p:tgtEl>
                                          <p:spTgt spid="131074"/>
                                        </p:tgtEl>
                                        <p:attrNameLst>
                                          <p:attrName>style.visibility</p:attrName>
                                        </p:attrNameLst>
                                      </p:cBhvr>
                                      <p:to>
                                        <p:strVal val="visible"/>
                                      </p:to>
                                    </p:set>
                                    <p:animEffect transition="in" filter="fade">
                                      <p:cBhvr>
                                        <p:cTn id="18" dur="2000"/>
                                        <p:tgtEl>
                                          <p:spTgt spid="131074"/>
                                        </p:tgtEl>
                                      </p:cBhvr>
                                    </p:animEffect>
                                  </p:childTnLst>
                                </p:cTn>
                              </p:par>
                            </p:childTnLst>
                          </p:cTn>
                        </p:par>
                        <p:par>
                          <p:cTn id="19" fill="hold">
                            <p:stCondLst>
                              <p:cond delay="2725"/>
                            </p:stCondLst>
                            <p:childTnLst>
                              <p:par>
                                <p:cTn id="20" presetID="20" presetClass="entr" presetSubtype="0" fill="hold" nodeType="afterEffect">
                                  <p:stCondLst>
                                    <p:cond delay="0"/>
                                  </p:stCondLst>
                                  <p:childTnLst>
                                    <p:set>
                                      <p:cBhvr>
                                        <p:cTn id="21" dur="1" fill="hold">
                                          <p:stCondLst>
                                            <p:cond delay="0"/>
                                          </p:stCondLst>
                                        </p:cTn>
                                        <p:tgtEl>
                                          <p:spTgt spid="131075"/>
                                        </p:tgtEl>
                                        <p:attrNameLst>
                                          <p:attrName>style.visibility</p:attrName>
                                        </p:attrNameLst>
                                      </p:cBhvr>
                                      <p:to>
                                        <p:strVal val="visible"/>
                                      </p:to>
                                    </p:set>
                                    <p:animEffect transition="in" filter="wedge">
                                      <p:cBhvr>
                                        <p:cTn id="22" dur="2000"/>
                                        <p:tgtEl>
                                          <p:spTgt spid="131075"/>
                                        </p:tgtEl>
                                      </p:cBhvr>
                                    </p:animEffect>
                                  </p:childTnLst>
                                </p:cTn>
                              </p:par>
                            </p:childTnLst>
                          </p:cTn>
                        </p:par>
                        <p:par>
                          <p:cTn id="23" fill="hold">
                            <p:stCondLst>
                              <p:cond delay="4725"/>
                            </p:stCondLst>
                            <p:childTnLst>
                              <p:par>
                                <p:cTn id="24" presetID="50" presetClass="entr" presetSubtype="0" decel="100000" fill="hold" grpId="0" nodeType="afterEffect">
                                  <p:stCondLst>
                                    <p:cond delay="0"/>
                                  </p:stCondLst>
                                  <p:childTnLst>
                                    <p:set>
                                      <p:cBhvr>
                                        <p:cTn id="25" dur="1" fill="hold">
                                          <p:stCondLst>
                                            <p:cond delay="0"/>
                                          </p:stCondLst>
                                        </p:cTn>
                                        <p:tgtEl>
                                          <p:spTgt spid="131076"/>
                                        </p:tgtEl>
                                        <p:attrNameLst>
                                          <p:attrName>style.visibility</p:attrName>
                                        </p:attrNameLst>
                                      </p:cBhvr>
                                      <p:to>
                                        <p:strVal val="visible"/>
                                      </p:to>
                                    </p:set>
                                    <p:anim calcmode="lin" valueType="num">
                                      <p:cBhvr>
                                        <p:cTn id="26" dur="1000" fill="hold"/>
                                        <p:tgtEl>
                                          <p:spTgt spid="131076"/>
                                        </p:tgtEl>
                                        <p:attrNameLst>
                                          <p:attrName>ppt_w</p:attrName>
                                        </p:attrNameLst>
                                      </p:cBhvr>
                                      <p:tavLst>
                                        <p:tav tm="0">
                                          <p:val>
                                            <p:strVal val="#ppt_w+.3"/>
                                          </p:val>
                                        </p:tav>
                                        <p:tav tm="100000">
                                          <p:val>
                                            <p:strVal val="#ppt_w"/>
                                          </p:val>
                                        </p:tav>
                                      </p:tavLst>
                                    </p:anim>
                                    <p:anim calcmode="lin" valueType="num">
                                      <p:cBhvr>
                                        <p:cTn id="27" dur="1000" fill="hold"/>
                                        <p:tgtEl>
                                          <p:spTgt spid="131076"/>
                                        </p:tgtEl>
                                        <p:attrNameLst>
                                          <p:attrName>ppt_h</p:attrName>
                                        </p:attrNameLst>
                                      </p:cBhvr>
                                      <p:tavLst>
                                        <p:tav tm="0">
                                          <p:val>
                                            <p:strVal val="#ppt_h"/>
                                          </p:val>
                                        </p:tav>
                                        <p:tav tm="100000">
                                          <p:val>
                                            <p:strVal val="#ppt_h"/>
                                          </p:val>
                                        </p:tav>
                                      </p:tavLst>
                                    </p:anim>
                                    <p:animEffect transition="in" filter="fade">
                                      <p:cBhvr>
                                        <p:cTn id="28" dur="1000"/>
                                        <p:tgtEl>
                                          <p:spTgt spid="131076"/>
                                        </p:tgtEl>
                                      </p:cBhvr>
                                    </p:animEffect>
                                  </p:childTnLst>
                                </p:cTn>
                              </p:par>
                            </p:childTnLst>
                          </p:cTn>
                        </p:par>
                        <p:par>
                          <p:cTn id="29" fill="hold">
                            <p:stCondLst>
                              <p:cond delay="5725"/>
                            </p:stCondLst>
                            <p:childTnLst>
                              <p:par>
                                <p:cTn id="30" presetID="22" presetClass="entr" presetSubtype="4" fill="hold" grpId="0" nodeType="afterEffect">
                                  <p:stCondLst>
                                    <p:cond delay="0"/>
                                  </p:stCondLst>
                                  <p:childTnLst>
                                    <p:set>
                                      <p:cBhvr>
                                        <p:cTn id="31" dur="1" fill="hold">
                                          <p:stCondLst>
                                            <p:cond delay="0"/>
                                          </p:stCondLst>
                                        </p:cTn>
                                        <p:tgtEl>
                                          <p:spTgt spid="131079"/>
                                        </p:tgtEl>
                                        <p:attrNameLst>
                                          <p:attrName>style.visibility</p:attrName>
                                        </p:attrNameLst>
                                      </p:cBhvr>
                                      <p:to>
                                        <p:strVal val="visible"/>
                                      </p:to>
                                    </p:set>
                                    <p:animEffect transition="in" filter="wipe(down)">
                                      <p:cBhvr>
                                        <p:cTn id="32" dur="500"/>
                                        <p:tgtEl>
                                          <p:spTgt spid="131079"/>
                                        </p:tgtEl>
                                      </p:cBhvr>
                                    </p:animEffect>
                                  </p:childTnLst>
                                </p:cTn>
                              </p:par>
                            </p:childTnLst>
                          </p:cTn>
                        </p:par>
                        <p:par>
                          <p:cTn id="33" fill="hold">
                            <p:stCondLst>
                              <p:cond delay="6225"/>
                            </p:stCondLst>
                            <p:childTnLst>
                              <p:par>
                                <p:cTn id="34" presetID="22" presetClass="entr" presetSubtype="8" fill="hold" grpId="0" nodeType="afterEffect">
                                  <p:stCondLst>
                                    <p:cond delay="0"/>
                                  </p:stCondLst>
                                  <p:childTnLst>
                                    <p:set>
                                      <p:cBhvr>
                                        <p:cTn id="35" dur="1" fill="hold">
                                          <p:stCondLst>
                                            <p:cond delay="0"/>
                                          </p:stCondLst>
                                        </p:cTn>
                                        <p:tgtEl>
                                          <p:spTgt spid="131088"/>
                                        </p:tgtEl>
                                        <p:attrNameLst>
                                          <p:attrName>style.visibility</p:attrName>
                                        </p:attrNameLst>
                                      </p:cBhvr>
                                      <p:to>
                                        <p:strVal val="visible"/>
                                      </p:to>
                                    </p:set>
                                    <p:animEffect transition="in" filter="wipe(left)">
                                      <p:cBhvr>
                                        <p:cTn id="36" dur="500"/>
                                        <p:tgtEl>
                                          <p:spTgt spid="131088"/>
                                        </p:tgtEl>
                                      </p:cBhvr>
                                    </p:animEffect>
                                  </p:childTnLst>
                                </p:cTn>
                              </p:par>
                            </p:childTnLst>
                          </p:cTn>
                        </p:par>
                        <p:par>
                          <p:cTn id="37" fill="hold">
                            <p:stCondLst>
                              <p:cond delay="6725"/>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131078"/>
                                        </p:tgtEl>
                                        <p:attrNameLst>
                                          <p:attrName>style.visibility</p:attrName>
                                        </p:attrNameLst>
                                      </p:cBhvr>
                                      <p:to>
                                        <p:strVal val="visible"/>
                                      </p:to>
                                    </p:set>
                                    <p:anim calcmode="discrete" valueType="clr">
                                      <p:cBhvr override="childStyle">
                                        <p:cTn id="40" dur="80"/>
                                        <p:tgtEl>
                                          <p:spTgt spid="131078"/>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31078"/>
                                        </p:tgtEl>
                                        <p:attrNameLst>
                                          <p:attrName>fillcolor</p:attrName>
                                        </p:attrNameLst>
                                      </p:cBhvr>
                                      <p:tavLst>
                                        <p:tav tm="0">
                                          <p:val>
                                            <p:clrVal>
                                              <a:schemeClr val="accent2"/>
                                            </p:clrVal>
                                          </p:val>
                                        </p:tav>
                                        <p:tav tm="50000">
                                          <p:val>
                                            <p:clrVal>
                                              <a:schemeClr val="hlink"/>
                                            </p:clrVal>
                                          </p:val>
                                        </p:tav>
                                      </p:tavLst>
                                    </p:anim>
                                    <p:set>
                                      <p:cBhvr>
                                        <p:cTn id="42" dur="80"/>
                                        <p:tgtEl>
                                          <p:spTgt spid="131078"/>
                                        </p:tgtEl>
                                        <p:attrNameLst>
                                          <p:attrName>fill.type</p:attrName>
                                        </p:attrNameLst>
                                      </p:cBhvr>
                                      <p:to>
                                        <p:strVal val="solid"/>
                                      </p:to>
                                    </p:set>
                                  </p:childTnLst>
                                </p:cTn>
                              </p:par>
                            </p:childTnLst>
                          </p:cTn>
                        </p:par>
                        <p:par>
                          <p:cTn id="43" fill="hold">
                            <p:stCondLst>
                              <p:cond delay="7884"/>
                            </p:stCondLst>
                            <p:childTnLst>
                              <p:par>
                                <p:cTn id="44" presetID="22" presetClass="entr" presetSubtype="8" fill="hold" nodeType="afterEffect">
                                  <p:stCondLst>
                                    <p:cond delay="0"/>
                                  </p:stCondLst>
                                  <p:childTnLst>
                                    <p:set>
                                      <p:cBhvr>
                                        <p:cTn id="45" dur="1" fill="hold">
                                          <p:stCondLst>
                                            <p:cond delay="0"/>
                                          </p:stCondLst>
                                        </p:cTn>
                                        <p:tgtEl>
                                          <p:spTgt spid="131089"/>
                                        </p:tgtEl>
                                        <p:attrNameLst>
                                          <p:attrName>style.visibility</p:attrName>
                                        </p:attrNameLst>
                                      </p:cBhvr>
                                      <p:to>
                                        <p:strVal val="visible"/>
                                      </p:to>
                                    </p:set>
                                    <p:animEffect transition="in" filter="wipe(left)">
                                      <p:cBhvr>
                                        <p:cTn id="46" dur="1000"/>
                                        <p:tgtEl>
                                          <p:spTgt spid="131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6" grpId="0"/>
      <p:bldP spid="131078" grpId="0"/>
      <p:bldP spid="131079" grpId="0" animBg="1"/>
      <p:bldP spid="131088" grpId="0" animBg="1"/>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E:\我的作品\4比3标准\中国风\传统风格类型模板\PSD27666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1474188">
            <a:off x="7404505" y="3299173"/>
            <a:ext cx="1700064" cy="152564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descr="E:\我的作品\4比3标准\中国风\传统风格类型模板\PSD00276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2088216"/>
            <a:ext cx="2214565" cy="1853161"/>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1516460" y="1645229"/>
            <a:ext cx="1800200"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25" name="TextBox 24"/>
          <p:cNvSpPr txBox="1"/>
          <p:nvPr/>
        </p:nvSpPr>
        <p:spPr>
          <a:xfrm>
            <a:off x="4211960" y="1814506"/>
            <a:ext cx="4248472"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anose="02010509060101010101" pitchFamily="49" charset="-122"/>
                <a:ea typeface="隶书" panose="02010509060101010101" pitchFamily="49" charset="-122"/>
              </a:defRPr>
            </a:lvl1pPr>
          </a:lstStyle>
          <a:p>
            <a:pPr marL="285750" indent="-285750">
              <a:buFont typeface="Arial" panose="020B0604020202020204"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endParaRPr lang="zh-CN" altLang="en-US" sz="1400" b="0" dirty="0">
              <a:solidFill>
                <a:schemeClr val="tx1">
                  <a:lumMod val="85000"/>
                  <a:lumOff val="15000"/>
                </a:schemeClr>
              </a:solidFill>
              <a:latin typeface="+mn-ea"/>
              <a:ea typeface="+mn-ea"/>
            </a:endParaRPr>
          </a:p>
          <a:p>
            <a:pPr marL="285750" indent="-285750">
              <a:buFont typeface="Arial" panose="020B0604020202020204" pitchFamily="34" charset="0"/>
              <a:buChar char="•"/>
            </a:pPr>
            <a:endParaRPr lang="zh-CN" altLang="en-US" sz="1400" b="0" dirty="0">
              <a:solidFill>
                <a:schemeClr val="tx1">
                  <a:lumMod val="85000"/>
                  <a:lumOff val="15000"/>
                </a:schemeClr>
              </a:solidFill>
              <a:latin typeface="+mn-ea"/>
              <a:ea typeface="+mn-ea"/>
            </a:endParaRPr>
          </a:p>
        </p:txBody>
      </p:sp>
      <p:cxnSp>
        <p:nvCxnSpPr>
          <p:cNvPr id="26" name="直接连接符 25"/>
          <p:cNvCxnSpPr/>
          <p:nvPr/>
        </p:nvCxnSpPr>
        <p:spPr>
          <a:xfrm>
            <a:off x="3923928" y="1749662"/>
            <a:ext cx="0" cy="2191715"/>
          </a:xfrm>
          <a:prstGeom prst="line">
            <a:avLst/>
          </a:prstGeom>
          <a:ln>
            <a:solidFill>
              <a:srgbClr val="B69F7F"/>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211960" y="2715766"/>
            <a:ext cx="4364260"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anose="02010509060101010101" pitchFamily="49" charset="-122"/>
                <a:ea typeface="隶书" panose="02010509060101010101" pitchFamily="49" charset="-122"/>
              </a:defRPr>
            </a:lvl1pPr>
          </a:lstStyle>
          <a:p>
            <a:pPr marL="285750" indent="-285750">
              <a:buFont typeface="Arial" panose="020B0604020202020204"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endParaRPr lang="zh-CN" altLang="en-US" sz="1400" b="0" dirty="0">
              <a:solidFill>
                <a:schemeClr val="tx1">
                  <a:lumMod val="85000"/>
                  <a:lumOff val="15000"/>
                </a:schemeClr>
              </a:solidFill>
              <a:latin typeface="+mn-ea"/>
              <a:ea typeface="+mn-ea"/>
            </a:endParaRPr>
          </a:p>
          <a:p>
            <a:endParaRPr lang="zh-CN" altLang="en-US" sz="1400" b="0" dirty="0">
              <a:solidFill>
                <a:schemeClr val="tx1">
                  <a:lumMod val="85000"/>
                  <a:lumOff val="15000"/>
                </a:schemeClr>
              </a:solidFill>
              <a:latin typeface="+mn-ea"/>
              <a:ea typeface="+mn-ea"/>
            </a:endParaRPr>
          </a:p>
        </p:txBody>
      </p:sp>
      <p:sp>
        <p:nvSpPr>
          <p:cNvPr id="8"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9" name="Picture 106" descr="三角符号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90"/>
                                          </p:val>
                                        </p:tav>
                                        <p:tav tm="100000">
                                          <p:val>
                                            <p:fltVal val="0"/>
                                          </p:val>
                                        </p:tav>
                                      </p:tavLst>
                                    </p:anim>
                                    <p:animEffect transition="in" filter="fade">
                                      <p:cBhvr>
                                        <p:cTn id="14" dur="500"/>
                                        <p:tgtEl>
                                          <p:spTgt spid="8"/>
                                        </p:tgtEl>
                                      </p:cBhvr>
                                    </p:animEffect>
                                  </p:childTnLst>
                                </p:cTn>
                              </p:par>
                            </p:childTnLst>
                          </p:cTn>
                        </p:par>
                        <p:par>
                          <p:cTn id="15" fill="hold">
                            <p:stCondLst>
                              <p:cond delay="725"/>
                            </p:stCondLst>
                            <p:childTnLst>
                              <p:par>
                                <p:cTn id="16" presetID="23" presetClass="entr" presetSubtype="16"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childTnLst>
                                </p:cTn>
                              </p:par>
                            </p:childTnLst>
                          </p:cTn>
                        </p:par>
                        <p:par>
                          <p:cTn id="20" fill="hold">
                            <p:stCondLst>
                              <p:cond delay="1225"/>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1725"/>
                            </p:stCondLst>
                            <p:childTnLst>
                              <p:par>
                                <p:cTn id="25" presetID="22" presetClass="entr" presetSubtype="4"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par>
                          <p:cTn id="28" fill="hold">
                            <p:stCondLst>
                              <p:cond delay="2225"/>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5"/>
                                        </p:tgtEl>
                                        <p:attrNameLst>
                                          <p:attrName>ppt_y</p:attrName>
                                        </p:attrNameLst>
                                      </p:cBhvr>
                                      <p:tavLst>
                                        <p:tav tm="0">
                                          <p:val>
                                            <p:strVal val="#ppt_y"/>
                                          </p:val>
                                        </p:tav>
                                        <p:tav tm="100000">
                                          <p:val>
                                            <p:strVal val="#ppt_y"/>
                                          </p:val>
                                        </p:tav>
                                      </p:tavLst>
                                    </p:anim>
                                    <p:anim calcmode="lin" valueType="num">
                                      <p:cBhvr>
                                        <p:cTn id="3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5"/>
                                        </p:tgtEl>
                                      </p:cBhvr>
                                    </p:animEffect>
                                  </p:childTnLst>
                                </p:cTn>
                              </p:par>
                            </p:childTnLst>
                          </p:cTn>
                        </p:par>
                        <p:par>
                          <p:cTn id="36" fill="hold">
                            <p:stCondLst>
                              <p:cond delay="4675"/>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7"/>
                                        </p:tgtEl>
                                        <p:attrNameLst>
                                          <p:attrName>ppt_y</p:attrName>
                                        </p:attrNameLst>
                                      </p:cBhvr>
                                      <p:tavLst>
                                        <p:tav tm="0">
                                          <p:val>
                                            <p:strVal val="#ppt_y"/>
                                          </p:val>
                                        </p:tav>
                                        <p:tav tm="100000">
                                          <p:val>
                                            <p:strVal val="#ppt_y"/>
                                          </p:val>
                                        </p:tav>
                                      </p:tavLst>
                                    </p:anim>
                                    <p:anim calcmode="lin" valueType="num">
                                      <p:cBhvr>
                                        <p:cTn id="4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7"/>
                                        </p:tgtEl>
                                      </p:cBhvr>
                                    </p:animEffect>
                                  </p:childTnLst>
                                </p:cTn>
                              </p:par>
                            </p:childTnLst>
                          </p:cTn>
                        </p:par>
                        <p:par>
                          <p:cTn id="44" fill="hold">
                            <p:stCondLst>
                              <p:cond delay="7125"/>
                            </p:stCondLst>
                            <p:childTnLst>
                              <p:par>
                                <p:cTn id="45" presetID="42"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347"/>
            <a:ext cx="9145589" cy="5144393"/>
          </a:xfrm>
          <a:prstGeom prst="rect">
            <a:avLst/>
          </a:prstGeom>
        </p:spPr>
      </p:pic>
      <p:sp>
        <p:nvSpPr>
          <p:cNvPr id="7" name="Text Box 83"/>
          <p:cNvSpPr txBox="1">
            <a:spLocks noChangeArrowheads="1"/>
          </p:cNvSpPr>
          <p:nvPr/>
        </p:nvSpPr>
        <p:spPr bwMode="auto">
          <a:xfrm>
            <a:off x="2743994" y="1950244"/>
            <a:ext cx="3505200" cy="969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13500000" algn="ctr" rotWithShape="0">
                    <a:schemeClr val="bg1">
                      <a:alpha val="50000"/>
                    </a:schemeClr>
                  </a:outerShdw>
                </a:effectLst>
              </a14:hiddenEffects>
            </a:ext>
          </a:extLst>
        </p:spPr>
        <p:txBody>
          <a:bodyPr>
            <a:spAutoFit/>
          </a:bodyPr>
          <a:lstStyle/>
          <a:p>
            <a:pPr algn="r">
              <a:lnSpc>
                <a:spcPct val="90000"/>
              </a:lnSpc>
            </a:pPr>
            <a:r>
              <a:rPr lang="en-US" altLang="zh-CN" sz="4000" b="1">
                <a:ea typeface="黑体" panose="02010609060101010101" pitchFamily="2" charset="-122"/>
              </a:rPr>
              <a:t>THANK YOU</a:t>
            </a:r>
            <a:endParaRPr lang="zh-CN" altLang="en-US" sz="4000" b="1">
              <a:ea typeface="黑体" panose="02010609060101010101" pitchFamily="2" charset="-122"/>
            </a:endParaRPr>
          </a:p>
          <a:p>
            <a:pPr algn="r">
              <a:lnSpc>
                <a:spcPct val="90000"/>
              </a:lnSpc>
            </a:pPr>
            <a:r>
              <a:rPr lang="zh-CN" altLang="en-US" sz="2400">
                <a:ea typeface="黑体" panose="02010609060101010101" pitchFamily="2" charset="-122"/>
              </a:rPr>
              <a:t>谢谢观赏  </a:t>
            </a:r>
            <a:endParaRPr lang="zh-CN" altLang="en-US" sz="2400">
              <a:ea typeface="黑体" panose="02010609060101010101" pitchFamily="2" charset="-122"/>
            </a:endParaRPr>
          </a:p>
        </p:txBody>
      </p:sp>
      <p:pic>
        <p:nvPicPr>
          <p:cNvPr id="8" name="Picture 90" descr="PPT1封面-祥云"/>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4194" y="2634457"/>
            <a:ext cx="919163" cy="5476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wipe(left)">
                                      <p:cBhvr>
                                        <p:cTn id="11" dur="500"/>
                                        <p:tgtEl>
                                          <p:spTgt spid="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1961922"/>
            <a:ext cx="9145270" cy="857369"/>
            <a:chOff x="0" y="742950"/>
            <a:chExt cx="12192000" cy="1562100"/>
          </a:xfrm>
        </p:grpSpPr>
        <p:sp>
          <p:nvSpPr>
            <p:cNvPr id="16" name="矩形 15"/>
            <p:cNvSpPr/>
            <p:nvPr/>
          </p:nvSpPr>
          <p:spPr>
            <a:xfrm>
              <a:off x="414728" y="742950"/>
              <a:ext cx="11777272" cy="15621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1795582" y="1374702"/>
              <a:ext cx="4090670" cy="583103"/>
            </a:xfrm>
            <a:prstGeom prst="rect">
              <a:avLst/>
            </a:prstGeom>
          </p:spPr>
          <p:txBody>
            <a:bodyPr wrap="square">
              <a:spAutoFit/>
            </a:bodyPr>
            <a:lstStyle/>
            <a:p>
              <a:pPr lvl="0"/>
              <a:r>
                <a:rPr lang="zh-CN" altLang="en-US" sz="1500" spc="400" dirty="0">
                  <a:solidFill>
                    <a:schemeClr val="bg1"/>
                  </a:solidFill>
                  <a:latin typeface="方正清刻本悦宋简体" panose="02000000000000000000" pitchFamily="2" charset="-122"/>
                  <a:ea typeface="方正清刻本悦宋简体" panose="02000000000000000000" pitchFamily="2" charset="-122"/>
                </a:rPr>
                <a:t>一心一世界 一生一百年</a:t>
              </a:r>
              <a:endParaRPr lang="zh-CN" altLang="en-US" sz="1500" spc="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34" name="矩形 33"/>
            <p:cNvSpPr/>
            <p:nvPr/>
          </p:nvSpPr>
          <p:spPr>
            <a:xfrm>
              <a:off x="0" y="742950"/>
              <a:ext cx="434715" cy="15621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pic>
        <p:nvPicPr>
          <p:cNvPr id="26" name="图片 25"/>
          <p:cNvPicPr>
            <a:picLocks noChangeAspect="1"/>
          </p:cNvPicPr>
          <p:nvPr/>
        </p:nvPicPr>
        <p:blipFill rotWithShape="1">
          <a:blip r:embed="rId1" cstate="email"/>
          <a:srcRect/>
          <a:stretch>
            <a:fillRect/>
          </a:stretch>
        </p:blipFill>
        <p:spPr>
          <a:xfrm>
            <a:off x="2" y="571857"/>
            <a:ext cx="1393225" cy="2282877"/>
          </a:xfrm>
          <a:prstGeom prst="rect">
            <a:avLst/>
          </a:prstGeom>
        </p:spPr>
      </p:pic>
      <p:pic>
        <p:nvPicPr>
          <p:cNvPr id="15" name="图片 14"/>
          <p:cNvPicPr>
            <a:picLocks noChangeAspect="1"/>
          </p:cNvPicPr>
          <p:nvPr/>
        </p:nvPicPr>
        <p:blipFill rotWithShape="1">
          <a:blip r:embed="rId2" cstate="email">
            <a:grayscl/>
          </a:blip>
          <a:srcRect b="-2"/>
          <a:stretch>
            <a:fillRect/>
          </a:stretch>
        </p:blipFill>
        <p:spPr>
          <a:xfrm>
            <a:off x="4415451" y="1529253"/>
            <a:ext cx="5072768" cy="3615240"/>
          </a:xfrm>
          <a:prstGeom prst="rect">
            <a:avLst/>
          </a:prstGeom>
        </p:spPr>
      </p:pic>
      <p:pic>
        <p:nvPicPr>
          <p:cNvPr id="8" name="图片 7"/>
          <p:cNvPicPr>
            <a:picLocks noChangeAspect="1"/>
          </p:cNvPicPr>
          <p:nvPr/>
        </p:nvPicPr>
        <p:blipFill rotWithShape="1">
          <a:blip r:embed="rId3" cstate="email"/>
          <a:srcRect/>
          <a:stretch>
            <a:fillRect/>
          </a:stretch>
        </p:blipFill>
        <p:spPr>
          <a:xfrm>
            <a:off x="7060418" y="437400"/>
            <a:ext cx="1086967" cy="1252031"/>
          </a:xfrm>
          <a:prstGeom prst="rect">
            <a:avLst/>
          </a:prstGeom>
        </p:spPr>
      </p:pic>
      <p:pic>
        <p:nvPicPr>
          <p:cNvPr id="54" name="图片 53"/>
          <p:cNvPicPr>
            <a:picLocks noChangeAspect="1"/>
          </p:cNvPicPr>
          <p:nvPr/>
        </p:nvPicPr>
        <p:blipFill rotWithShape="1">
          <a:blip r:embed="rId4" cstate="email"/>
          <a:srcRect/>
          <a:stretch>
            <a:fillRect/>
          </a:stretch>
        </p:blipFill>
        <p:spPr>
          <a:xfrm>
            <a:off x="7659587" y="824441"/>
            <a:ext cx="1332717" cy="1535099"/>
          </a:xfrm>
          <a:prstGeom prst="rect">
            <a:avLst/>
          </a:prstGeom>
        </p:spPr>
      </p:pic>
      <p:pic>
        <p:nvPicPr>
          <p:cNvPr id="55" name="图片 54"/>
          <p:cNvPicPr>
            <a:picLocks noChangeAspect="1"/>
          </p:cNvPicPr>
          <p:nvPr/>
        </p:nvPicPr>
        <p:blipFill rotWithShape="1">
          <a:blip r:embed="rId5" cstate="email"/>
          <a:srcRect b="-3719"/>
          <a:stretch>
            <a:fillRect/>
          </a:stretch>
        </p:blipFill>
        <p:spPr>
          <a:xfrm>
            <a:off x="7261674" y="1851109"/>
            <a:ext cx="877164" cy="1010367"/>
          </a:xfrm>
          <a:prstGeom prst="rect">
            <a:avLst/>
          </a:prstGeom>
        </p:spPr>
      </p:pic>
      <p:sp>
        <p:nvSpPr>
          <p:cNvPr id="31" name="矩形 30"/>
          <p:cNvSpPr/>
          <p:nvPr/>
        </p:nvSpPr>
        <p:spPr>
          <a:xfrm>
            <a:off x="1835132" y="903373"/>
            <a:ext cx="3121025" cy="342900"/>
          </a:xfrm>
          <a:prstGeom prst="rect">
            <a:avLst/>
          </a:prstGeom>
        </p:spPr>
        <p:txBody>
          <a:bodyPr wrap="none">
            <a:spAutoFit/>
          </a:bodyPr>
          <a:lstStyle/>
          <a:p>
            <a:pPr marL="342900" lvl="0" indent="-342900" fontAlgn="base">
              <a:lnSpc>
                <a:spcPct val="110000"/>
              </a:lnSpc>
              <a:spcBef>
                <a:spcPct val="0"/>
              </a:spcBef>
              <a:spcAft>
                <a:spcPct val="0"/>
              </a:spcAft>
            </a:pPr>
            <a:r>
              <a:rPr lang="zh-CN" altLang="en-US"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中国风</a:t>
            </a:r>
            <a:r>
              <a:rPr lang="en-US" altLang="zh-CN"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-www.zhongguofeng.com</a:t>
            </a:r>
            <a:endParaRPr lang="en-US" altLang="zh-CN" sz="15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Rectangle 3"/>
          <p:cNvSpPr>
            <a:spLocks noChangeArrowheads="1"/>
          </p:cNvSpPr>
          <p:nvPr/>
        </p:nvSpPr>
        <p:spPr bwMode="auto">
          <a:xfrm>
            <a:off x="1259380" y="1278234"/>
            <a:ext cx="3275626" cy="708758"/>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pPr>
              <a:spcBef>
                <a:spcPct val="20000"/>
              </a:spcBef>
              <a:buClr>
                <a:srgbClr val="5B8CC1"/>
              </a:buClr>
              <a:buFont typeface="Wingdings" panose="05000000000000000000" pitchFamily="2" charset="2"/>
              <a:buNone/>
              <a:defRPr/>
            </a:pPr>
            <a:r>
              <a:rPr lang="zh-CN" altLang="en-US" sz="100" b="1" kern="0" dirty="0" smtClean="0">
                <a:solidFill>
                  <a:schemeClr val="tx1">
                    <a:lumMod val="50000"/>
                    <a:lumOff val="50000"/>
                  </a:schemeClr>
                </a:solidFill>
                <a:latin typeface="微软雅黑" panose="020B0503020204020204" pitchFamily="34" charset="-122"/>
                <a:ea typeface="微软雅黑" panose="020B0503020204020204" pitchFamily="34" charset="-122"/>
              </a:rPr>
              <a:t>可以在下列情况使用</a:t>
            </a:r>
            <a:endParaRPr lang="zh-CN" altLang="en-US" sz="100" b="1"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不限次数的用于您个人</a:t>
            </a:r>
            <a:r>
              <a:rPr lang="en-US" altLang="zh-CN" sz="900" kern="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公司、企业的商业演示。</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拷贝模板中的内容用于其它幻灯片母版中使用。</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905792" y="1284902"/>
            <a:ext cx="3803861" cy="519430"/>
          </a:xfrm>
          <a:prstGeom prst="rect">
            <a:avLst/>
          </a:prstGeom>
          <a:noFill/>
        </p:spPr>
        <p:txBody>
          <a:bodyPr wrap="square" rtlCol="0" anchor="t">
            <a:spAutoFit/>
          </a:bodyPr>
          <a:p>
            <a:pPr>
              <a:spcBef>
                <a:spcPct val="20000"/>
              </a:spcBef>
              <a:buClr>
                <a:srgbClr val="5B8CC1"/>
              </a:buClr>
              <a:buFont typeface="Wingdings" panose="05000000000000000000" pitchFamily="2" charset="2"/>
              <a:buNone/>
              <a:defRPr/>
            </a:pPr>
            <a:r>
              <a:rPr lang="zh-CN" altLang="en-US" sz="100" b="1"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不可以在以下情况使用</a:t>
            </a:r>
            <a:endParaRPr lang="zh-CN" altLang="en-US" sz="100" b="1"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用于任何形式的在线付费下载。</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收集整理我们发布的免费资源后，刻录光碟销售。</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pic>
        <p:nvPicPr>
          <p:cNvPr id="5" name="图片 4" descr="中国风文件"/>
          <p:cNvPicPr>
            <a:picLocks noChangeAspect="1"/>
          </p:cNvPicPr>
          <p:nvPr/>
        </p:nvPicPr>
        <p:blipFill>
          <a:blip r:embed="rId6"/>
          <a:stretch>
            <a:fillRect/>
          </a:stretch>
        </p:blipFill>
        <p:spPr>
          <a:xfrm>
            <a:off x="1781899" y="2854840"/>
            <a:ext cx="1149827" cy="473458"/>
          </a:xfrm>
          <a:prstGeom prst="rect">
            <a:avLst/>
          </a:prstGeom>
        </p:spPr>
      </p:pic>
      <p:sp>
        <p:nvSpPr>
          <p:cNvPr id="6" name="文本框 5"/>
          <p:cNvSpPr txBox="1"/>
          <p:nvPr/>
        </p:nvSpPr>
        <p:spPr>
          <a:xfrm>
            <a:off x="68113" y="3414036"/>
            <a:ext cx="3952471" cy="1608455"/>
          </a:xfrm>
          <a:prstGeom prst="rect">
            <a:avLst/>
          </a:prstGeom>
          <a:noFill/>
        </p:spPr>
        <p:txBody>
          <a:bodyPr wrap="square" rtlCol="0" anchor="t">
            <a:spAutoFit/>
          </a:bodyPr>
          <a:p>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PPT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www.zhongguofeng.com/sucai/PPT/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AI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www.zhongguofeng.com/sucai/AI/</a:t>
            </a:r>
            <a:endPar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CDR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a:t>
            </a:r>
            <a:r>
              <a:rPr lang="en-US" altLang="zh-CN" sz="750" b="1" dirty="0">
                <a:solidFill>
                  <a:schemeClr val="tx1"/>
                </a:solidFill>
                <a:uFillTx/>
                <a:latin typeface="微软雅黑" panose="020B0503020204020204" pitchFamily="34" charset="-122"/>
                <a:ea typeface="微软雅黑" panose="020B0503020204020204" pitchFamily="34" charset="-122"/>
                <a:sym typeface="+mn-ea"/>
              </a:rPr>
              <a:t> www.zhongguofeng.com/sucai/CDR/</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CAD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www.zhongguofeng.com/sucai/CAD/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MAX</a:t>
            </a:r>
            <a:r>
              <a:rPr lang="zh-CN" altLang="en-US" sz="750" b="1" dirty="0" smtClean="0">
                <a:solidFill>
                  <a:srgbClr val="EEECE1">
                    <a:lumMod val="25000"/>
                  </a:srgbClr>
                </a:solidFill>
                <a:latin typeface="微软雅黑" panose="020B0503020204020204" pitchFamily="34" charset="-122"/>
                <a:ea typeface="微软雅黑" panose="020B0503020204020204" pitchFamily="34" charset="-122"/>
                <a:sym typeface="+mn-ea"/>
              </a:rPr>
              <a:t>：</a:t>
            </a:r>
            <a:r>
              <a:rPr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www.zhongguofeng.com/sucai/MAX/</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平面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www.zhongguofeng.com/pingmian/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建筑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www.zhongguofeng.com/jianzhu/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装修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www.zhongguofeng.com/zhuangxiu/</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国粹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www.zhongguofeng.com/guocui/</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摄影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www.zhongguofeng.com/sheying/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器物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www.zhongguofeng.com/qiwu/</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900"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zh-CN" altLang="en-US" sz="900"/>
          </a:p>
        </p:txBody>
      </p:sp>
      <p:sp>
        <p:nvSpPr>
          <p:cNvPr id="10" name="文本框 9"/>
          <p:cNvSpPr txBox="1"/>
          <p:nvPr/>
        </p:nvSpPr>
        <p:spPr>
          <a:xfrm>
            <a:off x="2436357" y="3414036"/>
            <a:ext cx="3952471" cy="1608455"/>
          </a:xfrm>
          <a:prstGeom prst="rect">
            <a:avLst/>
          </a:prstGeom>
          <a:noFill/>
        </p:spPr>
        <p:txBody>
          <a:bodyPr wrap="square" rtlCol="0" anchor="t">
            <a:spAutoFit/>
          </a:bodyPr>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风水</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www.zhongguofeng.com/fengshui/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文玩</a:t>
            </a:r>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www.zhongguofeng.com/wenwan/</a:t>
            </a:r>
            <a:endPar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家具  ：</a:t>
            </a:r>
            <a:r>
              <a:rPr lang="en-US" altLang="zh-CN" sz="750" b="1" dirty="0">
                <a:solidFill>
                  <a:schemeClr val="tx1"/>
                </a:solidFill>
                <a:uFillTx/>
                <a:latin typeface="微软雅黑" panose="020B0503020204020204" pitchFamily="34" charset="-122"/>
                <a:ea typeface="微软雅黑" panose="020B0503020204020204" pitchFamily="34" charset="-122"/>
                <a:sym typeface="+mn-ea"/>
              </a:rPr>
              <a:t> </a:t>
            </a:r>
            <a:r>
              <a:rPr lang="en-US" altLang="zh-CN" sz="750" b="1" dirty="0">
                <a:latin typeface="微软雅黑" panose="020B0503020204020204" pitchFamily="34" charset="-122"/>
                <a:ea typeface="微软雅黑" panose="020B0503020204020204" pitchFamily="34" charset="-122"/>
                <a:sym typeface="+mn-ea"/>
              </a:rPr>
              <a:t>www.zhongguofeng.com/jiaju/</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服装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www.zhongguofeng.com/fuzhuang/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smtClean="0">
                <a:solidFill>
                  <a:srgbClr val="EEECE1">
                    <a:lumMod val="25000"/>
                  </a:srgbClr>
                </a:solidFill>
                <a:latin typeface="微软雅黑" panose="020B0503020204020204" pitchFamily="34" charset="-122"/>
                <a:ea typeface="微软雅黑" panose="020B0503020204020204" pitchFamily="34" charset="-122"/>
                <a:sym typeface="+mn-ea"/>
              </a:rPr>
              <a:t>名家  ：</a:t>
            </a:r>
            <a:r>
              <a:rPr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www.zhongguofeng.com/mingjia/</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手作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www.zhongguofeng.com/shouzuo/</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美食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www.zhongguofeng.com/meishi/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素材  ：</a:t>
            </a:r>
            <a:r>
              <a:rPr sz="750" b="1" dirty="0">
                <a:solidFill>
                  <a:srgbClr val="EEECE1">
                    <a:lumMod val="25000"/>
                  </a:srgbClr>
                </a:solidFill>
                <a:latin typeface="微软雅黑" panose="020B0503020204020204" pitchFamily="34" charset="-122"/>
                <a:ea typeface="微软雅黑" panose="020B0503020204020204" pitchFamily="34" charset="-122"/>
              </a:rPr>
              <a:t>www.zhongguofeng.com/sucai/</a:t>
            </a:r>
            <a:endParaRPr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产品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www.zhongguofeng.com/chanpin/</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古风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www.zhongguofeng.com/gufeng/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古风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www.zhongguofeng.com/gufeng/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佛教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 www.zhongguofeng.com/fojiao/</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900"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zh-CN" altLang="en-US" sz="900"/>
          </a:p>
        </p:txBody>
      </p:sp>
    </p:spTree>
  </p:cSld>
  <p:clrMapOvr>
    <a:masterClrMapping/>
  </p:clrMapOvr>
  <mc:AlternateContent xmlns:mc="http://schemas.openxmlformats.org/markup-compatibility/2006">
    <mc:Choice xmlns:p14="http://schemas.microsoft.com/office/powerpoint/2010/main" Requires="p14">
      <p:transition spd="med" p14:dur="700" advClick="0" advTm="80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out)">
                                      <p:cBhvr>
                                        <p:cTn id="11" dur="1000"/>
                                        <p:tgtEl>
                                          <p:spTgt spid="8"/>
                                        </p:tgtEl>
                                      </p:cBhvr>
                                    </p:animEffect>
                                  </p:childTnLst>
                                </p:cTn>
                              </p:par>
                              <p:par>
                                <p:cTn id="12" presetID="6" presetClass="entr" presetSubtype="32" fill="hold" nodeType="withEffect">
                                  <p:stCondLst>
                                    <p:cond delay="500"/>
                                  </p:stCondLst>
                                  <p:childTnLst>
                                    <p:set>
                                      <p:cBhvr>
                                        <p:cTn id="13" dur="1" fill="hold">
                                          <p:stCondLst>
                                            <p:cond delay="0"/>
                                          </p:stCondLst>
                                        </p:cTn>
                                        <p:tgtEl>
                                          <p:spTgt spid="54"/>
                                        </p:tgtEl>
                                        <p:attrNameLst>
                                          <p:attrName>style.visibility</p:attrName>
                                        </p:attrNameLst>
                                      </p:cBhvr>
                                      <p:to>
                                        <p:strVal val="visible"/>
                                      </p:to>
                                    </p:set>
                                    <p:animEffect transition="in" filter="circle(out)">
                                      <p:cBhvr>
                                        <p:cTn id="14" dur="1000"/>
                                        <p:tgtEl>
                                          <p:spTgt spid="54"/>
                                        </p:tgtEl>
                                      </p:cBhvr>
                                    </p:animEffect>
                                  </p:childTnLst>
                                </p:cTn>
                              </p:par>
                              <p:par>
                                <p:cTn id="15" presetID="6" presetClass="entr" presetSubtype="32" fill="hold" nodeType="withEffect">
                                  <p:stCondLst>
                                    <p:cond delay="1000"/>
                                  </p:stCondLst>
                                  <p:childTnLst>
                                    <p:set>
                                      <p:cBhvr>
                                        <p:cTn id="16" dur="1" fill="hold">
                                          <p:stCondLst>
                                            <p:cond delay="0"/>
                                          </p:stCondLst>
                                        </p:cTn>
                                        <p:tgtEl>
                                          <p:spTgt spid="55"/>
                                        </p:tgtEl>
                                        <p:attrNameLst>
                                          <p:attrName>style.visibility</p:attrName>
                                        </p:attrNameLst>
                                      </p:cBhvr>
                                      <p:to>
                                        <p:strVal val="visible"/>
                                      </p:to>
                                    </p:set>
                                    <p:animEffect transition="in" filter="circle(out)">
                                      <p:cBhvr>
                                        <p:cTn id="17" dur="1000"/>
                                        <p:tgtEl>
                                          <p:spTgt spid="5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 presetClass="entr" presetSubtype="8"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12" descr="84699a87b5b4c81a66096e0e"/>
          <p:cNvPicPr>
            <a:picLocks noChangeAspect="1" noChangeArrowheads="1"/>
          </p:cNvPicPr>
          <p:nvPr/>
        </p:nvPicPr>
        <p:blipFill>
          <a:blip r:embed="rId1">
            <a:grayscl/>
            <a:lum contrast="-12000"/>
            <a:extLst>
              <a:ext uri="{28A0092B-C50C-407E-A947-70E740481C1C}">
                <a14:useLocalDpi xmlns:a14="http://schemas.microsoft.com/office/drawing/2010/main" val="0"/>
              </a:ext>
            </a:extLst>
          </a:blip>
          <a:srcRect/>
          <a:stretch>
            <a:fillRect/>
          </a:stretch>
        </p:blipFill>
        <p:spPr bwMode="auto">
          <a:xfrm>
            <a:off x="990416" y="1372612"/>
            <a:ext cx="6937945" cy="2731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8" descr="笔"/>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343" y="3317460"/>
            <a:ext cx="3659243" cy="175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Rectangle 40"/>
          <p:cNvSpPr>
            <a:spLocks noChangeArrowheads="1"/>
          </p:cNvSpPr>
          <p:nvPr/>
        </p:nvSpPr>
        <p:spPr bwMode="auto">
          <a:xfrm>
            <a:off x="5868146"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r>
              <a:rPr lang="zh-CN" altLang="en-US" sz="1700">
                <a:solidFill>
                  <a:srgbClr val="4D4D4D"/>
                </a:solidFill>
                <a:latin typeface="微软雅黑" panose="020B0503020204020204" pitchFamily="34" charset="-122"/>
                <a:ea typeface="微软雅黑" panose="020B0503020204020204" pitchFamily="34" charset="-122"/>
              </a:rPr>
              <a:t>添加相关文字内容</a:t>
            </a:r>
            <a:endParaRPr lang="en-US" altLang="zh-CN" sz="1700" dirty="0">
              <a:solidFill>
                <a:srgbClr val="4D4D4D"/>
              </a:solidFill>
              <a:latin typeface="微软雅黑" panose="020B0503020204020204" pitchFamily="34" charset="-122"/>
              <a:ea typeface="微软雅黑" panose="020B0503020204020204" pitchFamily="34" charset="-122"/>
            </a:endParaRPr>
          </a:p>
        </p:txBody>
      </p:sp>
      <p:sp>
        <p:nvSpPr>
          <p:cNvPr id="35" name="Rectangle 41"/>
          <p:cNvSpPr>
            <a:spLocks noChangeArrowheads="1"/>
          </p:cNvSpPr>
          <p:nvPr/>
        </p:nvSpPr>
        <p:spPr bwMode="auto">
          <a:xfrm>
            <a:off x="5487605"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r>
              <a:rPr lang="zh-CN" altLang="en-US" sz="1700">
                <a:solidFill>
                  <a:srgbClr val="4D4D4D"/>
                </a:solidFill>
                <a:latin typeface="微软雅黑" panose="020B0503020204020204" pitchFamily="34" charset="-122"/>
                <a:ea typeface="微软雅黑" panose="020B0503020204020204" pitchFamily="34" charset="-122"/>
              </a:rPr>
              <a:t>添加相关文字内容</a:t>
            </a:r>
            <a:endParaRPr lang="en-US" altLang="zh-CN" sz="1700" dirty="0">
              <a:solidFill>
                <a:srgbClr val="4D4D4D"/>
              </a:solidFill>
              <a:latin typeface="微软雅黑" panose="020B0503020204020204" pitchFamily="34" charset="-122"/>
              <a:ea typeface="微软雅黑" panose="020B0503020204020204" pitchFamily="34" charset="-122"/>
            </a:endParaRPr>
          </a:p>
        </p:txBody>
      </p:sp>
      <p:sp>
        <p:nvSpPr>
          <p:cNvPr id="36" name="Rectangle 42"/>
          <p:cNvSpPr>
            <a:spLocks noChangeArrowheads="1"/>
          </p:cNvSpPr>
          <p:nvPr/>
        </p:nvSpPr>
        <p:spPr bwMode="auto">
          <a:xfrm>
            <a:off x="5105804"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r>
              <a:rPr lang="zh-CN" altLang="en-US" sz="1700">
                <a:solidFill>
                  <a:srgbClr val="4D4D4D"/>
                </a:solidFill>
                <a:latin typeface="微软雅黑" panose="020B0503020204020204" pitchFamily="34" charset="-122"/>
                <a:ea typeface="微软雅黑" panose="020B0503020204020204" pitchFamily="34" charset="-122"/>
              </a:rPr>
              <a:t>添加相关文字内容</a:t>
            </a:r>
            <a:endParaRPr lang="en-US" altLang="zh-CN" sz="1700" dirty="0">
              <a:solidFill>
                <a:srgbClr val="4D4D4D"/>
              </a:solidFill>
              <a:latin typeface="微软雅黑" panose="020B0503020204020204" pitchFamily="34" charset="-122"/>
              <a:ea typeface="微软雅黑" panose="020B0503020204020204" pitchFamily="34" charset="-122"/>
            </a:endParaRPr>
          </a:p>
        </p:txBody>
      </p:sp>
      <p:sp>
        <p:nvSpPr>
          <p:cNvPr id="37" name="Rectangle 43"/>
          <p:cNvSpPr>
            <a:spLocks noChangeArrowheads="1"/>
          </p:cNvSpPr>
          <p:nvPr/>
        </p:nvSpPr>
        <p:spPr bwMode="auto">
          <a:xfrm>
            <a:off x="4800867"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r>
              <a:rPr lang="zh-CN" altLang="en-US" sz="1700">
                <a:solidFill>
                  <a:srgbClr val="4D4D4D"/>
                </a:solidFill>
                <a:latin typeface="微软雅黑" panose="020B0503020204020204" pitchFamily="34" charset="-122"/>
                <a:ea typeface="微软雅黑" panose="020B0503020204020204" pitchFamily="34" charset="-122"/>
              </a:rPr>
              <a:t>添加相关文字内容</a:t>
            </a:r>
            <a:endParaRPr lang="en-US" altLang="zh-CN" sz="1700" dirty="0">
              <a:solidFill>
                <a:srgbClr val="4D4D4D"/>
              </a:solidFill>
              <a:latin typeface="微软雅黑" panose="020B0503020204020204" pitchFamily="34" charset="-122"/>
              <a:ea typeface="微软雅黑" panose="020B0503020204020204" pitchFamily="34" charset="-122"/>
            </a:endParaRPr>
          </a:p>
        </p:txBody>
      </p:sp>
      <p:sp>
        <p:nvSpPr>
          <p:cNvPr id="38" name="Rectangle 44"/>
          <p:cNvSpPr>
            <a:spLocks noChangeArrowheads="1"/>
          </p:cNvSpPr>
          <p:nvPr/>
        </p:nvSpPr>
        <p:spPr bwMode="auto">
          <a:xfrm>
            <a:off x="4420325"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r>
              <a:rPr lang="zh-CN" altLang="en-US" sz="1700">
                <a:solidFill>
                  <a:srgbClr val="4D4D4D"/>
                </a:solidFill>
                <a:latin typeface="微软雅黑" panose="020B0503020204020204" pitchFamily="34" charset="-122"/>
                <a:ea typeface="微软雅黑" panose="020B0503020204020204" pitchFamily="34" charset="-122"/>
              </a:rPr>
              <a:t>添加相关文字内容</a:t>
            </a:r>
            <a:endParaRPr lang="en-US" altLang="zh-CN" sz="1700" dirty="0">
              <a:solidFill>
                <a:srgbClr val="4D4D4D"/>
              </a:solidFill>
              <a:latin typeface="微软雅黑" panose="020B0503020204020204" pitchFamily="34" charset="-122"/>
              <a:ea typeface="微软雅黑" panose="020B0503020204020204" pitchFamily="34" charset="-122"/>
            </a:endParaRPr>
          </a:p>
        </p:txBody>
      </p:sp>
      <p:sp>
        <p:nvSpPr>
          <p:cNvPr id="39" name="Rectangle 45"/>
          <p:cNvSpPr>
            <a:spLocks noChangeArrowheads="1"/>
          </p:cNvSpPr>
          <p:nvPr/>
        </p:nvSpPr>
        <p:spPr bwMode="auto">
          <a:xfrm>
            <a:off x="4039785" y="1724273"/>
            <a:ext cx="60861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r>
              <a:rPr lang="zh-CN" altLang="en-US" sz="1700">
                <a:solidFill>
                  <a:srgbClr val="4D4D4D"/>
                </a:solidFill>
                <a:latin typeface="微软雅黑" panose="020B0503020204020204" pitchFamily="34" charset="-122"/>
                <a:ea typeface="微软雅黑" panose="020B0503020204020204" pitchFamily="34" charset="-122"/>
              </a:rPr>
              <a:t>添加相关文字内容</a:t>
            </a:r>
            <a:endParaRPr lang="en-US" altLang="zh-CN" sz="1700" dirty="0">
              <a:solidFill>
                <a:srgbClr val="4D4D4D"/>
              </a:solidFill>
              <a:latin typeface="微软雅黑" panose="020B0503020204020204" pitchFamily="34" charset="-122"/>
              <a:ea typeface="微软雅黑" panose="020B0503020204020204" pitchFamily="34" charset="-122"/>
            </a:endParaRPr>
          </a:p>
        </p:txBody>
      </p:sp>
      <p:sp>
        <p:nvSpPr>
          <p:cNvPr id="40" name="Rectangle 46"/>
          <p:cNvSpPr>
            <a:spLocks noChangeArrowheads="1"/>
          </p:cNvSpPr>
          <p:nvPr/>
        </p:nvSpPr>
        <p:spPr bwMode="auto">
          <a:xfrm>
            <a:off x="3734847"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r>
              <a:rPr lang="zh-CN" altLang="en-US" sz="1700">
                <a:solidFill>
                  <a:srgbClr val="4D4D4D"/>
                </a:solidFill>
                <a:latin typeface="微软雅黑" panose="020B0503020204020204" pitchFamily="34" charset="-122"/>
                <a:ea typeface="微软雅黑" panose="020B0503020204020204" pitchFamily="34" charset="-122"/>
              </a:rPr>
              <a:t>添加相关文字内容</a:t>
            </a:r>
            <a:endParaRPr lang="en-US" altLang="zh-CN" sz="1700" dirty="0">
              <a:solidFill>
                <a:srgbClr val="4D4D4D"/>
              </a:solidFill>
              <a:latin typeface="微软雅黑" panose="020B0503020204020204" pitchFamily="34" charset="-122"/>
              <a:ea typeface="微软雅黑" panose="020B0503020204020204" pitchFamily="34" charset="-122"/>
            </a:endParaRPr>
          </a:p>
        </p:txBody>
      </p:sp>
      <p:sp>
        <p:nvSpPr>
          <p:cNvPr id="41" name="Rectangle 47"/>
          <p:cNvSpPr>
            <a:spLocks noChangeArrowheads="1"/>
          </p:cNvSpPr>
          <p:nvPr/>
        </p:nvSpPr>
        <p:spPr bwMode="auto">
          <a:xfrm>
            <a:off x="3353047"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r>
              <a:rPr lang="zh-CN" altLang="en-US" sz="1700">
                <a:solidFill>
                  <a:srgbClr val="4D4D4D"/>
                </a:solidFill>
                <a:latin typeface="微软雅黑" panose="020B0503020204020204" pitchFamily="34" charset="-122"/>
                <a:ea typeface="微软雅黑" panose="020B0503020204020204" pitchFamily="34" charset="-122"/>
              </a:rPr>
              <a:t>添加相关文字内容</a:t>
            </a:r>
            <a:endParaRPr lang="en-US" altLang="zh-CN" sz="1700" dirty="0">
              <a:solidFill>
                <a:srgbClr val="4D4D4D"/>
              </a:solidFill>
              <a:latin typeface="微软雅黑" panose="020B0503020204020204" pitchFamily="34" charset="-122"/>
              <a:ea typeface="微软雅黑" panose="020B0503020204020204" pitchFamily="34" charset="-122"/>
            </a:endParaRPr>
          </a:p>
        </p:txBody>
      </p:sp>
      <p:sp>
        <p:nvSpPr>
          <p:cNvPr id="42" name="Rectangle 48"/>
          <p:cNvSpPr>
            <a:spLocks noChangeArrowheads="1"/>
          </p:cNvSpPr>
          <p:nvPr/>
        </p:nvSpPr>
        <p:spPr bwMode="auto">
          <a:xfrm>
            <a:off x="2667569"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r>
              <a:rPr lang="zh-CN" altLang="en-US" sz="1700">
                <a:solidFill>
                  <a:srgbClr val="4D4D4D"/>
                </a:solidFill>
                <a:latin typeface="微软雅黑" panose="020B0503020204020204" pitchFamily="34" charset="-122"/>
                <a:ea typeface="微软雅黑" panose="020B0503020204020204" pitchFamily="34" charset="-122"/>
              </a:rPr>
              <a:t>添加相关文字内容</a:t>
            </a:r>
            <a:endParaRPr lang="en-US" altLang="zh-CN" sz="1700" dirty="0">
              <a:solidFill>
                <a:srgbClr val="4D4D4D"/>
              </a:solidFill>
              <a:latin typeface="微软雅黑" panose="020B0503020204020204" pitchFamily="34" charset="-122"/>
              <a:ea typeface="微软雅黑" panose="020B0503020204020204" pitchFamily="34" charset="-122"/>
            </a:endParaRPr>
          </a:p>
        </p:txBody>
      </p:sp>
      <p:sp>
        <p:nvSpPr>
          <p:cNvPr id="43" name="Rectangle 49"/>
          <p:cNvSpPr>
            <a:spLocks noChangeArrowheads="1"/>
          </p:cNvSpPr>
          <p:nvPr/>
        </p:nvSpPr>
        <p:spPr bwMode="auto">
          <a:xfrm>
            <a:off x="6556145" y="1816285"/>
            <a:ext cx="609874" cy="1680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lnSpc>
                <a:spcPct val="86000"/>
              </a:lnSpc>
            </a:pPr>
            <a:r>
              <a:rPr lang="zh-CN" altLang="en-US" sz="2000" b="1">
                <a:solidFill>
                  <a:srgbClr val="000000"/>
                </a:solidFill>
                <a:latin typeface="微软雅黑" panose="020B0503020204020204" pitchFamily="34" charset="-122"/>
                <a:ea typeface="微软雅黑" panose="020B0503020204020204" pitchFamily="34" charset="-122"/>
              </a:rPr>
              <a:t>添加文字标题</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44" name="Rectangle 50"/>
          <p:cNvSpPr>
            <a:spLocks noChangeArrowheads="1"/>
          </p:cNvSpPr>
          <p:nvPr/>
        </p:nvSpPr>
        <p:spPr bwMode="auto">
          <a:xfrm>
            <a:off x="2972505"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400" eaLnBrk="1" hangingPunct="1"/>
            <a:r>
              <a:rPr lang="zh-CN" altLang="en-US" sz="1700">
                <a:solidFill>
                  <a:srgbClr val="4D4D4D"/>
                </a:solidFill>
                <a:latin typeface="微软雅黑" panose="020B0503020204020204" pitchFamily="34" charset="-122"/>
                <a:ea typeface="微软雅黑" panose="020B0503020204020204" pitchFamily="34" charset="-122"/>
              </a:rPr>
              <a:t>添加相关文字内容</a:t>
            </a:r>
            <a:endParaRPr lang="en-US" altLang="zh-CN" sz="1700" dirty="0">
              <a:solidFill>
                <a:srgbClr val="4D4D4D"/>
              </a:solidFill>
              <a:latin typeface="微软雅黑" panose="020B0503020204020204" pitchFamily="34" charset="-122"/>
              <a:ea typeface="微软雅黑" panose="020B0503020204020204" pitchFamily="34" charset="-122"/>
            </a:endParaRPr>
          </a:p>
        </p:txBody>
      </p:sp>
      <p:sp>
        <p:nvSpPr>
          <p:cNvPr id="15"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6" name="Picture 106" descr="三角符号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90"/>
                                          </p:val>
                                        </p:tav>
                                        <p:tav tm="100000">
                                          <p:val>
                                            <p:fltVal val="0"/>
                                          </p:val>
                                        </p:tav>
                                      </p:tavLst>
                                    </p:anim>
                                    <p:animEffect transition="in" filter="fade">
                                      <p:cBhvr>
                                        <p:cTn id="14" dur="500"/>
                                        <p:tgtEl>
                                          <p:spTgt spid="15"/>
                                        </p:tgtEl>
                                      </p:cBhvr>
                                    </p:animEffect>
                                  </p:childTnLst>
                                </p:cTn>
                              </p:par>
                            </p:childTnLst>
                          </p:cTn>
                        </p:par>
                        <p:par>
                          <p:cTn id="15" fill="hold">
                            <p:stCondLst>
                              <p:cond delay="725"/>
                            </p:stCondLst>
                            <p:childTnLst>
                              <p:par>
                                <p:cTn id="16" presetID="10" presetClass="entr" presetSubtype="0"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childTnLst>
                                </p:cTn>
                              </p:par>
                              <p:par>
                                <p:cTn id="19" presetID="0" presetClass="path" presetSubtype="0" accel="50000" decel="50000" fill="hold" nodeType="withEffect">
                                  <p:stCondLst>
                                    <p:cond delay="0"/>
                                  </p:stCondLst>
                                  <p:childTnLst>
                                    <p:animMotion origin="layout" path="M -1.16666 3.33333E-6 L 5.55556E-7 3.33333E-6 " pathEditMode="relative" ptsTypes="AA">
                                      <p:cBhvr>
                                        <p:cTn id="20" dur="3000" fill="hold"/>
                                        <p:tgtEl>
                                          <p:spTgt spid="32"/>
                                        </p:tgtEl>
                                        <p:attrNameLst>
                                          <p:attrName>ppt_x</p:attrName>
                                          <p:attrName>ppt_y</p:attrName>
                                        </p:attrNameLst>
                                      </p:cBhvr>
                                    </p:animMotion>
                                  </p:childTnLst>
                                </p:cTn>
                              </p:par>
                            </p:childTnLst>
                          </p:cTn>
                        </p:par>
                        <p:par>
                          <p:cTn id="21" fill="hold">
                            <p:stCondLst>
                              <p:cond delay="1725"/>
                            </p:stCondLst>
                            <p:childTnLst>
                              <p:par>
                                <p:cTn id="22" presetID="47" presetClass="entr" presetSubtype="0"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725"/>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43"/>
                                        </p:tgtEl>
                                        <p:attrNameLst>
                                          <p:attrName>style.visibility</p:attrName>
                                        </p:attrNameLst>
                                      </p:cBhvr>
                                      <p:to>
                                        <p:strVal val="visible"/>
                                      </p:to>
                                    </p:set>
                                    <p:anim by="(-#ppt_w*2)" calcmode="lin" valueType="num">
                                      <p:cBhvr rctx="PPT">
                                        <p:cTn id="30" dur="500" autoRev="1" fill="hold">
                                          <p:stCondLst>
                                            <p:cond delay="0"/>
                                          </p:stCondLst>
                                        </p:cTn>
                                        <p:tgtEl>
                                          <p:spTgt spid="43"/>
                                        </p:tgtEl>
                                        <p:attrNameLst>
                                          <p:attrName>ppt_w</p:attrName>
                                        </p:attrNameLst>
                                      </p:cBhvr>
                                    </p:anim>
                                    <p:anim by="(#ppt_w*0.50)" calcmode="lin" valueType="num">
                                      <p:cBhvr>
                                        <p:cTn id="31" dur="500" decel="50000" autoRev="1" fill="hold">
                                          <p:stCondLst>
                                            <p:cond delay="0"/>
                                          </p:stCondLst>
                                        </p:cTn>
                                        <p:tgtEl>
                                          <p:spTgt spid="43"/>
                                        </p:tgtEl>
                                        <p:attrNameLst>
                                          <p:attrName>ppt_x</p:attrName>
                                        </p:attrNameLst>
                                      </p:cBhvr>
                                    </p:anim>
                                    <p:anim from="(-#ppt_h/2)" to="(#ppt_y)" calcmode="lin" valueType="num">
                                      <p:cBhvr>
                                        <p:cTn id="32" dur="1000" fill="hold">
                                          <p:stCondLst>
                                            <p:cond delay="0"/>
                                          </p:stCondLst>
                                        </p:cTn>
                                        <p:tgtEl>
                                          <p:spTgt spid="43"/>
                                        </p:tgtEl>
                                        <p:attrNameLst>
                                          <p:attrName>ppt_y</p:attrName>
                                        </p:attrNameLst>
                                      </p:cBhvr>
                                    </p:anim>
                                    <p:animRot by="21600000">
                                      <p:cBhvr>
                                        <p:cTn id="33" dur="1000" fill="hold">
                                          <p:stCondLst>
                                            <p:cond delay="0"/>
                                          </p:stCondLst>
                                        </p:cTn>
                                        <p:tgtEl>
                                          <p:spTgt spid="43"/>
                                        </p:tgtEl>
                                        <p:attrNameLst>
                                          <p:attrName>r</p:attrName>
                                        </p:attrNameLst>
                                      </p:cBhvr>
                                    </p:animRot>
                                  </p:childTnLst>
                                </p:cTn>
                              </p:par>
                            </p:childTnLst>
                          </p:cTn>
                        </p:par>
                        <p:par>
                          <p:cTn id="34" fill="hold">
                            <p:stCondLst>
                              <p:cond delay="6224"/>
                            </p:stCondLst>
                            <p:childTnLst>
                              <p:par>
                                <p:cTn id="35" presetID="12" presetClass="entr" presetSubtype="2"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slide(fromRight)">
                                      <p:cBhvr>
                                        <p:cTn id="37" dur="1000"/>
                                        <p:tgtEl>
                                          <p:spTgt spid="34"/>
                                        </p:tgtEl>
                                      </p:cBhvr>
                                    </p:animEffect>
                                  </p:childTnLst>
                                </p:cTn>
                              </p:par>
                            </p:childTnLst>
                          </p:cTn>
                        </p:par>
                        <p:par>
                          <p:cTn id="38" fill="hold">
                            <p:stCondLst>
                              <p:cond delay="7224"/>
                            </p:stCondLst>
                            <p:childTnLst>
                              <p:par>
                                <p:cTn id="39" presetID="12" presetClass="entr" presetSubtype="2"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slide(fromRight)">
                                      <p:cBhvr>
                                        <p:cTn id="41" dur="1000"/>
                                        <p:tgtEl>
                                          <p:spTgt spid="35"/>
                                        </p:tgtEl>
                                      </p:cBhvr>
                                    </p:animEffect>
                                  </p:childTnLst>
                                </p:cTn>
                              </p:par>
                            </p:childTnLst>
                          </p:cTn>
                        </p:par>
                        <p:par>
                          <p:cTn id="42" fill="hold">
                            <p:stCondLst>
                              <p:cond delay="8224"/>
                            </p:stCondLst>
                            <p:childTnLst>
                              <p:par>
                                <p:cTn id="43" presetID="12" presetClass="entr" presetSubtype="2"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slide(fromRight)">
                                      <p:cBhvr>
                                        <p:cTn id="45" dur="1000"/>
                                        <p:tgtEl>
                                          <p:spTgt spid="36"/>
                                        </p:tgtEl>
                                      </p:cBhvr>
                                    </p:animEffect>
                                  </p:childTnLst>
                                </p:cTn>
                              </p:par>
                            </p:childTnLst>
                          </p:cTn>
                        </p:par>
                        <p:par>
                          <p:cTn id="46" fill="hold">
                            <p:stCondLst>
                              <p:cond delay="9224"/>
                            </p:stCondLst>
                            <p:childTnLst>
                              <p:par>
                                <p:cTn id="47" presetID="12" presetClass="entr" presetSubtype="2"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slide(fromRight)">
                                      <p:cBhvr>
                                        <p:cTn id="49" dur="1000"/>
                                        <p:tgtEl>
                                          <p:spTgt spid="37"/>
                                        </p:tgtEl>
                                      </p:cBhvr>
                                    </p:animEffect>
                                  </p:childTnLst>
                                </p:cTn>
                              </p:par>
                            </p:childTnLst>
                          </p:cTn>
                        </p:par>
                        <p:par>
                          <p:cTn id="50" fill="hold">
                            <p:stCondLst>
                              <p:cond delay="10224"/>
                            </p:stCondLst>
                            <p:childTnLst>
                              <p:par>
                                <p:cTn id="51" presetID="12" presetClass="entr" presetSubtype="2"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slide(fromRight)">
                                      <p:cBhvr>
                                        <p:cTn id="53" dur="1000"/>
                                        <p:tgtEl>
                                          <p:spTgt spid="38"/>
                                        </p:tgtEl>
                                      </p:cBhvr>
                                    </p:animEffect>
                                  </p:childTnLst>
                                </p:cTn>
                              </p:par>
                            </p:childTnLst>
                          </p:cTn>
                        </p:par>
                        <p:par>
                          <p:cTn id="54" fill="hold">
                            <p:stCondLst>
                              <p:cond delay="11224"/>
                            </p:stCondLst>
                            <p:childTnLst>
                              <p:par>
                                <p:cTn id="55" presetID="1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slide(fromRight)">
                                      <p:cBhvr>
                                        <p:cTn id="57" dur="1000"/>
                                        <p:tgtEl>
                                          <p:spTgt spid="39"/>
                                        </p:tgtEl>
                                      </p:cBhvr>
                                    </p:animEffect>
                                  </p:childTnLst>
                                </p:cTn>
                              </p:par>
                            </p:childTnLst>
                          </p:cTn>
                        </p:par>
                        <p:par>
                          <p:cTn id="58" fill="hold">
                            <p:stCondLst>
                              <p:cond delay="12224"/>
                            </p:stCondLst>
                            <p:childTnLst>
                              <p:par>
                                <p:cTn id="59" presetID="12" presetClass="entr" presetSubtype="2"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slide(fromRight)">
                                      <p:cBhvr>
                                        <p:cTn id="61" dur="1000"/>
                                        <p:tgtEl>
                                          <p:spTgt spid="40"/>
                                        </p:tgtEl>
                                      </p:cBhvr>
                                    </p:animEffect>
                                  </p:childTnLst>
                                </p:cTn>
                              </p:par>
                            </p:childTnLst>
                          </p:cTn>
                        </p:par>
                        <p:par>
                          <p:cTn id="62" fill="hold">
                            <p:stCondLst>
                              <p:cond delay="13224"/>
                            </p:stCondLst>
                            <p:childTnLst>
                              <p:par>
                                <p:cTn id="63" presetID="12" presetClass="entr" presetSubtype="2"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slide(fromRight)">
                                      <p:cBhvr>
                                        <p:cTn id="65" dur="1000"/>
                                        <p:tgtEl>
                                          <p:spTgt spid="41"/>
                                        </p:tgtEl>
                                      </p:cBhvr>
                                    </p:animEffect>
                                  </p:childTnLst>
                                </p:cTn>
                              </p:par>
                            </p:childTnLst>
                          </p:cTn>
                        </p:par>
                        <p:par>
                          <p:cTn id="66" fill="hold">
                            <p:stCondLst>
                              <p:cond delay="14224"/>
                            </p:stCondLst>
                            <p:childTnLst>
                              <p:par>
                                <p:cTn id="67" presetID="12" presetClass="entr" presetSubtype="2" fill="hold" grpId="0" nodeType="after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slide(fromRight)">
                                      <p:cBhvr>
                                        <p:cTn id="69" dur="1000"/>
                                        <p:tgtEl>
                                          <p:spTgt spid="44"/>
                                        </p:tgtEl>
                                      </p:cBhvr>
                                    </p:animEffect>
                                  </p:childTnLst>
                                </p:cTn>
                              </p:par>
                            </p:childTnLst>
                          </p:cTn>
                        </p:par>
                        <p:par>
                          <p:cTn id="70" fill="hold">
                            <p:stCondLst>
                              <p:cond delay="15224"/>
                            </p:stCondLst>
                            <p:childTnLst>
                              <p:par>
                                <p:cTn id="71" presetID="12" presetClass="entr" presetSubtype="2"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slide(fromRight)">
                                      <p:cBhvr>
                                        <p:cTn id="7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P spid="40" grpId="0"/>
      <p:bldP spid="41" grpId="0"/>
      <p:bldP spid="42" grpId="0"/>
      <p:bldP spid="43" grpId="0"/>
      <p:bldP spid="4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1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969985" y="1719231"/>
            <a:ext cx="3124974" cy="2225925"/>
          </a:xfrm>
          <a:prstGeom prst="rect">
            <a:avLst/>
          </a:prstGeom>
          <a:noFill/>
          <a:extLst>
            <a:ext uri="{909E8E84-426E-40DD-AFC4-6F175D3DCCD1}">
              <a14:hiddenFill xmlns:a14="http://schemas.microsoft.com/office/drawing/2010/main">
                <a:solidFill>
                  <a:srgbClr val="FFFFFF"/>
                </a:solidFill>
              </a14:hiddenFill>
            </a:ext>
          </a:extLst>
        </p:spPr>
      </p:pic>
      <p:pic>
        <p:nvPicPr>
          <p:cNvPr id="122883" name="Picture 3" descr="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4760" y="1105400"/>
            <a:ext cx="1982090" cy="1410424"/>
          </a:xfrm>
          <a:prstGeom prst="rect">
            <a:avLst/>
          </a:prstGeom>
          <a:noFill/>
          <a:extLst>
            <a:ext uri="{909E8E84-426E-40DD-AFC4-6F175D3DCCD1}">
              <a14:hiddenFill xmlns:a14="http://schemas.microsoft.com/office/drawing/2010/main">
                <a:solidFill>
                  <a:srgbClr val="FFFFFF"/>
                </a:solidFill>
              </a14:hiddenFill>
            </a:ext>
          </a:extLst>
        </p:spPr>
      </p:pic>
      <p:pic>
        <p:nvPicPr>
          <p:cNvPr id="122884" name="Picture 4" descr="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4760" y="3105708"/>
            <a:ext cx="1982090" cy="1410425"/>
          </a:xfrm>
          <a:prstGeom prst="rect">
            <a:avLst/>
          </a:prstGeom>
          <a:noFill/>
          <a:extLst>
            <a:ext uri="{909E8E84-426E-40DD-AFC4-6F175D3DCCD1}">
              <a14:hiddenFill xmlns:a14="http://schemas.microsoft.com/office/drawing/2010/main">
                <a:solidFill>
                  <a:srgbClr val="FFFFFF"/>
                </a:solidFill>
              </a14:hiddenFill>
            </a:ext>
          </a:extLst>
        </p:spPr>
      </p:pic>
      <p:pic>
        <p:nvPicPr>
          <p:cNvPr id="122885" name="Picture 5" descr="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2490" y="1086494"/>
            <a:ext cx="1982090" cy="1410425"/>
          </a:xfrm>
          <a:prstGeom prst="rect">
            <a:avLst/>
          </a:prstGeom>
          <a:noFill/>
          <a:extLst>
            <a:ext uri="{909E8E84-426E-40DD-AFC4-6F175D3DCCD1}">
              <a14:hiddenFill xmlns:a14="http://schemas.microsoft.com/office/drawing/2010/main">
                <a:solidFill>
                  <a:srgbClr val="FFFFFF"/>
                </a:solidFill>
              </a14:hiddenFill>
            </a:ext>
          </a:extLst>
        </p:spPr>
      </p:pic>
      <p:pic>
        <p:nvPicPr>
          <p:cNvPr id="122886" name="Picture 6" descr="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2490" y="3105708"/>
            <a:ext cx="1982090" cy="1410425"/>
          </a:xfrm>
          <a:prstGeom prst="rect">
            <a:avLst/>
          </a:prstGeom>
          <a:noFill/>
          <a:extLst>
            <a:ext uri="{909E8E84-426E-40DD-AFC4-6F175D3DCCD1}">
              <a14:hiddenFill xmlns:a14="http://schemas.microsoft.com/office/drawing/2010/main">
                <a:solidFill>
                  <a:srgbClr val="FFFFFF"/>
                </a:solidFill>
              </a14:hiddenFill>
            </a:ext>
          </a:extLst>
        </p:spPr>
      </p:pic>
      <p:grpSp>
        <p:nvGrpSpPr>
          <p:cNvPr id="122887" name="Group 7"/>
          <p:cNvGrpSpPr/>
          <p:nvPr/>
        </p:nvGrpSpPr>
        <p:grpSpPr bwMode="auto">
          <a:xfrm>
            <a:off x="2741913" y="2229707"/>
            <a:ext cx="3505515" cy="1371351"/>
            <a:chOff x="1872" y="1872"/>
            <a:chExt cx="2208" cy="1152"/>
          </a:xfrm>
        </p:grpSpPr>
        <p:sp>
          <p:nvSpPr>
            <p:cNvPr id="122888" name="Line 8"/>
            <p:cNvSpPr>
              <a:spLocks noChangeShapeType="1"/>
            </p:cNvSpPr>
            <p:nvPr/>
          </p:nvSpPr>
          <p:spPr bwMode="auto">
            <a:xfrm>
              <a:off x="1872" y="1872"/>
              <a:ext cx="288" cy="192"/>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22889" name="Line 9"/>
            <p:cNvSpPr>
              <a:spLocks noChangeShapeType="1"/>
            </p:cNvSpPr>
            <p:nvPr/>
          </p:nvSpPr>
          <p:spPr bwMode="auto">
            <a:xfrm>
              <a:off x="3744" y="2832"/>
              <a:ext cx="288" cy="192"/>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22890" name="Line 10"/>
            <p:cNvSpPr>
              <a:spLocks noChangeShapeType="1"/>
            </p:cNvSpPr>
            <p:nvPr/>
          </p:nvSpPr>
          <p:spPr bwMode="auto">
            <a:xfrm flipV="1">
              <a:off x="3840" y="1872"/>
              <a:ext cx="240" cy="144"/>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22891" name="Line 11"/>
            <p:cNvSpPr>
              <a:spLocks noChangeShapeType="1"/>
            </p:cNvSpPr>
            <p:nvPr/>
          </p:nvSpPr>
          <p:spPr bwMode="auto">
            <a:xfrm flipV="1">
              <a:off x="1968" y="2832"/>
              <a:ext cx="240" cy="144"/>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122893" name="Text Box 13"/>
          <p:cNvSpPr txBox="1">
            <a:spLocks noChangeArrowheads="1"/>
          </p:cNvSpPr>
          <p:nvPr/>
        </p:nvSpPr>
        <p:spPr bwMode="auto">
          <a:xfrm>
            <a:off x="1559967" y="1470926"/>
            <a:ext cx="967734" cy="68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algn="ct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输入</a:t>
            </a:r>
            <a:endParaRPr lang="zh-CN" altLang="en-US" sz="1600" b="1">
              <a:solidFill>
                <a:srgbClr val="000000"/>
              </a:solidFill>
              <a:latin typeface="Arial" panose="020B0604020202020204" pitchFamily="34" charset="0"/>
              <a:ea typeface="楷体" panose="02010609060101010101" pitchFamily="49" charset="-122"/>
            </a:endParaRPr>
          </a:p>
          <a:p>
            <a:pPr algn="ct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文字内容</a:t>
            </a:r>
            <a:endParaRPr lang="zh-CN" altLang="en-US" sz="1600" b="1">
              <a:solidFill>
                <a:srgbClr val="000000"/>
              </a:solidFill>
              <a:latin typeface="Arial" panose="020B0604020202020204" pitchFamily="34" charset="0"/>
              <a:ea typeface="楷体" panose="02010609060101010101" pitchFamily="49" charset="-122"/>
            </a:endParaRPr>
          </a:p>
        </p:txBody>
      </p:sp>
      <p:sp>
        <p:nvSpPr>
          <p:cNvPr id="122894" name="Text Box 14"/>
          <p:cNvSpPr txBox="1">
            <a:spLocks noChangeArrowheads="1"/>
          </p:cNvSpPr>
          <p:nvPr/>
        </p:nvSpPr>
        <p:spPr bwMode="auto">
          <a:xfrm>
            <a:off x="6324292" y="1470926"/>
            <a:ext cx="1218487" cy="68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algn="ct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输入</a:t>
            </a:r>
            <a:endParaRPr lang="zh-CN" altLang="en-US" sz="1600" b="1">
              <a:solidFill>
                <a:srgbClr val="000000"/>
              </a:solidFill>
              <a:latin typeface="Arial" panose="020B0604020202020204" pitchFamily="34" charset="0"/>
              <a:ea typeface="楷体" panose="02010609060101010101" pitchFamily="49" charset="-122"/>
            </a:endParaRPr>
          </a:p>
          <a:p>
            <a:pPr algn="ct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文字内容</a:t>
            </a:r>
            <a:endParaRPr lang="zh-CN" altLang="en-US" sz="1600" b="1">
              <a:solidFill>
                <a:srgbClr val="000000"/>
              </a:solidFill>
              <a:latin typeface="Arial" panose="020B0604020202020204" pitchFamily="34" charset="0"/>
              <a:ea typeface="楷体" panose="02010609060101010101" pitchFamily="49" charset="-122"/>
            </a:endParaRPr>
          </a:p>
        </p:txBody>
      </p:sp>
      <p:sp>
        <p:nvSpPr>
          <p:cNvPr id="122895" name="Text Box 15"/>
          <p:cNvSpPr txBox="1">
            <a:spLocks noChangeArrowheads="1"/>
          </p:cNvSpPr>
          <p:nvPr/>
        </p:nvSpPr>
        <p:spPr bwMode="auto">
          <a:xfrm>
            <a:off x="1446561" y="3480057"/>
            <a:ext cx="1218488" cy="68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algn="ct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输入</a:t>
            </a:r>
            <a:endParaRPr lang="zh-CN" altLang="en-US" sz="1600" b="1">
              <a:solidFill>
                <a:srgbClr val="000000"/>
              </a:solidFill>
              <a:latin typeface="Arial" panose="020B0604020202020204" pitchFamily="34" charset="0"/>
              <a:ea typeface="楷体" panose="02010609060101010101" pitchFamily="49" charset="-122"/>
            </a:endParaRPr>
          </a:p>
          <a:p>
            <a:pPr algn="ct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文字内容</a:t>
            </a:r>
            <a:endParaRPr lang="zh-CN" altLang="en-US" sz="1600" b="1">
              <a:solidFill>
                <a:srgbClr val="000000"/>
              </a:solidFill>
              <a:latin typeface="Arial" panose="020B0604020202020204" pitchFamily="34" charset="0"/>
              <a:ea typeface="楷体" panose="02010609060101010101" pitchFamily="49" charset="-122"/>
            </a:endParaRPr>
          </a:p>
        </p:txBody>
      </p:sp>
      <p:sp>
        <p:nvSpPr>
          <p:cNvPr id="122896" name="Text Box 16"/>
          <p:cNvSpPr txBox="1">
            <a:spLocks noChangeArrowheads="1"/>
          </p:cNvSpPr>
          <p:nvPr/>
        </p:nvSpPr>
        <p:spPr bwMode="auto">
          <a:xfrm>
            <a:off x="6329332" y="3467452"/>
            <a:ext cx="1218487" cy="68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algn="ct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输入</a:t>
            </a:r>
            <a:endParaRPr lang="zh-CN" altLang="en-US" sz="1600" b="1">
              <a:solidFill>
                <a:srgbClr val="000000"/>
              </a:solidFill>
              <a:latin typeface="Arial" panose="020B0604020202020204" pitchFamily="34" charset="0"/>
              <a:ea typeface="楷体" panose="02010609060101010101" pitchFamily="49" charset="-122"/>
            </a:endParaRPr>
          </a:p>
          <a:p>
            <a:pPr algn="ctr" eaLnBrk="1" hangingPunct="1">
              <a:spcBef>
                <a:spcPct val="50000"/>
              </a:spcBef>
            </a:pPr>
            <a:r>
              <a:rPr lang="zh-CN" altLang="en-US" sz="1600" b="1">
                <a:solidFill>
                  <a:srgbClr val="000000"/>
                </a:solidFill>
                <a:latin typeface="Arial" panose="020B0604020202020204" pitchFamily="34" charset="0"/>
                <a:ea typeface="楷体" panose="02010609060101010101" pitchFamily="49" charset="-122"/>
              </a:rPr>
              <a:t>文字内容</a:t>
            </a:r>
            <a:endParaRPr lang="zh-CN" altLang="en-US" sz="1600" b="1">
              <a:solidFill>
                <a:srgbClr val="000000"/>
              </a:solidFill>
              <a:latin typeface="Arial" panose="020B0604020202020204" pitchFamily="34" charset="0"/>
              <a:ea typeface="楷体" panose="02010609060101010101" pitchFamily="49" charset="-122"/>
            </a:endParaRPr>
          </a:p>
        </p:txBody>
      </p:sp>
      <p:pic>
        <p:nvPicPr>
          <p:cNvPr id="122898" name="Picture 18" descr="PSD2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958" y="1530166"/>
            <a:ext cx="4344721" cy="285740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8" name="Picture 106" descr="三角符号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725"/>
                            </p:stCondLst>
                            <p:childTnLst>
                              <p:par>
                                <p:cTn id="16" presetID="21" presetClass="entr" presetSubtype="1" fill="hold" nodeType="afterEffect">
                                  <p:stCondLst>
                                    <p:cond delay="0"/>
                                  </p:stCondLst>
                                  <p:childTnLst>
                                    <p:set>
                                      <p:cBhvr>
                                        <p:cTn id="17" dur="1" fill="hold">
                                          <p:stCondLst>
                                            <p:cond delay="0"/>
                                          </p:stCondLst>
                                        </p:cTn>
                                        <p:tgtEl>
                                          <p:spTgt spid="122882"/>
                                        </p:tgtEl>
                                        <p:attrNameLst>
                                          <p:attrName>style.visibility</p:attrName>
                                        </p:attrNameLst>
                                      </p:cBhvr>
                                      <p:to>
                                        <p:strVal val="visible"/>
                                      </p:to>
                                    </p:set>
                                    <p:animEffect transition="in" filter="wheel(1)">
                                      <p:cBhvr>
                                        <p:cTn id="18" dur="2000"/>
                                        <p:tgtEl>
                                          <p:spTgt spid="122882"/>
                                        </p:tgtEl>
                                      </p:cBhvr>
                                    </p:animEffect>
                                  </p:childTnLst>
                                </p:cTn>
                              </p:par>
                            </p:childTnLst>
                          </p:cTn>
                        </p:par>
                        <p:par>
                          <p:cTn id="19" fill="hold">
                            <p:stCondLst>
                              <p:cond delay="2725"/>
                            </p:stCondLst>
                            <p:childTnLst>
                              <p:par>
                                <p:cTn id="20" presetID="23" presetClass="entr" presetSubtype="16" fill="hold" nodeType="afterEffect">
                                  <p:stCondLst>
                                    <p:cond delay="0"/>
                                  </p:stCondLst>
                                  <p:childTnLst>
                                    <p:set>
                                      <p:cBhvr>
                                        <p:cTn id="21" dur="1" fill="hold">
                                          <p:stCondLst>
                                            <p:cond delay="0"/>
                                          </p:stCondLst>
                                        </p:cTn>
                                        <p:tgtEl>
                                          <p:spTgt spid="122898"/>
                                        </p:tgtEl>
                                        <p:attrNameLst>
                                          <p:attrName>style.visibility</p:attrName>
                                        </p:attrNameLst>
                                      </p:cBhvr>
                                      <p:to>
                                        <p:strVal val="visible"/>
                                      </p:to>
                                    </p:set>
                                    <p:anim calcmode="lin" valueType="num">
                                      <p:cBhvr>
                                        <p:cTn id="22" dur="1000" fill="hold"/>
                                        <p:tgtEl>
                                          <p:spTgt spid="122898"/>
                                        </p:tgtEl>
                                        <p:attrNameLst>
                                          <p:attrName>ppt_w</p:attrName>
                                        </p:attrNameLst>
                                      </p:cBhvr>
                                      <p:tavLst>
                                        <p:tav tm="0">
                                          <p:val>
                                            <p:fltVal val="0"/>
                                          </p:val>
                                        </p:tav>
                                        <p:tav tm="100000">
                                          <p:val>
                                            <p:strVal val="#ppt_w"/>
                                          </p:val>
                                        </p:tav>
                                      </p:tavLst>
                                    </p:anim>
                                    <p:anim calcmode="lin" valueType="num">
                                      <p:cBhvr>
                                        <p:cTn id="23" dur="1000" fill="hold"/>
                                        <p:tgtEl>
                                          <p:spTgt spid="122898"/>
                                        </p:tgtEl>
                                        <p:attrNameLst>
                                          <p:attrName>ppt_h</p:attrName>
                                        </p:attrNameLst>
                                      </p:cBhvr>
                                      <p:tavLst>
                                        <p:tav tm="0">
                                          <p:val>
                                            <p:fltVal val="0"/>
                                          </p:val>
                                        </p:tav>
                                        <p:tav tm="100000">
                                          <p:val>
                                            <p:strVal val="#ppt_h"/>
                                          </p:val>
                                        </p:tav>
                                      </p:tavLst>
                                    </p:anim>
                                  </p:childTnLst>
                                </p:cTn>
                              </p:par>
                            </p:childTnLst>
                          </p:cTn>
                        </p:par>
                        <p:par>
                          <p:cTn id="24" fill="hold">
                            <p:stCondLst>
                              <p:cond delay="3725"/>
                            </p:stCondLst>
                            <p:childTnLst>
                              <p:par>
                                <p:cTn id="25" presetID="23" presetClass="entr" presetSubtype="16" fill="hold" nodeType="afterEffect">
                                  <p:stCondLst>
                                    <p:cond delay="0"/>
                                  </p:stCondLst>
                                  <p:childTnLst>
                                    <p:set>
                                      <p:cBhvr>
                                        <p:cTn id="26" dur="1" fill="hold">
                                          <p:stCondLst>
                                            <p:cond delay="0"/>
                                          </p:stCondLst>
                                        </p:cTn>
                                        <p:tgtEl>
                                          <p:spTgt spid="122887"/>
                                        </p:tgtEl>
                                        <p:attrNameLst>
                                          <p:attrName>style.visibility</p:attrName>
                                        </p:attrNameLst>
                                      </p:cBhvr>
                                      <p:to>
                                        <p:strVal val="visible"/>
                                      </p:to>
                                    </p:set>
                                    <p:anim calcmode="lin" valueType="num">
                                      <p:cBhvr>
                                        <p:cTn id="27" dur="1000" fill="hold"/>
                                        <p:tgtEl>
                                          <p:spTgt spid="122887"/>
                                        </p:tgtEl>
                                        <p:attrNameLst>
                                          <p:attrName>ppt_w</p:attrName>
                                        </p:attrNameLst>
                                      </p:cBhvr>
                                      <p:tavLst>
                                        <p:tav tm="0">
                                          <p:val>
                                            <p:fltVal val="0"/>
                                          </p:val>
                                        </p:tav>
                                        <p:tav tm="100000">
                                          <p:val>
                                            <p:strVal val="#ppt_w"/>
                                          </p:val>
                                        </p:tav>
                                      </p:tavLst>
                                    </p:anim>
                                    <p:anim calcmode="lin" valueType="num">
                                      <p:cBhvr>
                                        <p:cTn id="28" dur="1000" fill="hold"/>
                                        <p:tgtEl>
                                          <p:spTgt spid="122887"/>
                                        </p:tgtEl>
                                        <p:attrNameLst>
                                          <p:attrName>ppt_h</p:attrName>
                                        </p:attrNameLst>
                                      </p:cBhvr>
                                      <p:tavLst>
                                        <p:tav tm="0">
                                          <p:val>
                                            <p:fltVal val="0"/>
                                          </p:val>
                                        </p:tav>
                                        <p:tav tm="100000">
                                          <p:val>
                                            <p:strVal val="#ppt_h"/>
                                          </p:val>
                                        </p:tav>
                                      </p:tavLst>
                                    </p:anim>
                                  </p:childTnLst>
                                </p:cTn>
                              </p:par>
                            </p:childTnLst>
                          </p:cTn>
                        </p:par>
                        <p:par>
                          <p:cTn id="29" fill="hold">
                            <p:stCondLst>
                              <p:cond delay="4725"/>
                            </p:stCondLst>
                            <p:childTnLst>
                              <p:par>
                                <p:cTn id="30" presetID="8" presetClass="entr" presetSubtype="16" fill="hold" nodeType="afterEffect">
                                  <p:stCondLst>
                                    <p:cond delay="0"/>
                                  </p:stCondLst>
                                  <p:childTnLst>
                                    <p:set>
                                      <p:cBhvr>
                                        <p:cTn id="31" dur="1" fill="hold">
                                          <p:stCondLst>
                                            <p:cond delay="0"/>
                                          </p:stCondLst>
                                        </p:cTn>
                                        <p:tgtEl>
                                          <p:spTgt spid="122883"/>
                                        </p:tgtEl>
                                        <p:attrNameLst>
                                          <p:attrName>style.visibility</p:attrName>
                                        </p:attrNameLst>
                                      </p:cBhvr>
                                      <p:to>
                                        <p:strVal val="visible"/>
                                      </p:to>
                                    </p:set>
                                    <p:animEffect transition="in" filter="diamond(in)">
                                      <p:cBhvr>
                                        <p:cTn id="32" dur="2000"/>
                                        <p:tgtEl>
                                          <p:spTgt spid="122883"/>
                                        </p:tgtEl>
                                      </p:cBhvr>
                                    </p:animEffect>
                                  </p:childTnLst>
                                </p:cTn>
                              </p:par>
                              <p:par>
                                <p:cTn id="33" presetID="8" presetClass="entr" presetSubtype="16" fill="hold" nodeType="withEffect">
                                  <p:stCondLst>
                                    <p:cond delay="0"/>
                                  </p:stCondLst>
                                  <p:childTnLst>
                                    <p:set>
                                      <p:cBhvr>
                                        <p:cTn id="34" dur="1" fill="hold">
                                          <p:stCondLst>
                                            <p:cond delay="0"/>
                                          </p:stCondLst>
                                        </p:cTn>
                                        <p:tgtEl>
                                          <p:spTgt spid="122884"/>
                                        </p:tgtEl>
                                        <p:attrNameLst>
                                          <p:attrName>style.visibility</p:attrName>
                                        </p:attrNameLst>
                                      </p:cBhvr>
                                      <p:to>
                                        <p:strVal val="visible"/>
                                      </p:to>
                                    </p:set>
                                    <p:animEffect transition="in" filter="diamond(in)">
                                      <p:cBhvr>
                                        <p:cTn id="35" dur="2000"/>
                                        <p:tgtEl>
                                          <p:spTgt spid="122884"/>
                                        </p:tgtEl>
                                      </p:cBhvr>
                                    </p:animEffect>
                                  </p:childTnLst>
                                </p:cTn>
                              </p:par>
                              <p:par>
                                <p:cTn id="36" presetID="8" presetClass="entr" presetSubtype="16" fill="hold" nodeType="withEffect">
                                  <p:stCondLst>
                                    <p:cond delay="0"/>
                                  </p:stCondLst>
                                  <p:childTnLst>
                                    <p:set>
                                      <p:cBhvr>
                                        <p:cTn id="37" dur="1" fill="hold">
                                          <p:stCondLst>
                                            <p:cond delay="0"/>
                                          </p:stCondLst>
                                        </p:cTn>
                                        <p:tgtEl>
                                          <p:spTgt spid="122885"/>
                                        </p:tgtEl>
                                        <p:attrNameLst>
                                          <p:attrName>style.visibility</p:attrName>
                                        </p:attrNameLst>
                                      </p:cBhvr>
                                      <p:to>
                                        <p:strVal val="visible"/>
                                      </p:to>
                                    </p:set>
                                    <p:animEffect transition="in" filter="diamond(in)">
                                      <p:cBhvr>
                                        <p:cTn id="38" dur="2000"/>
                                        <p:tgtEl>
                                          <p:spTgt spid="122885"/>
                                        </p:tgtEl>
                                      </p:cBhvr>
                                    </p:animEffect>
                                  </p:childTnLst>
                                </p:cTn>
                              </p:par>
                              <p:par>
                                <p:cTn id="39" presetID="8" presetClass="entr" presetSubtype="16" fill="hold" nodeType="withEffect">
                                  <p:stCondLst>
                                    <p:cond delay="0"/>
                                  </p:stCondLst>
                                  <p:childTnLst>
                                    <p:set>
                                      <p:cBhvr>
                                        <p:cTn id="40" dur="1" fill="hold">
                                          <p:stCondLst>
                                            <p:cond delay="0"/>
                                          </p:stCondLst>
                                        </p:cTn>
                                        <p:tgtEl>
                                          <p:spTgt spid="122886"/>
                                        </p:tgtEl>
                                        <p:attrNameLst>
                                          <p:attrName>style.visibility</p:attrName>
                                        </p:attrNameLst>
                                      </p:cBhvr>
                                      <p:to>
                                        <p:strVal val="visible"/>
                                      </p:to>
                                    </p:set>
                                    <p:animEffect transition="in" filter="diamond(in)">
                                      <p:cBhvr>
                                        <p:cTn id="41" dur="2000"/>
                                        <p:tgtEl>
                                          <p:spTgt spid="122886"/>
                                        </p:tgtEl>
                                      </p:cBhvr>
                                    </p:animEffect>
                                  </p:childTnLst>
                                </p:cTn>
                              </p:par>
                            </p:childTnLst>
                          </p:cTn>
                        </p:par>
                        <p:par>
                          <p:cTn id="42" fill="hold">
                            <p:stCondLst>
                              <p:cond delay="6725"/>
                            </p:stCondLst>
                            <p:childTnLst>
                              <p:par>
                                <p:cTn id="43" presetID="49" presetClass="entr" presetSubtype="0" decel="100000" fill="hold" grpId="0" nodeType="afterEffect">
                                  <p:stCondLst>
                                    <p:cond delay="0"/>
                                  </p:stCondLst>
                                  <p:childTnLst>
                                    <p:set>
                                      <p:cBhvr>
                                        <p:cTn id="44" dur="1" fill="hold">
                                          <p:stCondLst>
                                            <p:cond delay="0"/>
                                          </p:stCondLst>
                                        </p:cTn>
                                        <p:tgtEl>
                                          <p:spTgt spid="122893"/>
                                        </p:tgtEl>
                                        <p:attrNameLst>
                                          <p:attrName>style.visibility</p:attrName>
                                        </p:attrNameLst>
                                      </p:cBhvr>
                                      <p:to>
                                        <p:strVal val="visible"/>
                                      </p:to>
                                    </p:set>
                                    <p:anim calcmode="lin" valueType="num">
                                      <p:cBhvr>
                                        <p:cTn id="45" dur="1000" fill="hold"/>
                                        <p:tgtEl>
                                          <p:spTgt spid="122893"/>
                                        </p:tgtEl>
                                        <p:attrNameLst>
                                          <p:attrName>ppt_w</p:attrName>
                                        </p:attrNameLst>
                                      </p:cBhvr>
                                      <p:tavLst>
                                        <p:tav tm="0">
                                          <p:val>
                                            <p:fltVal val="0"/>
                                          </p:val>
                                        </p:tav>
                                        <p:tav tm="100000">
                                          <p:val>
                                            <p:strVal val="#ppt_w"/>
                                          </p:val>
                                        </p:tav>
                                      </p:tavLst>
                                    </p:anim>
                                    <p:anim calcmode="lin" valueType="num">
                                      <p:cBhvr>
                                        <p:cTn id="46" dur="1000" fill="hold"/>
                                        <p:tgtEl>
                                          <p:spTgt spid="122893"/>
                                        </p:tgtEl>
                                        <p:attrNameLst>
                                          <p:attrName>ppt_h</p:attrName>
                                        </p:attrNameLst>
                                      </p:cBhvr>
                                      <p:tavLst>
                                        <p:tav tm="0">
                                          <p:val>
                                            <p:fltVal val="0"/>
                                          </p:val>
                                        </p:tav>
                                        <p:tav tm="100000">
                                          <p:val>
                                            <p:strVal val="#ppt_h"/>
                                          </p:val>
                                        </p:tav>
                                      </p:tavLst>
                                    </p:anim>
                                    <p:anim calcmode="lin" valueType="num">
                                      <p:cBhvr>
                                        <p:cTn id="47" dur="1000" fill="hold"/>
                                        <p:tgtEl>
                                          <p:spTgt spid="122893"/>
                                        </p:tgtEl>
                                        <p:attrNameLst>
                                          <p:attrName>style.rotation</p:attrName>
                                        </p:attrNameLst>
                                      </p:cBhvr>
                                      <p:tavLst>
                                        <p:tav tm="0">
                                          <p:val>
                                            <p:fltVal val="360"/>
                                          </p:val>
                                        </p:tav>
                                        <p:tav tm="100000">
                                          <p:val>
                                            <p:fltVal val="0"/>
                                          </p:val>
                                        </p:tav>
                                      </p:tavLst>
                                    </p:anim>
                                    <p:animEffect transition="in" filter="fade">
                                      <p:cBhvr>
                                        <p:cTn id="48" dur="1000"/>
                                        <p:tgtEl>
                                          <p:spTgt spid="122893"/>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22895"/>
                                        </p:tgtEl>
                                        <p:attrNameLst>
                                          <p:attrName>style.visibility</p:attrName>
                                        </p:attrNameLst>
                                      </p:cBhvr>
                                      <p:to>
                                        <p:strVal val="visible"/>
                                      </p:to>
                                    </p:set>
                                    <p:anim calcmode="lin" valueType="num">
                                      <p:cBhvr>
                                        <p:cTn id="51" dur="1000" fill="hold"/>
                                        <p:tgtEl>
                                          <p:spTgt spid="122895"/>
                                        </p:tgtEl>
                                        <p:attrNameLst>
                                          <p:attrName>ppt_w</p:attrName>
                                        </p:attrNameLst>
                                      </p:cBhvr>
                                      <p:tavLst>
                                        <p:tav tm="0">
                                          <p:val>
                                            <p:fltVal val="0"/>
                                          </p:val>
                                        </p:tav>
                                        <p:tav tm="100000">
                                          <p:val>
                                            <p:strVal val="#ppt_w"/>
                                          </p:val>
                                        </p:tav>
                                      </p:tavLst>
                                    </p:anim>
                                    <p:anim calcmode="lin" valueType="num">
                                      <p:cBhvr>
                                        <p:cTn id="52" dur="1000" fill="hold"/>
                                        <p:tgtEl>
                                          <p:spTgt spid="122895"/>
                                        </p:tgtEl>
                                        <p:attrNameLst>
                                          <p:attrName>ppt_h</p:attrName>
                                        </p:attrNameLst>
                                      </p:cBhvr>
                                      <p:tavLst>
                                        <p:tav tm="0">
                                          <p:val>
                                            <p:fltVal val="0"/>
                                          </p:val>
                                        </p:tav>
                                        <p:tav tm="100000">
                                          <p:val>
                                            <p:strVal val="#ppt_h"/>
                                          </p:val>
                                        </p:tav>
                                      </p:tavLst>
                                    </p:anim>
                                    <p:anim calcmode="lin" valueType="num">
                                      <p:cBhvr>
                                        <p:cTn id="53" dur="1000" fill="hold"/>
                                        <p:tgtEl>
                                          <p:spTgt spid="122895"/>
                                        </p:tgtEl>
                                        <p:attrNameLst>
                                          <p:attrName>style.rotation</p:attrName>
                                        </p:attrNameLst>
                                      </p:cBhvr>
                                      <p:tavLst>
                                        <p:tav tm="0">
                                          <p:val>
                                            <p:fltVal val="360"/>
                                          </p:val>
                                        </p:tav>
                                        <p:tav tm="100000">
                                          <p:val>
                                            <p:fltVal val="0"/>
                                          </p:val>
                                        </p:tav>
                                      </p:tavLst>
                                    </p:anim>
                                    <p:animEffect transition="in" filter="fade">
                                      <p:cBhvr>
                                        <p:cTn id="54" dur="1000"/>
                                        <p:tgtEl>
                                          <p:spTgt spid="122895"/>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122896"/>
                                        </p:tgtEl>
                                        <p:attrNameLst>
                                          <p:attrName>style.visibility</p:attrName>
                                        </p:attrNameLst>
                                      </p:cBhvr>
                                      <p:to>
                                        <p:strVal val="visible"/>
                                      </p:to>
                                    </p:set>
                                    <p:anim calcmode="lin" valueType="num">
                                      <p:cBhvr>
                                        <p:cTn id="57" dur="1000" fill="hold"/>
                                        <p:tgtEl>
                                          <p:spTgt spid="122896"/>
                                        </p:tgtEl>
                                        <p:attrNameLst>
                                          <p:attrName>ppt_w</p:attrName>
                                        </p:attrNameLst>
                                      </p:cBhvr>
                                      <p:tavLst>
                                        <p:tav tm="0">
                                          <p:val>
                                            <p:fltVal val="0"/>
                                          </p:val>
                                        </p:tav>
                                        <p:tav tm="100000">
                                          <p:val>
                                            <p:strVal val="#ppt_w"/>
                                          </p:val>
                                        </p:tav>
                                      </p:tavLst>
                                    </p:anim>
                                    <p:anim calcmode="lin" valueType="num">
                                      <p:cBhvr>
                                        <p:cTn id="58" dur="1000" fill="hold"/>
                                        <p:tgtEl>
                                          <p:spTgt spid="122896"/>
                                        </p:tgtEl>
                                        <p:attrNameLst>
                                          <p:attrName>ppt_h</p:attrName>
                                        </p:attrNameLst>
                                      </p:cBhvr>
                                      <p:tavLst>
                                        <p:tav tm="0">
                                          <p:val>
                                            <p:fltVal val="0"/>
                                          </p:val>
                                        </p:tav>
                                        <p:tav tm="100000">
                                          <p:val>
                                            <p:strVal val="#ppt_h"/>
                                          </p:val>
                                        </p:tav>
                                      </p:tavLst>
                                    </p:anim>
                                    <p:anim calcmode="lin" valueType="num">
                                      <p:cBhvr>
                                        <p:cTn id="59" dur="1000" fill="hold"/>
                                        <p:tgtEl>
                                          <p:spTgt spid="122896"/>
                                        </p:tgtEl>
                                        <p:attrNameLst>
                                          <p:attrName>style.rotation</p:attrName>
                                        </p:attrNameLst>
                                      </p:cBhvr>
                                      <p:tavLst>
                                        <p:tav tm="0">
                                          <p:val>
                                            <p:fltVal val="360"/>
                                          </p:val>
                                        </p:tav>
                                        <p:tav tm="100000">
                                          <p:val>
                                            <p:fltVal val="0"/>
                                          </p:val>
                                        </p:tav>
                                      </p:tavLst>
                                    </p:anim>
                                    <p:animEffect transition="in" filter="fade">
                                      <p:cBhvr>
                                        <p:cTn id="60" dur="1000"/>
                                        <p:tgtEl>
                                          <p:spTgt spid="122896"/>
                                        </p:tgtEl>
                                      </p:cBhvr>
                                    </p:animEffect>
                                  </p:childTnLst>
                                </p:cTn>
                              </p:par>
                              <p:par>
                                <p:cTn id="61" presetID="49" presetClass="entr" presetSubtype="0" decel="100000" fill="hold" grpId="0" nodeType="withEffect">
                                  <p:stCondLst>
                                    <p:cond delay="0"/>
                                  </p:stCondLst>
                                  <p:childTnLst>
                                    <p:set>
                                      <p:cBhvr>
                                        <p:cTn id="62" dur="1" fill="hold">
                                          <p:stCondLst>
                                            <p:cond delay="0"/>
                                          </p:stCondLst>
                                        </p:cTn>
                                        <p:tgtEl>
                                          <p:spTgt spid="122894"/>
                                        </p:tgtEl>
                                        <p:attrNameLst>
                                          <p:attrName>style.visibility</p:attrName>
                                        </p:attrNameLst>
                                      </p:cBhvr>
                                      <p:to>
                                        <p:strVal val="visible"/>
                                      </p:to>
                                    </p:set>
                                    <p:anim calcmode="lin" valueType="num">
                                      <p:cBhvr>
                                        <p:cTn id="63" dur="1000" fill="hold"/>
                                        <p:tgtEl>
                                          <p:spTgt spid="122894"/>
                                        </p:tgtEl>
                                        <p:attrNameLst>
                                          <p:attrName>ppt_w</p:attrName>
                                        </p:attrNameLst>
                                      </p:cBhvr>
                                      <p:tavLst>
                                        <p:tav tm="0">
                                          <p:val>
                                            <p:fltVal val="0"/>
                                          </p:val>
                                        </p:tav>
                                        <p:tav tm="100000">
                                          <p:val>
                                            <p:strVal val="#ppt_w"/>
                                          </p:val>
                                        </p:tav>
                                      </p:tavLst>
                                    </p:anim>
                                    <p:anim calcmode="lin" valueType="num">
                                      <p:cBhvr>
                                        <p:cTn id="64" dur="1000" fill="hold"/>
                                        <p:tgtEl>
                                          <p:spTgt spid="122894"/>
                                        </p:tgtEl>
                                        <p:attrNameLst>
                                          <p:attrName>ppt_h</p:attrName>
                                        </p:attrNameLst>
                                      </p:cBhvr>
                                      <p:tavLst>
                                        <p:tav tm="0">
                                          <p:val>
                                            <p:fltVal val="0"/>
                                          </p:val>
                                        </p:tav>
                                        <p:tav tm="100000">
                                          <p:val>
                                            <p:strVal val="#ppt_h"/>
                                          </p:val>
                                        </p:tav>
                                      </p:tavLst>
                                    </p:anim>
                                    <p:anim calcmode="lin" valueType="num">
                                      <p:cBhvr>
                                        <p:cTn id="65" dur="1000" fill="hold"/>
                                        <p:tgtEl>
                                          <p:spTgt spid="122894"/>
                                        </p:tgtEl>
                                        <p:attrNameLst>
                                          <p:attrName>style.rotation</p:attrName>
                                        </p:attrNameLst>
                                      </p:cBhvr>
                                      <p:tavLst>
                                        <p:tav tm="0">
                                          <p:val>
                                            <p:fltVal val="360"/>
                                          </p:val>
                                        </p:tav>
                                        <p:tav tm="100000">
                                          <p:val>
                                            <p:fltVal val="0"/>
                                          </p:val>
                                        </p:tav>
                                      </p:tavLst>
                                    </p:anim>
                                    <p:animEffect transition="in" filter="fade">
                                      <p:cBhvr>
                                        <p:cTn id="66" dur="1000"/>
                                        <p:tgtEl>
                                          <p:spTgt spid="122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3" grpId="0"/>
      <p:bldP spid="122894" grpId="0"/>
      <p:bldP spid="122895" grpId="0"/>
      <p:bldP spid="12289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21" name="Picture 21" descr="花瓣0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21259700">
            <a:off x="3582380" y="-971794"/>
            <a:ext cx="420863" cy="380651"/>
          </a:xfrm>
          <a:prstGeom prst="rect">
            <a:avLst/>
          </a:prstGeom>
          <a:noFill/>
          <a:extLst>
            <a:ext uri="{909E8E84-426E-40DD-AFC4-6F175D3DCCD1}">
              <a14:hiddenFill xmlns:a14="http://schemas.microsoft.com/office/drawing/2010/main">
                <a:solidFill>
                  <a:srgbClr val="FFFFFF"/>
                </a:solidFill>
              </a14:hiddenFill>
            </a:ext>
          </a:extLst>
        </p:spPr>
      </p:pic>
      <p:pic>
        <p:nvPicPr>
          <p:cNvPr id="128022" name="Picture 22" descr="花瓣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7947" y="-1226401"/>
            <a:ext cx="609874" cy="350400"/>
          </a:xfrm>
          <a:prstGeom prst="rect">
            <a:avLst/>
          </a:prstGeom>
          <a:noFill/>
          <a:extLst>
            <a:ext uri="{909E8E84-426E-40DD-AFC4-6F175D3DCCD1}">
              <a14:hiddenFill xmlns:a14="http://schemas.microsoft.com/office/drawing/2010/main">
                <a:solidFill>
                  <a:srgbClr val="FFFFFF"/>
                </a:solidFill>
              </a14:hiddenFill>
            </a:ext>
          </a:extLst>
        </p:spPr>
      </p:pic>
      <p:pic>
        <p:nvPicPr>
          <p:cNvPr id="128023" name="Picture 23" descr="花瓣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110" y="-1429331"/>
            <a:ext cx="381801" cy="273514"/>
          </a:xfrm>
          <a:prstGeom prst="rect">
            <a:avLst/>
          </a:prstGeom>
          <a:noFill/>
          <a:extLst>
            <a:ext uri="{909E8E84-426E-40DD-AFC4-6F175D3DCCD1}">
              <a14:hiddenFill xmlns:a14="http://schemas.microsoft.com/office/drawing/2010/main">
                <a:solidFill>
                  <a:srgbClr val="FFFFFF"/>
                </a:solidFill>
              </a14:hiddenFill>
            </a:ext>
          </a:extLst>
        </p:spPr>
      </p:pic>
      <p:pic>
        <p:nvPicPr>
          <p:cNvPr id="128024" name="Picture 24" descr="花瓣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748" y="-490309"/>
            <a:ext cx="533010" cy="337796"/>
          </a:xfrm>
          <a:prstGeom prst="rect">
            <a:avLst/>
          </a:prstGeom>
          <a:noFill/>
          <a:extLst>
            <a:ext uri="{909E8E84-426E-40DD-AFC4-6F175D3DCCD1}">
              <a14:hiddenFill xmlns:a14="http://schemas.microsoft.com/office/drawing/2010/main">
                <a:solidFill>
                  <a:srgbClr val="FFFFFF"/>
                </a:solidFill>
              </a14:hiddenFill>
            </a:ext>
          </a:extLst>
        </p:spPr>
      </p:pic>
      <p:pic>
        <p:nvPicPr>
          <p:cNvPr id="128025" name="Picture 25" descr="花瓣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311245">
            <a:off x="2210163" y="-743655"/>
            <a:ext cx="762343" cy="369307"/>
          </a:xfrm>
          <a:prstGeom prst="rect">
            <a:avLst/>
          </a:prstGeom>
          <a:noFill/>
          <a:extLst>
            <a:ext uri="{909E8E84-426E-40DD-AFC4-6F175D3DCCD1}">
              <a14:hiddenFill xmlns:a14="http://schemas.microsoft.com/office/drawing/2010/main">
                <a:solidFill>
                  <a:srgbClr val="FFFFFF"/>
                </a:solidFill>
              </a14:hiddenFill>
            </a:ext>
          </a:extLst>
        </p:spPr>
      </p:pic>
      <p:pic>
        <p:nvPicPr>
          <p:cNvPr id="128027" name="Picture 27" descr="梅花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3210" y="3059072"/>
            <a:ext cx="5412000" cy="2086016"/>
          </a:xfrm>
          <a:prstGeom prst="rect">
            <a:avLst/>
          </a:prstGeom>
          <a:noFill/>
          <a:extLst>
            <a:ext uri="{909E8E84-426E-40DD-AFC4-6F175D3DCCD1}">
              <a14:hiddenFill xmlns:a14="http://schemas.microsoft.com/office/drawing/2010/main">
                <a:solidFill>
                  <a:srgbClr val="FFFFFF"/>
                </a:solidFill>
              </a14:hiddenFill>
            </a:ext>
          </a:extLst>
        </p:spPr>
      </p:pic>
      <p:sp>
        <p:nvSpPr>
          <p:cNvPr id="128102" name="Text Box 269"/>
          <p:cNvSpPr txBox="1">
            <a:spLocks noChangeArrowheads="1"/>
          </p:cNvSpPr>
          <p:nvPr/>
        </p:nvSpPr>
        <p:spPr bwMode="black">
          <a:xfrm>
            <a:off x="2499979" y="3685507"/>
            <a:ext cx="3094732" cy="573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endParaRPr lang="zh-CN" altLang="en-US" sz="1300">
              <a:solidFill>
                <a:srgbClr val="000000"/>
              </a:solidFill>
            </a:endParaRPr>
          </a:p>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endParaRPr lang="zh-CN" altLang="en-US" sz="1300">
              <a:solidFill>
                <a:srgbClr val="000000"/>
              </a:solidFill>
            </a:endParaRPr>
          </a:p>
        </p:txBody>
      </p:sp>
      <p:sp>
        <p:nvSpPr>
          <p:cNvPr id="128103" name="Text Box 270"/>
          <p:cNvSpPr txBox="1">
            <a:spLocks noChangeArrowheads="1"/>
          </p:cNvSpPr>
          <p:nvPr/>
        </p:nvSpPr>
        <p:spPr bwMode="black">
          <a:xfrm>
            <a:off x="4219975" y="2864965"/>
            <a:ext cx="3094732" cy="573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endParaRPr lang="zh-CN" altLang="en-US" sz="1300">
              <a:solidFill>
                <a:srgbClr val="000000"/>
              </a:solidFill>
            </a:endParaRPr>
          </a:p>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endParaRPr lang="zh-CN" altLang="en-US" sz="1300">
              <a:solidFill>
                <a:srgbClr val="000000"/>
              </a:solidFill>
            </a:endParaRPr>
          </a:p>
        </p:txBody>
      </p:sp>
      <p:sp>
        <p:nvSpPr>
          <p:cNvPr id="128104" name="Text Box 271"/>
          <p:cNvSpPr txBox="1">
            <a:spLocks noChangeArrowheads="1"/>
          </p:cNvSpPr>
          <p:nvPr/>
        </p:nvSpPr>
        <p:spPr bwMode="black">
          <a:xfrm>
            <a:off x="5832864" y="2140216"/>
            <a:ext cx="3094732" cy="573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endParaRPr lang="zh-CN" altLang="en-US" sz="1300">
              <a:solidFill>
                <a:srgbClr val="000000"/>
              </a:solidFill>
            </a:endParaRPr>
          </a:p>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endParaRPr lang="zh-CN" altLang="en-US" sz="1300">
              <a:solidFill>
                <a:srgbClr val="000000"/>
              </a:solidFill>
            </a:endParaRPr>
          </a:p>
        </p:txBody>
      </p:sp>
      <p:grpSp>
        <p:nvGrpSpPr>
          <p:cNvPr id="128105" name="Group 105"/>
          <p:cNvGrpSpPr/>
          <p:nvPr/>
        </p:nvGrpSpPr>
        <p:grpSpPr bwMode="auto">
          <a:xfrm>
            <a:off x="1042079" y="1111702"/>
            <a:ext cx="6202064" cy="2635566"/>
            <a:chOff x="432" y="933"/>
            <a:chExt cx="3906" cy="2213"/>
          </a:xfrm>
        </p:grpSpPr>
        <p:sp>
          <p:nvSpPr>
            <p:cNvPr id="128106" name="Line 201"/>
            <p:cNvSpPr>
              <a:spLocks noChangeShapeType="1"/>
            </p:cNvSpPr>
            <p:nvPr/>
          </p:nvSpPr>
          <p:spPr bwMode="auto">
            <a:xfrm flipV="1">
              <a:off x="1300" y="1197"/>
              <a:ext cx="3014" cy="1906"/>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28107" name="Group 202"/>
            <p:cNvGrpSpPr/>
            <p:nvPr/>
          </p:nvGrpSpPr>
          <p:grpSpPr bwMode="auto">
            <a:xfrm>
              <a:off x="1283" y="3026"/>
              <a:ext cx="128" cy="120"/>
              <a:chOff x="1355" y="3452"/>
              <a:chExt cx="183" cy="172"/>
            </a:xfrm>
          </p:grpSpPr>
          <p:pic>
            <p:nvPicPr>
              <p:cNvPr id="128108" name="Picture 203" descr="circuler_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204"/>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1" hangingPunct="1">
                  <a:defRPr/>
                </a:pPr>
                <a:endParaRPr lang="zh-CN" altLang="en-US">
                  <a:latin typeface="Arial" panose="020B0604020202020204" pitchFamily="34" charset="0"/>
                  <a:ea typeface="宋体" panose="02010600030101010101" pitchFamily="2" charset="-122"/>
                </a:endParaRPr>
              </a:p>
            </p:txBody>
          </p:sp>
          <p:grpSp>
            <p:nvGrpSpPr>
              <p:cNvPr id="128110" name="Group 205"/>
              <p:cNvGrpSpPr/>
              <p:nvPr/>
            </p:nvGrpSpPr>
            <p:grpSpPr bwMode="auto">
              <a:xfrm rot="-1297425" flipH="1" flipV="1">
                <a:off x="1386" y="3581"/>
                <a:ext cx="149" cy="36"/>
                <a:chOff x="2526" y="1060"/>
                <a:chExt cx="896" cy="236"/>
              </a:xfrm>
            </p:grpSpPr>
            <p:grpSp>
              <p:nvGrpSpPr>
                <p:cNvPr id="128111" name="Group 206"/>
                <p:cNvGrpSpPr/>
                <p:nvPr/>
              </p:nvGrpSpPr>
              <p:grpSpPr bwMode="auto">
                <a:xfrm>
                  <a:off x="2526" y="1060"/>
                  <a:ext cx="742" cy="186"/>
                  <a:chOff x="1565" y="2568"/>
                  <a:chExt cx="1118" cy="279"/>
                </a:xfrm>
              </p:grpSpPr>
              <p:sp>
                <p:nvSpPr>
                  <p:cNvPr id="128112"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13"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14"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15"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grpSp>
            <p:grpSp>
              <p:nvGrpSpPr>
                <p:cNvPr id="128116" name="Group 211"/>
                <p:cNvGrpSpPr/>
                <p:nvPr/>
              </p:nvGrpSpPr>
              <p:grpSpPr bwMode="auto">
                <a:xfrm rot="1353540">
                  <a:off x="2680" y="1110"/>
                  <a:ext cx="742" cy="186"/>
                  <a:chOff x="1565" y="2568"/>
                  <a:chExt cx="1118" cy="279"/>
                </a:xfrm>
              </p:grpSpPr>
              <p:sp>
                <p:nvSpPr>
                  <p:cNvPr id="128117"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18"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19"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20"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grpSp>
          </p:grpSp>
          <p:pic>
            <p:nvPicPr>
              <p:cNvPr id="128121" name="Picture 216" descr="light_shadow1"/>
              <p:cNvPicPr>
                <a:picLocks noChangeAspect="1" noChangeArrowheads="1"/>
              </p:cNvPicPr>
              <p:nvPr/>
            </p:nvPicPr>
            <p:blipFill>
              <a:blip r:embed="rId8">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8122" name="Group 217"/>
            <p:cNvGrpSpPr/>
            <p:nvPr/>
          </p:nvGrpSpPr>
          <p:grpSpPr bwMode="auto">
            <a:xfrm>
              <a:off x="2343" y="2336"/>
              <a:ext cx="128" cy="120"/>
              <a:chOff x="1355" y="3452"/>
              <a:chExt cx="183" cy="172"/>
            </a:xfrm>
          </p:grpSpPr>
          <p:pic>
            <p:nvPicPr>
              <p:cNvPr id="128123" name="Picture 218" descr="circuler_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19"/>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1" hangingPunct="1">
                  <a:defRPr/>
                </a:pPr>
                <a:endParaRPr lang="zh-CN" altLang="en-US">
                  <a:latin typeface="Arial" panose="020B0604020202020204" pitchFamily="34" charset="0"/>
                  <a:ea typeface="宋体" panose="02010600030101010101" pitchFamily="2" charset="-122"/>
                </a:endParaRPr>
              </a:p>
            </p:txBody>
          </p:sp>
          <p:grpSp>
            <p:nvGrpSpPr>
              <p:cNvPr id="128125" name="Group 220"/>
              <p:cNvGrpSpPr/>
              <p:nvPr/>
            </p:nvGrpSpPr>
            <p:grpSpPr bwMode="auto">
              <a:xfrm rot="-1297425" flipH="1" flipV="1">
                <a:off x="1386" y="3581"/>
                <a:ext cx="149" cy="36"/>
                <a:chOff x="2526" y="1060"/>
                <a:chExt cx="896" cy="236"/>
              </a:xfrm>
            </p:grpSpPr>
            <p:grpSp>
              <p:nvGrpSpPr>
                <p:cNvPr id="128126" name="Group 221"/>
                <p:cNvGrpSpPr/>
                <p:nvPr/>
              </p:nvGrpSpPr>
              <p:grpSpPr bwMode="auto">
                <a:xfrm>
                  <a:off x="2526" y="1060"/>
                  <a:ext cx="742" cy="186"/>
                  <a:chOff x="1565" y="2568"/>
                  <a:chExt cx="1118" cy="279"/>
                </a:xfrm>
              </p:grpSpPr>
              <p:sp>
                <p:nvSpPr>
                  <p:cNvPr id="128127"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28"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29"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30"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grpSp>
            <p:grpSp>
              <p:nvGrpSpPr>
                <p:cNvPr id="128131" name="Group 226"/>
                <p:cNvGrpSpPr/>
                <p:nvPr/>
              </p:nvGrpSpPr>
              <p:grpSpPr bwMode="auto">
                <a:xfrm rot="1353540">
                  <a:off x="2680" y="1110"/>
                  <a:ext cx="742" cy="186"/>
                  <a:chOff x="1565" y="2568"/>
                  <a:chExt cx="1118" cy="279"/>
                </a:xfrm>
              </p:grpSpPr>
              <p:sp>
                <p:nvSpPr>
                  <p:cNvPr id="128132"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33"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34"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35"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grpSp>
          </p:grpSp>
          <p:pic>
            <p:nvPicPr>
              <p:cNvPr id="128136" name="Picture 231" descr="light_shadow1"/>
              <p:cNvPicPr>
                <a:picLocks noChangeAspect="1" noChangeArrowheads="1"/>
              </p:cNvPicPr>
              <p:nvPr/>
            </p:nvPicPr>
            <p:blipFill>
              <a:blip r:embed="rId8">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8137" name="Group 232"/>
            <p:cNvGrpSpPr/>
            <p:nvPr/>
          </p:nvGrpSpPr>
          <p:grpSpPr bwMode="auto">
            <a:xfrm>
              <a:off x="3356" y="1707"/>
              <a:ext cx="128" cy="120"/>
              <a:chOff x="1355" y="3452"/>
              <a:chExt cx="183" cy="172"/>
            </a:xfrm>
          </p:grpSpPr>
          <p:pic>
            <p:nvPicPr>
              <p:cNvPr id="128138" name="Picture 233" descr="circuler_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234"/>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1" hangingPunct="1">
                  <a:defRPr/>
                </a:pPr>
                <a:endParaRPr lang="zh-CN" altLang="en-US">
                  <a:latin typeface="Arial" panose="020B0604020202020204" pitchFamily="34" charset="0"/>
                  <a:ea typeface="宋体" panose="02010600030101010101" pitchFamily="2" charset="-122"/>
                </a:endParaRPr>
              </a:p>
            </p:txBody>
          </p:sp>
          <p:grpSp>
            <p:nvGrpSpPr>
              <p:cNvPr id="128140" name="Group 235"/>
              <p:cNvGrpSpPr/>
              <p:nvPr/>
            </p:nvGrpSpPr>
            <p:grpSpPr bwMode="auto">
              <a:xfrm rot="-1297425" flipH="1" flipV="1">
                <a:off x="1386" y="3581"/>
                <a:ext cx="149" cy="36"/>
                <a:chOff x="2526" y="1060"/>
                <a:chExt cx="896" cy="236"/>
              </a:xfrm>
            </p:grpSpPr>
            <p:grpSp>
              <p:nvGrpSpPr>
                <p:cNvPr id="128141" name="Group 236"/>
                <p:cNvGrpSpPr/>
                <p:nvPr/>
              </p:nvGrpSpPr>
              <p:grpSpPr bwMode="auto">
                <a:xfrm>
                  <a:off x="2526" y="1060"/>
                  <a:ext cx="742" cy="186"/>
                  <a:chOff x="1565" y="2568"/>
                  <a:chExt cx="1118" cy="279"/>
                </a:xfrm>
              </p:grpSpPr>
              <p:sp>
                <p:nvSpPr>
                  <p:cNvPr id="128142"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43"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44"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45"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grpSp>
            <p:grpSp>
              <p:nvGrpSpPr>
                <p:cNvPr id="128146" name="Group 241"/>
                <p:cNvGrpSpPr/>
                <p:nvPr/>
              </p:nvGrpSpPr>
              <p:grpSpPr bwMode="auto">
                <a:xfrm rot="1353540">
                  <a:off x="2680" y="1110"/>
                  <a:ext cx="742" cy="186"/>
                  <a:chOff x="1565" y="2568"/>
                  <a:chExt cx="1118" cy="279"/>
                </a:xfrm>
              </p:grpSpPr>
              <p:sp>
                <p:nvSpPr>
                  <p:cNvPr id="128147"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48"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49"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50"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grpSp>
          </p:grpSp>
          <p:pic>
            <p:nvPicPr>
              <p:cNvPr id="128151" name="Picture 246" descr="light_shadow1"/>
              <p:cNvPicPr>
                <a:picLocks noChangeAspect="1" noChangeArrowheads="1"/>
              </p:cNvPicPr>
              <p:nvPr/>
            </p:nvPicPr>
            <p:blipFill>
              <a:blip r:embed="rId8">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8152" name="Group 247"/>
            <p:cNvGrpSpPr/>
            <p:nvPr/>
          </p:nvGrpSpPr>
          <p:grpSpPr bwMode="auto">
            <a:xfrm>
              <a:off x="4210" y="1150"/>
              <a:ext cx="128" cy="120"/>
              <a:chOff x="1355" y="3452"/>
              <a:chExt cx="183" cy="172"/>
            </a:xfrm>
          </p:grpSpPr>
          <p:pic>
            <p:nvPicPr>
              <p:cNvPr id="128153" name="Picture 248" descr="circuler_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Oval 249"/>
              <p:cNvSpPr>
                <a:spLocks noChangeArrowheads="1"/>
              </p:cNvSpPr>
              <p:nvPr/>
            </p:nvSpPr>
            <p:spPr bwMode="gray">
              <a:xfrm>
                <a:off x="1364" y="3452"/>
                <a:ext cx="173" cy="172"/>
              </a:xfrm>
              <a:prstGeom prst="ellipse">
                <a:avLst/>
              </a:prstGeom>
              <a:gradFill rotWithShape="1">
                <a:gsLst>
                  <a:gs pos="0">
                    <a:srgbClr val="01BCFF">
                      <a:gamma/>
                      <a:shade val="46275"/>
                      <a:invGamma/>
                    </a:srgbClr>
                  </a:gs>
                  <a:gs pos="50000">
                    <a:srgbClr val="01BCFF">
                      <a:alpha val="50000"/>
                    </a:srgbClr>
                  </a:gs>
                  <a:gs pos="100000">
                    <a:srgbClr val="01BCFF">
                      <a:gamma/>
                      <a:shade val="46275"/>
                      <a:invGamma/>
                    </a:srgbClr>
                  </a:gs>
                </a:gsLst>
                <a:lin ang="5400000" scaled="1"/>
              </a:gradFill>
              <a:ln w="9525" algn="ctr">
                <a:noFill/>
                <a:round/>
              </a:ln>
              <a:effectLst/>
            </p:spPr>
            <p:txBody>
              <a:bodyPr wrap="none" anchor="ctr"/>
              <a:lstStyle/>
              <a:p>
                <a:pPr eaLnBrk="1" hangingPunct="1">
                  <a:defRPr/>
                </a:pPr>
                <a:endParaRPr lang="zh-CN" altLang="en-US">
                  <a:latin typeface="Arial" panose="020B0604020202020204" pitchFamily="34" charset="0"/>
                  <a:ea typeface="宋体" panose="02010600030101010101" pitchFamily="2" charset="-122"/>
                </a:endParaRPr>
              </a:p>
            </p:txBody>
          </p:sp>
          <p:grpSp>
            <p:nvGrpSpPr>
              <p:cNvPr id="128157" name="Group 250"/>
              <p:cNvGrpSpPr/>
              <p:nvPr/>
            </p:nvGrpSpPr>
            <p:grpSpPr bwMode="auto">
              <a:xfrm rot="-1297425" flipH="1" flipV="1">
                <a:off x="1386" y="3581"/>
                <a:ext cx="149" cy="36"/>
                <a:chOff x="2526" y="1060"/>
                <a:chExt cx="896" cy="236"/>
              </a:xfrm>
            </p:grpSpPr>
            <p:grpSp>
              <p:nvGrpSpPr>
                <p:cNvPr id="128158" name="Group 251"/>
                <p:cNvGrpSpPr/>
                <p:nvPr/>
              </p:nvGrpSpPr>
              <p:grpSpPr bwMode="auto">
                <a:xfrm>
                  <a:off x="2526" y="1060"/>
                  <a:ext cx="742" cy="186"/>
                  <a:chOff x="1565" y="2568"/>
                  <a:chExt cx="1118" cy="279"/>
                </a:xfrm>
              </p:grpSpPr>
              <p:sp>
                <p:nvSpPr>
                  <p:cNvPr id="128159"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60"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61"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62"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grpSp>
            <p:grpSp>
              <p:nvGrpSpPr>
                <p:cNvPr id="128163" name="Group 256"/>
                <p:cNvGrpSpPr/>
                <p:nvPr/>
              </p:nvGrpSpPr>
              <p:grpSpPr bwMode="auto">
                <a:xfrm rot="1353540">
                  <a:off x="2680" y="1110"/>
                  <a:ext cx="742" cy="186"/>
                  <a:chOff x="1565" y="2568"/>
                  <a:chExt cx="1118" cy="279"/>
                </a:xfrm>
              </p:grpSpPr>
              <p:sp>
                <p:nvSpPr>
                  <p:cNvPr id="128164"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65"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66"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sp>
                <p:nvSpPr>
                  <p:cNvPr id="128167"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anose="020B0604020202020204" pitchFamily="34" charset="0"/>
                    </a:endParaRPr>
                  </a:p>
                </p:txBody>
              </p:sp>
            </p:grpSp>
          </p:grpSp>
          <p:pic>
            <p:nvPicPr>
              <p:cNvPr id="128168" name="Picture 261" descr="light_shadow1"/>
              <p:cNvPicPr>
                <a:picLocks noChangeAspect="1" noChangeArrowheads="1"/>
              </p:cNvPicPr>
              <p:nvPr/>
            </p:nvPicPr>
            <p:blipFill>
              <a:blip r:embed="rId8">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5" name="AutoShape 262"/>
            <p:cNvSpPr>
              <a:spLocks noChangeArrowheads="1"/>
            </p:cNvSpPr>
            <p:nvPr/>
          </p:nvSpPr>
          <p:spPr bwMode="gray">
            <a:xfrm>
              <a:off x="432" y="2832"/>
              <a:ext cx="844" cy="206"/>
            </a:xfrm>
            <a:prstGeom prst="roundRect">
              <a:avLst>
                <a:gd name="adj" fmla="val 22815"/>
              </a:avLst>
            </a:prstGeom>
            <a:solidFill>
              <a:srgbClr val="5F5F5F"/>
            </a:solidFill>
            <a:ln>
              <a:noFill/>
            </a:ln>
            <a:effectLst>
              <a:outerShdw dist="28398" dir="6993903" algn="ctr" rotWithShape="0">
                <a:srgbClr val="1C1C1C">
                  <a:alpha val="50000"/>
                </a:srgbClr>
              </a:outerShdw>
            </a:effectLst>
            <a:extLst>
              <a:ext uri="{91240B29-F687-4F45-9708-019B960494DF}">
                <a14:hiddenLine xmlns:a14="http://schemas.microsoft.com/office/drawing/2010/main" w="12700">
                  <a:solidFill>
                    <a:srgbClr val="080808"/>
                  </a:solidFill>
                  <a:round/>
                </a14:hiddenLine>
              </a:ext>
            </a:extLst>
          </p:spPr>
          <p:txBody>
            <a:bodyPr wrap="none" anchor="ctr"/>
            <a:lstStyle/>
            <a:p>
              <a:pPr eaLnBrk="1" hangingPunct="1"/>
              <a:endParaRPr lang="zh-CN" altLang="en-US">
                <a:solidFill>
                  <a:srgbClr val="0000CC"/>
                </a:solidFill>
                <a:latin typeface="Arial" panose="020B0604020202020204" pitchFamily="34" charset="0"/>
              </a:endParaRPr>
            </a:p>
          </p:txBody>
        </p:sp>
        <p:sp>
          <p:nvSpPr>
            <p:cNvPr id="66" name="AutoShape 263"/>
            <p:cNvSpPr>
              <a:spLocks noChangeArrowheads="1"/>
            </p:cNvSpPr>
            <p:nvPr/>
          </p:nvSpPr>
          <p:spPr bwMode="gray">
            <a:xfrm>
              <a:off x="1488" y="2112"/>
              <a:ext cx="844" cy="206"/>
            </a:xfrm>
            <a:prstGeom prst="roundRect">
              <a:avLst>
                <a:gd name="adj" fmla="val 22815"/>
              </a:avLst>
            </a:prstGeom>
            <a:solidFill>
              <a:srgbClr val="5F5F5F"/>
            </a:solidFill>
            <a:ln>
              <a:noFill/>
            </a:ln>
            <a:effectLst>
              <a:outerShdw dist="28398" dir="6993903" algn="ctr" rotWithShape="0">
                <a:srgbClr val="1C1C1C">
                  <a:alpha val="50000"/>
                </a:srgbClr>
              </a:outerShdw>
            </a:effectLst>
            <a:extLst>
              <a:ext uri="{91240B29-F687-4F45-9708-019B960494DF}">
                <a14:hiddenLine xmlns:a14="http://schemas.microsoft.com/office/drawing/2010/main" w="12700">
                  <a:solidFill>
                    <a:srgbClr val="080808"/>
                  </a:solidFill>
                  <a:round/>
                </a14:hiddenLine>
              </a:ext>
            </a:extLst>
          </p:spPr>
          <p:txBody>
            <a:bodyPr wrap="none" anchor="ctr"/>
            <a:lstStyle/>
            <a:p>
              <a:pPr eaLnBrk="1" hangingPunct="1">
                <a:defRPr/>
              </a:pPr>
              <a:endParaRPr lang="zh-CN" altLang="en-US">
                <a:latin typeface="Arial" panose="020B0604020202020204" pitchFamily="34" charset="0"/>
                <a:ea typeface="宋体" panose="02010600030101010101" pitchFamily="2" charset="-122"/>
              </a:endParaRPr>
            </a:p>
          </p:txBody>
        </p:sp>
        <p:sp>
          <p:nvSpPr>
            <p:cNvPr id="67" name="AutoShape 264"/>
            <p:cNvSpPr>
              <a:spLocks noChangeArrowheads="1"/>
            </p:cNvSpPr>
            <p:nvPr/>
          </p:nvSpPr>
          <p:spPr bwMode="gray">
            <a:xfrm>
              <a:off x="2448" y="1488"/>
              <a:ext cx="844" cy="206"/>
            </a:xfrm>
            <a:prstGeom prst="roundRect">
              <a:avLst>
                <a:gd name="adj" fmla="val 22815"/>
              </a:avLst>
            </a:prstGeom>
            <a:solidFill>
              <a:srgbClr val="5F5F5F"/>
            </a:solidFill>
            <a:ln>
              <a:noFill/>
            </a:ln>
            <a:effectLst>
              <a:outerShdw dist="28398" dir="6993903" algn="ctr" rotWithShape="0">
                <a:srgbClr val="1C1C1C">
                  <a:alpha val="50000"/>
                </a:srgbClr>
              </a:outerShdw>
            </a:effectLst>
            <a:extLst>
              <a:ext uri="{91240B29-F687-4F45-9708-019B960494DF}">
                <a14:hiddenLine xmlns:a14="http://schemas.microsoft.com/office/drawing/2010/main" w="12700">
                  <a:solidFill>
                    <a:srgbClr val="080808"/>
                  </a:solidFill>
                  <a:round/>
                </a14:hiddenLine>
              </a:ext>
            </a:extLst>
          </p:spPr>
          <p:txBody>
            <a:bodyPr wrap="none" anchor="ctr"/>
            <a:lstStyle/>
            <a:p>
              <a:pPr eaLnBrk="1" hangingPunct="1">
                <a:defRPr/>
              </a:pPr>
              <a:endParaRPr lang="zh-CN" altLang="en-US">
                <a:latin typeface="Arial" panose="020B0604020202020204" pitchFamily="34" charset="0"/>
                <a:ea typeface="宋体" panose="02010600030101010101" pitchFamily="2" charset="-122"/>
              </a:endParaRPr>
            </a:p>
          </p:txBody>
        </p:sp>
        <p:sp>
          <p:nvSpPr>
            <p:cNvPr id="128172" name="Text Box 265"/>
            <p:cNvSpPr txBox="1">
              <a:spLocks noChangeArrowheads="1"/>
            </p:cNvSpPr>
            <p:nvPr/>
          </p:nvSpPr>
          <p:spPr bwMode="white">
            <a:xfrm>
              <a:off x="576" y="2784"/>
              <a:ext cx="50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1300">
                  <a:solidFill>
                    <a:srgbClr val="FFFFFF"/>
                  </a:solidFill>
                </a:rPr>
                <a:t>第一步</a:t>
              </a:r>
              <a:endParaRPr lang="zh-CN" altLang="en-US" sz="1300">
                <a:solidFill>
                  <a:srgbClr val="FFFFFF"/>
                </a:solidFill>
              </a:endParaRPr>
            </a:p>
          </p:txBody>
        </p:sp>
        <p:sp>
          <p:nvSpPr>
            <p:cNvPr id="128173" name="Text Box 266"/>
            <p:cNvSpPr txBox="1">
              <a:spLocks noChangeArrowheads="1"/>
            </p:cNvSpPr>
            <p:nvPr/>
          </p:nvSpPr>
          <p:spPr bwMode="white">
            <a:xfrm>
              <a:off x="1641" y="2122"/>
              <a:ext cx="50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1300">
                  <a:solidFill>
                    <a:srgbClr val="FFFFFF"/>
                  </a:solidFill>
                </a:rPr>
                <a:t>第二步</a:t>
              </a:r>
              <a:endParaRPr lang="zh-CN" altLang="en-US" sz="1300">
                <a:solidFill>
                  <a:srgbClr val="FFFFFF"/>
                </a:solidFill>
              </a:endParaRPr>
            </a:p>
          </p:txBody>
        </p:sp>
        <p:sp>
          <p:nvSpPr>
            <p:cNvPr id="128174" name="Text Box 267"/>
            <p:cNvSpPr txBox="1">
              <a:spLocks noChangeArrowheads="1"/>
            </p:cNvSpPr>
            <p:nvPr/>
          </p:nvSpPr>
          <p:spPr bwMode="white">
            <a:xfrm>
              <a:off x="2640" y="1488"/>
              <a:ext cx="50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1300">
                  <a:solidFill>
                    <a:srgbClr val="FFFFFF"/>
                  </a:solidFill>
                </a:rPr>
                <a:t>第三步</a:t>
              </a:r>
              <a:endParaRPr lang="zh-CN" altLang="en-US" sz="1300">
                <a:solidFill>
                  <a:srgbClr val="FFFFFF"/>
                </a:solidFill>
              </a:endParaRPr>
            </a:p>
          </p:txBody>
        </p:sp>
        <p:sp>
          <p:nvSpPr>
            <p:cNvPr id="74" name="AutoShape 264"/>
            <p:cNvSpPr>
              <a:spLocks noChangeArrowheads="1"/>
            </p:cNvSpPr>
            <p:nvPr/>
          </p:nvSpPr>
          <p:spPr bwMode="gray">
            <a:xfrm>
              <a:off x="3312" y="960"/>
              <a:ext cx="844" cy="206"/>
            </a:xfrm>
            <a:prstGeom prst="roundRect">
              <a:avLst>
                <a:gd name="adj" fmla="val 22815"/>
              </a:avLst>
            </a:prstGeom>
            <a:solidFill>
              <a:srgbClr val="5F5F5F"/>
            </a:solidFill>
            <a:ln>
              <a:noFill/>
            </a:ln>
            <a:effectLst>
              <a:outerShdw dist="28398" dir="6993903" algn="ctr" rotWithShape="0">
                <a:srgbClr val="1C1C1C">
                  <a:alpha val="50000"/>
                </a:srgbClr>
              </a:outerShdw>
            </a:effectLst>
            <a:extLst>
              <a:ext uri="{91240B29-F687-4F45-9708-019B960494DF}">
                <a14:hiddenLine xmlns:a14="http://schemas.microsoft.com/office/drawing/2010/main" w="12700">
                  <a:solidFill>
                    <a:srgbClr val="080808"/>
                  </a:solidFill>
                  <a:round/>
                </a14:hiddenLine>
              </a:ext>
            </a:extLst>
          </p:spPr>
          <p:txBody>
            <a:bodyPr wrap="none" anchor="ctr"/>
            <a:lstStyle/>
            <a:p>
              <a:pPr eaLnBrk="1" hangingPunct="1">
                <a:defRPr/>
              </a:pPr>
              <a:endParaRPr lang="zh-CN" altLang="en-US">
                <a:latin typeface="Arial" panose="020B0604020202020204" pitchFamily="34" charset="0"/>
                <a:ea typeface="宋体" panose="02010600030101010101" pitchFamily="2" charset="-122"/>
              </a:endParaRPr>
            </a:p>
          </p:txBody>
        </p:sp>
        <p:sp>
          <p:nvSpPr>
            <p:cNvPr id="128176" name="Text Box 267"/>
            <p:cNvSpPr txBox="1">
              <a:spLocks noChangeArrowheads="1"/>
            </p:cNvSpPr>
            <p:nvPr/>
          </p:nvSpPr>
          <p:spPr bwMode="white">
            <a:xfrm>
              <a:off x="3492" y="933"/>
              <a:ext cx="50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1300">
                  <a:solidFill>
                    <a:srgbClr val="FFFFFF"/>
                  </a:solidFill>
                </a:rPr>
                <a:t>第四步</a:t>
              </a:r>
              <a:endParaRPr lang="zh-CN" altLang="en-US" sz="1300">
                <a:solidFill>
                  <a:srgbClr val="FFFFFF"/>
                </a:solidFill>
              </a:endParaRPr>
            </a:p>
          </p:txBody>
        </p:sp>
      </p:grpSp>
      <p:sp>
        <p:nvSpPr>
          <p:cNvPr id="81"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82" name="Picture 106" descr="三角符号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0-#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fltVal val="0"/>
                                          </p:val>
                                        </p:tav>
                                        <p:tav tm="100000">
                                          <p:val>
                                            <p:strVal val="#ppt_w"/>
                                          </p:val>
                                        </p:tav>
                                      </p:tavLst>
                                    </p:anim>
                                    <p:anim calcmode="lin" valueType="num">
                                      <p:cBhvr>
                                        <p:cTn id="12" dur="500" fill="hold"/>
                                        <p:tgtEl>
                                          <p:spTgt spid="81"/>
                                        </p:tgtEl>
                                        <p:attrNameLst>
                                          <p:attrName>ppt_h</p:attrName>
                                        </p:attrNameLst>
                                      </p:cBhvr>
                                      <p:tavLst>
                                        <p:tav tm="0">
                                          <p:val>
                                            <p:fltVal val="0"/>
                                          </p:val>
                                        </p:tav>
                                        <p:tav tm="100000">
                                          <p:val>
                                            <p:strVal val="#ppt_h"/>
                                          </p:val>
                                        </p:tav>
                                      </p:tavLst>
                                    </p:anim>
                                    <p:anim calcmode="lin" valueType="num">
                                      <p:cBhvr>
                                        <p:cTn id="13" dur="500" fill="hold"/>
                                        <p:tgtEl>
                                          <p:spTgt spid="81"/>
                                        </p:tgtEl>
                                        <p:attrNameLst>
                                          <p:attrName>style.rotation</p:attrName>
                                        </p:attrNameLst>
                                      </p:cBhvr>
                                      <p:tavLst>
                                        <p:tav tm="0">
                                          <p:val>
                                            <p:fltVal val="90"/>
                                          </p:val>
                                        </p:tav>
                                        <p:tav tm="100000">
                                          <p:val>
                                            <p:fltVal val="0"/>
                                          </p:val>
                                        </p:tav>
                                      </p:tavLst>
                                    </p:anim>
                                    <p:animEffect transition="in" filter="fade">
                                      <p:cBhvr>
                                        <p:cTn id="14" dur="500"/>
                                        <p:tgtEl>
                                          <p:spTgt spid="81"/>
                                        </p:tgtEl>
                                      </p:cBhvr>
                                    </p:animEffect>
                                  </p:childTnLst>
                                </p:cTn>
                              </p:par>
                              <p:par>
                                <p:cTn id="15" presetID="10" presetClass="entr" presetSubtype="0" fill="hold" nodeType="withEffect">
                                  <p:stCondLst>
                                    <p:cond delay="0"/>
                                  </p:stCondLst>
                                  <p:childTnLst>
                                    <p:set>
                                      <p:cBhvr>
                                        <p:cTn id="16" dur="1" fill="hold">
                                          <p:stCondLst>
                                            <p:cond delay="0"/>
                                          </p:stCondLst>
                                        </p:cTn>
                                        <p:tgtEl>
                                          <p:spTgt spid="128027"/>
                                        </p:tgtEl>
                                        <p:attrNameLst>
                                          <p:attrName>style.visibility</p:attrName>
                                        </p:attrNameLst>
                                      </p:cBhvr>
                                      <p:to>
                                        <p:strVal val="visible"/>
                                      </p:to>
                                    </p:set>
                                    <p:animEffect transition="in" filter="fade">
                                      <p:cBhvr>
                                        <p:cTn id="17" dur="2000"/>
                                        <p:tgtEl>
                                          <p:spTgt spid="128027"/>
                                        </p:tgtEl>
                                      </p:cBhvr>
                                    </p:animEffect>
                                  </p:childTnLst>
                                </p:cTn>
                              </p:par>
                            </p:childTnLst>
                          </p:cTn>
                        </p:par>
                        <p:par>
                          <p:cTn id="18" fill="hold">
                            <p:stCondLst>
                              <p:cond delay="2000"/>
                            </p:stCondLst>
                            <p:childTnLst>
                              <p:par>
                                <p:cTn id="19" presetID="0" presetClass="path" presetSubtype="0" accel="50000" decel="50000" fill="hold" nodeType="afterEffect">
                                  <p:stCondLst>
                                    <p:cond delay="0"/>
                                  </p:stCondLst>
                                  <p:childTnLst>
                                    <p:animMotion origin="layout" path="M -3.33333E-6 -6.93642E-7 C -0.04323 0.09064 -0.08628 0.1815 -0.09444 0.24971 C -0.1026 0.31792 -0.04895 0.35237 -0.04861 0.40879 C -0.04826 0.4652 -0.1026 0.52624 -0.09288 0.58821 C -0.08316 0.65017 0.00348 0.71861 0.00973 0.78058 C 0.01598 0.84254 -0.06232 0.91191 -0.05555 0.96 C -0.04878 1.00809 0.03334 1.02867 0.05 1.06913 C 0.06667 1.1096 0.05417 1.16624 0.04445 1.20231 C 0.03473 1.23838 0.0132 1.26197 -0.00833 1.28555 " pathEditMode="relative" rAng="0" ptsTypes="aaaaaaaaa">
                                      <p:cBhvr>
                                        <p:cTn id="20" dur="3000" fill="hold"/>
                                        <p:tgtEl>
                                          <p:spTgt spid="128025"/>
                                        </p:tgtEl>
                                        <p:attrNameLst>
                                          <p:attrName>ppt_x</p:attrName>
                                          <p:attrName>ppt_y</p:attrName>
                                        </p:attrNameLst>
                                      </p:cBhvr>
                                      <p:rCtr x="-1806" y="64277"/>
                                    </p:animMotion>
                                  </p:childTnLst>
                                </p:cTn>
                              </p:par>
                              <p:par>
                                <p:cTn id="21" presetID="0" presetClass="path" presetSubtype="0" accel="50000" decel="50000" fill="hold" nodeType="withEffect">
                                  <p:stCondLst>
                                    <p:cond delay="200"/>
                                  </p:stCondLst>
                                  <p:childTnLst>
                                    <p:animMotion origin="layout" path="M -2.77778E-7 5.49133E-6 C -0.02309 0.05434 -0.046 0.10868 -0.05711 0.18614 C -0.06823 0.26359 -0.02569 0.37504 -0.06666 0.46521 C -0.10764 0.55538 -0.26458 0.63816 -0.30312 0.72741 C -0.34166 0.81642 -0.31875 0.91122 -0.29843 1.00001 C -0.27812 1.08879 -0.22951 1.17434 -0.1809 1.26012 " pathEditMode="relative" ptsTypes="aaaaaA">
                                      <p:cBhvr>
                                        <p:cTn id="22" dur="3000" fill="hold"/>
                                        <p:tgtEl>
                                          <p:spTgt spid="128021"/>
                                        </p:tgtEl>
                                        <p:attrNameLst>
                                          <p:attrName>ppt_x</p:attrName>
                                          <p:attrName>ppt_y</p:attrName>
                                        </p:attrNameLst>
                                      </p:cBhvr>
                                    </p:animMotion>
                                  </p:childTnLst>
                                </p:cTn>
                              </p:par>
                              <p:par>
                                <p:cTn id="23" presetID="0" presetClass="path" presetSubtype="0" accel="50000" decel="50000" fill="hold" nodeType="withEffect">
                                  <p:stCondLst>
                                    <p:cond delay="400"/>
                                  </p:stCondLst>
                                  <p:childTnLst>
                                    <p:animMotion origin="layout" path="M 0.00017 -1.15607E-6 C -0.03524 0.04925 -0.07066 0.09827 -0.07274 0.1607 C -0.07483 0.22312 -0.03767 0.29966 -0.0125 0.37434 C 0.01302 0.44902 0.0849 0.5207 0.07969 0.60879 C 0.07448 0.69688 -0.00868 0.81064 -0.0441 0.90266 C -0.07951 0.99469 -0.11719 1.10937 -0.13299 1.1607 C -0.14878 1.21203 -0.1441 1.21156 -0.13941 1.21133 " pathEditMode="relative" ptsTypes="aaaaaaA">
                                      <p:cBhvr>
                                        <p:cTn id="24" dur="3000" fill="hold"/>
                                        <p:tgtEl>
                                          <p:spTgt spid="128024"/>
                                        </p:tgtEl>
                                        <p:attrNameLst>
                                          <p:attrName>ppt_x</p:attrName>
                                          <p:attrName>ppt_y</p:attrName>
                                        </p:attrNameLst>
                                      </p:cBhvr>
                                    </p:animMotion>
                                  </p:childTnLst>
                                </p:cTn>
                              </p:par>
                              <p:par>
                                <p:cTn id="25" presetID="0" presetClass="path" presetSubtype="0" accel="50000" decel="50000" fill="hold" nodeType="withEffect">
                                  <p:stCondLst>
                                    <p:cond delay="600"/>
                                  </p:stCondLst>
                                  <p:childTnLst>
                                    <p:animMotion origin="layout" path="M -3.61111E-6 -9.82659E-7 C 0.06111 0.11746 0.1224 0.23468 0.12379 0.34659 C 0.12518 0.4585 0.01598 0.563 0.00799 0.67214 C -3.61111E-6 0.78127 0.06823 0.89156 0.07622 1.00208 C 0.08421 1.1126 0.0698 1.22428 0.05556 1.33595 " pathEditMode="relative" ptsTypes="aaaaA">
                                      <p:cBhvr>
                                        <p:cTn id="26" dur="3000" fill="hold"/>
                                        <p:tgtEl>
                                          <p:spTgt spid="128022"/>
                                        </p:tgtEl>
                                        <p:attrNameLst>
                                          <p:attrName>ppt_x</p:attrName>
                                          <p:attrName>ppt_y</p:attrName>
                                        </p:attrNameLst>
                                      </p:cBhvr>
                                    </p:animMotion>
                                  </p:childTnLst>
                                </p:cTn>
                              </p:par>
                              <p:par>
                                <p:cTn id="27" presetID="0" presetClass="path" presetSubtype="0" accel="50000" decel="50000" fill="hold" nodeType="withEffect">
                                  <p:stCondLst>
                                    <p:cond delay="8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28" dur="3000" fill="hold"/>
                                        <p:tgtEl>
                                          <p:spTgt spid="128023"/>
                                        </p:tgtEl>
                                        <p:attrNameLst>
                                          <p:attrName>ppt_x</p:attrName>
                                          <p:attrName>ppt_y</p:attrName>
                                        </p:attrNameLst>
                                      </p:cBhvr>
                                    </p:animMotion>
                                  </p:childTnLst>
                                </p:cTn>
                              </p:par>
                            </p:childTnLst>
                          </p:cTn>
                        </p:par>
                        <p:par>
                          <p:cTn id="29" fill="hold">
                            <p:stCondLst>
                              <p:cond delay="5000"/>
                            </p:stCondLst>
                            <p:childTnLst>
                              <p:par>
                                <p:cTn id="30" presetID="22" presetClass="entr" presetSubtype="4" fill="hold" nodeType="afterEffect">
                                  <p:stCondLst>
                                    <p:cond delay="0"/>
                                  </p:stCondLst>
                                  <p:childTnLst>
                                    <p:set>
                                      <p:cBhvr>
                                        <p:cTn id="31" dur="1" fill="hold">
                                          <p:stCondLst>
                                            <p:cond delay="0"/>
                                          </p:stCondLst>
                                        </p:cTn>
                                        <p:tgtEl>
                                          <p:spTgt spid="128105"/>
                                        </p:tgtEl>
                                        <p:attrNameLst>
                                          <p:attrName>style.visibility</p:attrName>
                                        </p:attrNameLst>
                                      </p:cBhvr>
                                      <p:to>
                                        <p:strVal val="visible"/>
                                      </p:to>
                                    </p:set>
                                    <p:animEffect transition="in" filter="wipe(down)">
                                      <p:cBhvr>
                                        <p:cTn id="32" dur="1000"/>
                                        <p:tgtEl>
                                          <p:spTgt spid="128105"/>
                                        </p:tgtEl>
                                      </p:cBhvr>
                                    </p:animEffect>
                                  </p:childTnLst>
                                </p:cTn>
                              </p:par>
                            </p:childTnLst>
                          </p:cTn>
                        </p:par>
                        <p:par>
                          <p:cTn id="33" fill="hold">
                            <p:stCondLst>
                              <p:cond delay="6000"/>
                            </p:stCondLst>
                            <p:childTnLst>
                              <p:par>
                                <p:cTn id="34" presetID="2" presetClass="entr" presetSubtype="4" fill="hold" grpId="0" nodeType="afterEffect">
                                  <p:stCondLst>
                                    <p:cond delay="0"/>
                                  </p:stCondLst>
                                  <p:childTnLst>
                                    <p:set>
                                      <p:cBhvr>
                                        <p:cTn id="35" dur="1" fill="hold">
                                          <p:stCondLst>
                                            <p:cond delay="0"/>
                                          </p:stCondLst>
                                        </p:cTn>
                                        <p:tgtEl>
                                          <p:spTgt spid="128102"/>
                                        </p:tgtEl>
                                        <p:attrNameLst>
                                          <p:attrName>style.visibility</p:attrName>
                                        </p:attrNameLst>
                                      </p:cBhvr>
                                      <p:to>
                                        <p:strVal val="visible"/>
                                      </p:to>
                                    </p:set>
                                    <p:anim calcmode="lin" valueType="num">
                                      <p:cBhvr additive="base">
                                        <p:cTn id="36" dur="1000" fill="hold"/>
                                        <p:tgtEl>
                                          <p:spTgt spid="128102"/>
                                        </p:tgtEl>
                                        <p:attrNameLst>
                                          <p:attrName>ppt_x</p:attrName>
                                        </p:attrNameLst>
                                      </p:cBhvr>
                                      <p:tavLst>
                                        <p:tav tm="0">
                                          <p:val>
                                            <p:strVal val="#ppt_x"/>
                                          </p:val>
                                        </p:tav>
                                        <p:tav tm="100000">
                                          <p:val>
                                            <p:strVal val="#ppt_x"/>
                                          </p:val>
                                        </p:tav>
                                      </p:tavLst>
                                    </p:anim>
                                    <p:anim calcmode="lin" valueType="num">
                                      <p:cBhvr additive="base">
                                        <p:cTn id="37" dur="1000" fill="hold"/>
                                        <p:tgtEl>
                                          <p:spTgt spid="12810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28103"/>
                                        </p:tgtEl>
                                        <p:attrNameLst>
                                          <p:attrName>style.visibility</p:attrName>
                                        </p:attrNameLst>
                                      </p:cBhvr>
                                      <p:to>
                                        <p:strVal val="visible"/>
                                      </p:to>
                                    </p:set>
                                    <p:anim calcmode="lin" valueType="num">
                                      <p:cBhvr additive="base">
                                        <p:cTn id="40" dur="1000" fill="hold"/>
                                        <p:tgtEl>
                                          <p:spTgt spid="128103"/>
                                        </p:tgtEl>
                                        <p:attrNameLst>
                                          <p:attrName>ppt_x</p:attrName>
                                        </p:attrNameLst>
                                      </p:cBhvr>
                                      <p:tavLst>
                                        <p:tav tm="0">
                                          <p:val>
                                            <p:strVal val="#ppt_x"/>
                                          </p:val>
                                        </p:tav>
                                        <p:tav tm="100000">
                                          <p:val>
                                            <p:strVal val="#ppt_x"/>
                                          </p:val>
                                        </p:tav>
                                      </p:tavLst>
                                    </p:anim>
                                    <p:anim calcmode="lin" valueType="num">
                                      <p:cBhvr additive="base">
                                        <p:cTn id="41" dur="1000" fill="hold"/>
                                        <p:tgtEl>
                                          <p:spTgt spid="12810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8104"/>
                                        </p:tgtEl>
                                        <p:attrNameLst>
                                          <p:attrName>style.visibility</p:attrName>
                                        </p:attrNameLst>
                                      </p:cBhvr>
                                      <p:to>
                                        <p:strVal val="visible"/>
                                      </p:to>
                                    </p:set>
                                    <p:anim calcmode="lin" valueType="num">
                                      <p:cBhvr additive="base">
                                        <p:cTn id="44" dur="1000" fill="hold"/>
                                        <p:tgtEl>
                                          <p:spTgt spid="128104"/>
                                        </p:tgtEl>
                                        <p:attrNameLst>
                                          <p:attrName>ppt_x</p:attrName>
                                        </p:attrNameLst>
                                      </p:cBhvr>
                                      <p:tavLst>
                                        <p:tav tm="0">
                                          <p:val>
                                            <p:strVal val="#ppt_x"/>
                                          </p:val>
                                        </p:tav>
                                        <p:tav tm="100000">
                                          <p:val>
                                            <p:strVal val="#ppt_x"/>
                                          </p:val>
                                        </p:tav>
                                      </p:tavLst>
                                    </p:anim>
                                    <p:anim calcmode="lin" valueType="num">
                                      <p:cBhvr additive="base">
                                        <p:cTn id="45" dur="1000" fill="hold"/>
                                        <p:tgtEl>
                                          <p:spTgt spid="128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102" grpId="0"/>
      <p:bldP spid="128103" grpId="0"/>
      <p:bldP spid="128104" grpId="0"/>
      <p:bldP spid="8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106" name="Group 74"/>
          <p:cNvGrpSpPr/>
          <p:nvPr/>
        </p:nvGrpSpPr>
        <p:grpSpPr bwMode="auto">
          <a:xfrm>
            <a:off x="533010" y="957929"/>
            <a:ext cx="7695247" cy="3580891"/>
            <a:chOff x="336" y="804"/>
            <a:chExt cx="4846" cy="3007"/>
          </a:xfrm>
        </p:grpSpPr>
        <p:pic>
          <p:nvPicPr>
            <p:cNvPr id="44107" name="Picture 75" descr="圈轴bg"/>
            <p:cNvPicPr>
              <a:picLocks noChangeAspect="1" noChangeArrowheads="1"/>
            </p:cNvPicPr>
            <p:nvPr/>
          </p:nvPicPr>
          <p:blipFill>
            <a:blip r:embed="rId1">
              <a:grayscl/>
              <a:extLst>
                <a:ext uri="{28A0092B-C50C-407E-A947-70E740481C1C}">
                  <a14:useLocalDpi xmlns:a14="http://schemas.microsoft.com/office/drawing/2010/main" val="0"/>
                </a:ext>
              </a:extLst>
            </a:blip>
            <a:srcRect/>
            <a:stretch>
              <a:fillRect/>
            </a:stretch>
          </p:blipFill>
          <p:spPr bwMode="auto">
            <a:xfrm>
              <a:off x="336" y="912"/>
              <a:ext cx="4704" cy="2772"/>
            </a:xfrm>
            <a:prstGeom prst="rect">
              <a:avLst/>
            </a:prstGeom>
            <a:noFill/>
            <a:extLst>
              <a:ext uri="{909E8E84-426E-40DD-AFC4-6F175D3DCCD1}">
                <a14:hiddenFill xmlns:a14="http://schemas.microsoft.com/office/drawing/2010/main">
                  <a:solidFill>
                    <a:srgbClr val="FFFFFF"/>
                  </a:solidFill>
                </a14:hiddenFill>
              </a:ext>
            </a:extLst>
          </p:spPr>
        </p:pic>
        <p:pic>
          <p:nvPicPr>
            <p:cNvPr id="44108" name="Picture 76" descr="圈轴左右"/>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944" y="804"/>
              <a:ext cx="238" cy="3007"/>
            </a:xfrm>
            <a:prstGeom prst="rect">
              <a:avLst/>
            </a:prstGeom>
            <a:noFill/>
            <a:extLst>
              <a:ext uri="{909E8E84-426E-40DD-AFC4-6F175D3DCCD1}">
                <a14:hiddenFill xmlns:a14="http://schemas.microsoft.com/office/drawing/2010/main">
                  <a:solidFill>
                    <a:srgbClr val="FFFFFF"/>
                  </a:solidFill>
                </a14:hiddenFill>
              </a:ext>
            </a:extLst>
          </p:spPr>
        </p:pic>
      </p:grpSp>
      <p:pic>
        <p:nvPicPr>
          <p:cNvPr id="44109" name="Picture 77" descr="圈轴左右"/>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57406" y="957929"/>
            <a:ext cx="378021" cy="3580891"/>
          </a:xfrm>
          <a:prstGeom prst="rect">
            <a:avLst/>
          </a:prstGeom>
          <a:noFill/>
          <a:extLst>
            <a:ext uri="{909E8E84-426E-40DD-AFC4-6F175D3DCCD1}">
              <a14:hiddenFill xmlns:a14="http://schemas.microsoft.com/office/drawing/2010/main">
                <a:solidFill>
                  <a:srgbClr val="FFFFFF"/>
                </a:solidFill>
              </a14:hiddenFill>
            </a:ext>
          </a:extLst>
        </p:spPr>
      </p:pic>
      <p:sp>
        <p:nvSpPr>
          <p:cNvPr id="44133" name="Rectangle 101"/>
          <p:cNvSpPr>
            <a:spLocks noChangeArrowheads="1"/>
          </p:cNvSpPr>
          <p:nvPr/>
        </p:nvSpPr>
        <p:spPr bwMode="auto">
          <a:xfrm>
            <a:off x="4500970" y="1566719"/>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anose="020B0604020202020204" pitchFamily="34" charset="0"/>
              </a:rPr>
              <a:t>点击输入你想输入的文字内容</a:t>
            </a:r>
            <a:endParaRPr lang="zh-CN" altLang="en-US" sz="1300" b="1">
              <a:solidFill>
                <a:srgbClr val="000000"/>
              </a:solidFill>
              <a:latin typeface="Arial" panose="020B0604020202020204" pitchFamily="34" charset="0"/>
            </a:endParaRPr>
          </a:p>
        </p:txBody>
      </p:sp>
      <p:pic>
        <p:nvPicPr>
          <p:cNvPr id="44134" name="Picture 102" descr="小茶壶"/>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762343" y="1241527"/>
            <a:ext cx="3661763" cy="3135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5" name="Picture 103" descr="30"/>
          <p:cNvPicPr>
            <a:picLocks noChangeAspect="1" noChangeArrowheads="1"/>
          </p:cNvPicPr>
          <p:nvPr/>
        </p:nvPicPr>
        <p:blipFill>
          <a:blip r:embed="rId4" cstate="print">
            <a:lum bright="-54000"/>
            <a:extLst>
              <a:ext uri="{28A0092B-C50C-407E-A947-70E740481C1C}">
                <a14:useLocalDpi xmlns:a14="http://schemas.microsoft.com/office/drawing/2010/main" val="0"/>
              </a:ext>
            </a:extLst>
          </a:blip>
          <a:srcRect/>
          <a:stretch>
            <a:fillRect/>
          </a:stretch>
        </p:blipFill>
        <p:spPr bwMode="auto">
          <a:xfrm>
            <a:off x="3967961" y="1649907"/>
            <a:ext cx="380541" cy="26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6" name="Picture 104" descr="30"/>
          <p:cNvPicPr>
            <a:picLocks noChangeAspect="1" noChangeArrowheads="1"/>
          </p:cNvPicPr>
          <p:nvPr/>
        </p:nvPicPr>
        <p:blipFill>
          <a:blip r:embed="rId4" cstate="print">
            <a:lum bright="-54000"/>
            <a:extLst>
              <a:ext uri="{28A0092B-C50C-407E-A947-70E740481C1C}">
                <a14:useLocalDpi xmlns:a14="http://schemas.microsoft.com/office/drawing/2010/main" val="0"/>
              </a:ext>
            </a:extLst>
          </a:blip>
          <a:srcRect/>
          <a:stretch>
            <a:fillRect/>
          </a:stretch>
        </p:blipFill>
        <p:spPr bwMode="auto">
          <a:xfrm>
            <a:off x="4425366" y="2108705"/>
            <a:ext cx="380541" cy="26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7" name="Picture 105" descr="30"/>
          <p:cNvPicPr>
            <a:picLocks noChangeAspect="1" noChangeArrowheads="1"/>
          </p:cNvPicPr>
          <p:nvPr/>
        </p:nvPicPr>
        <p:blipFill>
          <a:blip r:embed="rId5" cstate="print">
            <a:lum bright="-54000"/>
            <a:extLst>
              <a:ext uri="{28A0092B-C50C-407E-A947-70E740481C1C}">
                <a14:useLocalDpi xmlns:a14="http://schemas.microsoft.com/office/drawing/2010/main" val="0"/>
              </a:ext>
            </a:extLst>
          </a:blip>
          <a:srcRect/>
          <a:stretch>
            <a:fillRect/>
          </a:stretch>
        </p:blipFill>
        <p:spPr bwMode="auto">
          <a:xfrm>
            <a:off x="4577835" y="2662035"/>
            <a:ext cx="380541" cy="26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8" name="Picture 106" descr="30"/>
          <p:cNvPicPr>
            <a:picLocks noChangeAspect="1" noChangeArrowheads="1"/>
          </p:cNvPicPr>
          <p:nvPr/>
        </p:nvPicPr>
        <p:blipFill>
          <a:blip r:embed="rId5" cstate="print">
            <a:lum bright="-54000"/>
            <a:extLst>
              <a:ext uri="{28A0092B-C50C-407E-A947-70E740481C1C}">
                <a14:useLocalDpi xmlns:a14="http://schemas.microsoft.com/office/drawing/2010/main" val="0"/>
              </a:ext>
            </a:extLst>
          </a:blip>
          <a:srcRect/>
          <a:stretch>
            <a:fillRect/>
          </a:stretch>
        </p:blipFill>
        <p:spPr bwMode="auto">
          <a:xfrm>
            <a:off x="4425366" y="3153603"/>
            <a:ext cx="380541" cy="26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9" name="Picture 107" descr="30"/>
          <p:cNvPicPr>
            <a:picLocks noChangeAspect="1" noChangeArrowheads="1"/>
          </p:cNvPicPr>
          <p:nvPr/>
        </p:nvPicPr>
        <p:blipFill>
          <a:blip r:embed="rId5" cstate="print">
            <a:lum bright="-54000"/>
            <a:extLst>
              <a:ext uri="{28A0092B-C50C-407E-A947-70E740481C1C}">
                <a14:useLocalDpi xmlns:a14="http://schemas.microsoft.com/office/drawing/2010/main" val="0"/>
              </a:ext>
            </a:extLst>
          </a:blip>
          <a:srcRect/>
          <a:stretch>
            <a:fillRect/>
          </a:stretch>
        </p:blipFill>
        <p:spPr bwMode="auto">
          <a:xfrm>
            <a:off x="3967961" y="3650214"/>
            <a:ext cx="380541" cy="26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140" name="Rectangle 108"/>
          <p:cNvSpPr>
            <a:spLocks noChangeArrowheads="1"/>
          </p:cNvSpPr>
          <p:nvPr/>
        </p:nvSpPr>
        <p:spPr bwMode="auto">
          <a:xfrm>
            <a:off x="4882772" y="2064590"/>
            <a:ext cx="304810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anose="020B0604020202020204" pitchFamily="34" charset="0"/>
              </a:rPr>
              <a:t>点击输入你想输入的文字内容</a:t>
            </a:r>
            <a:endParaRPr lang="zh-CN" altLang="en-US" sz="1300" b="1">
              <a:solidFill>
                <a:srgbClr val="000000"/>
              </a:solidFill>
              <a:latin typeface="Arial" panose="020B0604020202020204" pitchFamily="34" charset="0"/>
            </a:endParaRPr>
          </a:p>
        </p:txBody>
      </p:sp>
      <p:sp>
        <p:nvSpPr>
          <p:cNvPr id="44141" name="Rectangle 109"/>
          <p:cNvSpPr>
            <a:spLocks noChangeArrowheads="1"/>
          </p:cNvSpPr>
          <p:nvPr/>
        </p:nvSpPr>
        <p:spPr bwMode="auto">
          <a:xfrm>
            <a:off x="5110844" y="2596493"/>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anose="020B0604020202020204" pitchFamily="34" charset="0"/>
              </a:rPr>
              <a:t>点击输入你想输入的文字内容</a:t>
            </a:r>
            <a:endParaRPr lang="zh-CN" altLang="en-US" sz="1300" b="1">
              <a:solidFill>
                <a:srgbClr val="000000"/>
              </a:solidFill>
              <a:latin typeface="Arial" panose="020B0604020202020204" pitchFamily="34" charset="0"/>
            </a:endParaRPr>
          </a:p>
        </p:txBody>
      </p:sp>
      <p:sp>
        <p:nvSpPr>
          <p:cNvPr id="44142" name="Rectangle 110"/>
          <p:cNvSpPr>
            <a:spLocks noChangeArrowheads="1"/>
          </p:cNvSpPr>
          <p:nvPr/>
        </p:nvSpPr>
        <p:spPr bwMode="auto">
          <a:xfrm>
            <a:off x="4882772" y="3110749"/>
            <a:ext cx="304810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anose="020B0604020202020204" pitchFamily="34" charset="0"/>
              </a:rPr>
              <a:t>点击输入你想输入的文字内容</a:t>
            </a:r>
            <a:endParaRPr lang="zh-CN" altLang="en-US" sz="1300" b="1">
              <a:solidFill>
                <a:srgbClr val="000000"/>
              </a:solidFill>
              <a:latin typeface="Arial" panose="020B0604020202020204" pitchFamily="34" charset="0"/>
            </a:endParaRPr>
          </a:p>
        </p:txBody>
      </p:sp>
      <p:sp>
        <p:nvSpPr>
          <p:cNvPr id="44143" name="Rectangle 111"/>
          <p:cNvSpPr>
            <a:spLocks noChangeArrowheads="1"/>
          </p:cNvSpPr>
          <p:nvPr/>
        </p:nvSpPr>
        <p:spPr bwMode="auto">
          <a:xfrm>
            <a:off x="4500970" y="3625006"/>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anose="020B0604020202020204" pitchFamily="34" charset="0"/>
              </a:rPr>
              <a:t>点击输入你想输入的文字内容</a:t>
            </a:r>
            <a:endParaRPr lang="zh-CN" altLang="en-US" sz="1300" b="1">
              <a:solidFill>
                <a:srgbClr val="000000"/>
              </a:solidFill>
              <a:latin typeface="Arial" panose="020B0604020202020204" pitchFamily="34" charset="0"/>
            </a:endParaRPr>
          </a:p>
        </p:txBody>
      </p:sp>
      <p:sp>
        <p:nvSpPr>
          <p:cNvPr id="1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8"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725"/>
                            </p:stCondLst>
                            <p:childTnLst>
                              <p:par>
                                <p:cTn id="16" presetID="2" presetClass="entr" presetSubtype="8" fill="hold" nodeType="afterEffect">
                                  <p:stCondLst>
                                    <p:cond delay="0"/>
                                  </p:stCondLst>
                                  <p:childTnLst>
                                    <p:set>
                                      <p:cBhvr>
                                        <p:cTn id="17" dur="1" fill="hold">
                                          <p:stCondLst>
                                            <p:cond delay="0"/>
                                          </p:stCondLst>
                                        </p:cTn>
                                        <p:tgtEl>
                                          <p:spTgt spid="44109"/>
                                        </p:tgtEl>
                                        <p:attrNameLst>
                                          <p:attrName>style.visibility</p:attrName>
                                        </p:attrNameLst>
                                      </p:cBhvr>
                                      <p:to>
                                        <p:strVal val="visible"/>
                                      </p:to>
                                    </p:set>
                                    <p:anim calcmode="lin" valueType="num">
                                      <p:cBhvr additive="base">
                                        <p:cTn id="18" dur="500" fill="hold"/>
                                        <p:tgtEl>
                                          <p:spTgt spid="44109"/>
                                        </p:tgtEl>
                                        <p:attrNameLst>
                                          <p:attrName>ppt_x</p:attrName>
                                        </p:attrNameLst>
                                      </p:cBhvr>
                                      <p:tavLst>
                                        <p:tav tm="0">
                                          <p:val>
                                            <p:strVal val="0-#ppt_w/2"/>
                                          </p:val>
                                        </p:tav>
                                        <p:tav tm="100000">
                                          <p:val>
                                            <p:strVal val="#ppt_x"/>
                                          </p:val>
                                        </p:tav>
                                      </p:tavLst>
                                    </p:anim>
                                    <p:anim calcmode="lin" valueType="num">
                                      <p:cBhvr additive="base">
                                        <p:cTn id="19" dur="500" fill="hold"/>
                                        <p:tgtEl>
                                          <p:spTgt spid="44109"/>
                                        </p:tgtEl>
                                        <p:attrNameLst>
                                          <p:attrName>ppt_y</p:attrName>
                                        </p:attrNameLst>
                                      </p:cBhvr>
                                      <p:tavLst>
                                        <p:tav tm="0">
                                          <p:val>
                                            <p:strVal val="#ppt_y"/>
                                          </p:val>
                                        </p:tav>
                                        <p:tav tm="100000">
                                          <p:val>
                                            <p:strVal val="#ppt_y"/>
                                          </p:val>
                                        </p:tav>
                                      </p:tavLst>
                                    </p:anim>
                                  </p:childTnLst>
                                </p:cTn>
                              </p:par>
                            </p:childTnLst>
                          </p:cTn>
                        </p:par>
                        <p:par>
                          <p:cTn id="20" fill="hold">
                            <p:stCondLst>
                              <p:cond delay="1225"/>
                            </p:stCondLst>
                            <p:childTnLst>
                              <p:par>
                                <p:cTn id="21" presetID="12" presetClass="entr" presetSubtype="8" fill="hold" nodeType="afterEffect">
                                  <p:stCondLst>
                                    <p:cond delay="0"/>
                                  </p:stCondLst>
                                  <p:childTnLst>
                                    <p:set>
                                      <p:cBhvr>
                                        <p:cTn id="22" dur="1" fill="hold">
                                          <p:stCondLst>
                                            <p:cond delay="0"/>
                                          </p:stCondLst>
                                        </p:cTn>
                                        <p:tgtEl>
                                          <p:spTgt spid="44106"/>
                                        </p:tgtEl>
                                        <p:attrNameLst>
                                          <p:attrName>style.visibility</p:attrName>
                                        </p:attrNameLst>
                                      </p:cBhvr>
                                      <p:to>
                                        <p:strVal val="visible"/>
                                      </p:to>
                                    </p:set>
                                    <p:animEffect transition="in" filter="slide(fromLeft)">
                                      <p:cBhvr>
                                        <p:cTn id="23" dur="2000"/>
                                        <p:tgtEl>
                                          <p:spTgt spid="44106"/>
                                        </p:tgtEl>
                                      </p:cBhvr>
                                    </p:animEffect>
                                  </p:childTnLst>
                                </p:cTn>
                              </p:par>
                            </p:childTnLst>
                          </p:cTn>
                        </p:par>
                        <p:par>
                          <p:cTn id="24" fill="hold">
                            <p:stCondLst>
                              <p:cond delay="3225"/>
                            </p:stCondLst>
                            <p:childTnLst>
                              <p:par>
                                <p:cTn id="25" presetID="31" presetClass="entr" presetSubtype="0" fill="hold" nodeType="afterEffect">
                                  <p:stCondLst>
                                    <p:cond delay="0"/>
                                  </p:stCondLst>
                                  <p:iterate type="lt">
                                    <p:tmPct val="5000"/>
                                  </p:iterate>
                                  <p:childTnLst>
                                    <p:set>
                                      <p:cBhvr>
                                        <p:cTn id="26" dur="1" fill="hold">
                                          <p:stCondLst>
                                            <p:cond delay="0"/>
                                          </p:stCondLst>
                                        </p:cTn>
                                        <p:tgtEl>
                                          <p:spTgt spid="44134"/>
                                        </p:tgtEl>
                                        <p:attrNameLst>
                                          <p:attrName>style.visibility</p:attrName>
                                        </p:attrNameLst>
                                      </p:cBhvr>
                                      <p:to>
                                        <p:strVal val="visible"/>
                                      </p:to>
                                    </p:set>
                                    <p:anim calcmode="lin" valueType="num">
                                      <p:cBhvr>
                                        <p:cTn id="27" dur="1000" fill="hold"/>
                                        <p:tgtEl>
                                          <p:spTgt spid="44134"/>
                                        </p:tgtEl>
                                        <p:attrNameLst>
                                          <p:attrName>ppt_w</p:attrName>
                                        </p:attrNameLst>
                                      </p:cBhvr>
                                      <p:tavLst>
                                        <p:tav tm="0">
                                          <p:val>
                                            <p:fltVal val="0"/>
                                          </p:val>
                                        </p:tav>
                                        <p:tav tm="100000">
                                          <p:val>
                                            <p:strVal val="#ppt_w"/>
                                          </p:val>
                                        </p:tav>
                                      </p:tavLst>
                                    </p:anim>
                                    <p:anim calcmode="lin" valueType="num">
                                      <p:cBhvr>
                                        <p:cTn id="28" dur="1000" fill="hold"/>
                                        <p:tgtEl>
                                          <p:spTgt spid="44134"/>
                                        </p:tgtEl>
                                        <p:attrNameLst>
                                          <p:attrName>ppt_h</p:attrName>
                                        </p:attrNameLst>
                                      </p:cBhvr>
                                      <p:tavLst>
                                        <p:tav tm="0">
                                          <p:val>
                                            <p:fltVal val="0"/>
                                          </p:val>
                                        </p:tav>
                                        <p:tav tm="100000">
                                          <p:val>
                                            <p:strVal val="#ppt_h"/>
                                          </p:val>
                                        </p:tav>
                                      </p:tavLst>
                                    </p:anim>
                                    <p:anim calcmode="lin" valueType="num">
                                      <p:cBhvr>
                                        <p:cTn id="29" dur="1000" fill="hold"/>
                                        <p:tgtEl>
                                          <p:spTgt spid="44134"/>
                                        </p:tgtEl>
                                        <p:attrNameLst>
                                          <p:attrName>style.rotation</p:attrName>
                                        </p:attrNameLst>
                                      </p:cBhvr>
                                      <p:tavLst>
                                        <p:tav tm="0">
                                          <p:val>
                                            <p:fltVal val="90"/>
                                          </p:val>
                                        </p:tav>
                                        <p:tav tm="100000">
                                          <p:val>
                                            <p:fltVal val="0"/>
                                          </p:val>
                                        </p:tav>
                                      </p:tavLst>
                                    </p:anim>
                                    <p:animEffect transition="in" filter="fade">
                                      <p:cBhvr>
                                        <p:cTn id="30" dur="1000"/>
                                        <p:tgtEl>
                                          <p:spTgt spid="44134"/>
                                        </p:tgtEl>
                                      </p:cBhvr>
                                    </p:animEffect>
                                  </p:childTnLst>
                                </p:cTn>
                              </p:par>
                            </p:childTnLst>
                          </p:cTn>
                        </p:par>
                        <p:par>
                          <p:cTn id="31" fill="hold">
                            <p:stCondLst>
                              <p:cond delay="4224"/>
                            </p:stCondLst>
                            <p:childTnLst>
                              <p:par>
                                <p:cTn id="32" presetID="52" presetClass="entr" presetSubtype="0" fill="hold" nodeType="afterEffect">
                                  <p:stCondLst>
                                    <p:cond delay="0"/>
                                  </p:stCondLst>
                                  <p:childTnLst>
                                    <p:set>
                                      <p:cBhvr>
                                        <p:cTn id="33" dur="1" fill="hold">
                                          <p:stCondLst>
                                            <p:cond delay="0"/>
                                          </p:stCondLst>
                                        </p:cTn>
                                        <p:tgtEl>
                                          <p:spTgt spid="44135"/>
                                        </p:tgtEl>
                                        <p:attrNameLst>
                                          <p:attrName>style.visibility</p:attrName>
                                        </p:attrNameLst>
                                      </p:cBhvr>
                                      <p:to>
                                        <p:strVal val="visible"/>
                                      </p:to>
                                    </p:set>
                                    <p:animScale>
                                      <p:cBhvr>
                                        <p:cTn id="34" dur="1000" decel="50000" fill="hold">
                                          <p:stCondLst>
                                            <p:cond delay="0"/>
                                          </p:stCondLst>
                                        </p:cTn>
                                        <p:tgtEl>
                                          <p:spTgt spid="441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44135"/>
                                        </p:tgtEl>
                                        <p:attrNameLst>
                                          <p:attrName>ppt_x</p:attrName>
                                          <p:attrName>ppt_y</p:attrName>
                                        </p:attrNameLst>
                                      </p:cBhvr>
                                    </p:animMotion>
                                    <p:animEffect transition="in" filter="fade">
                                      <p:cBhvr>
                                        <p:cTn id="36" dur="1000"/>
                                        <p:tgtEl>
                                          <p:spTgt spid="44135"/>
                                        </p:tgtEl>
                                      </p:cBhvr>
                                    </p:animEffect>
                                  </p:childTnLst>
                                </p:cTn>
                              </p:par>
                            </p:childTnLst>
                          </p:cTn>
                        </p:par>
                        <p:par>
                          <p:cTn id="37" fill="hold">
                            <p:stCondLst>
                              <p:cond delay="5224"/>
                            </p:stCondLst>
                            <p:childTnLst>
                              <p:par>
                                <p:cTn id="38" presetID="17" presetClass="entr" presetSubtype="10" fill="hold" grpId="0" nodeType="afterEffect">
                                  <p:stCondLst>
                                    <p:cond delay="0"/>
                                  </p:stCondLst>
                                  <p:childTnLst>
                                    <p:set>
                                      <p:cBhvr>
                                        <p:cTn id="39" dur="1" fill="hold">
                                          <p:stCondLst>
                                            <p:cond delay="0"/>
                                          </p:stCondLst>
                                        </p:cTn>
                                        <p:tgtEl>
                                          <p:spTgt spid="44133"/>
                                        </p:tgtEl>
                                        <p:attrNameLst>
                                          <p:attrName>style.visibility</p:attrName>
                                        </p:attrNameLst>
                                      </p:cBhvr>
                                      <p:to>
                                        <p:strVal val="visible"/>
                                      </p:to>
                                    </p:set>
                                    <p:anim calcmode="lin" valueType="num">
                                      <p:cBhvr>
                                        <p:cTn id="40" dur="500" fill="hold"/>
                                        <p:tgtEl>
                                          <p:spTgt spid="44133"/>
                                        </p:tgtEl>
                                        <p:attrNameLst>
                                          <p:attrName>ppt_w</p:attrName>
                                        </p:attrNameLst>
                                      </p:cBhvr>
                                      <p:tavLst>
                                        <p:tav tm="0">
                                          <p:val>
                                            <p:fltVal val="0"/>
                                          </p:val>
                                        </p:tav>
                                        <p:tav tm="100000">
                                          <p:val>
                                            <p:strVal val="#ppt_w"/>
                                          </p:val>
                                        </p:tav>
                                      </p:tavLst>
                                    </p:anim>
                                    <p:anim calcmode="lin" valueType="num">
                                      <p:cBhvr>
                                        <p:cTn id="41" dur="500" fill="hold"/>
                                        <p:tgtEl>
                                          <p:spTgt spid="44133"/>
                                        </p:tgtEl>
                                        <p:attrNameLst>
                                          <p:attrName>ppt_h</p:attrName>
                                        </p:attrNameLst>
                                      </p:cBhvr>
                                      <p:tavLst>
                                        <p:tav tm="0">
                                          <p:val>
                                            <p:strVal val="#ppt_h"/>
                                          </p:val>
                                        </p:tav>
                                        <p:tav tm="100000">
                                          <p:val>
                                            <p:strVal val="#ppt_h"/>
                                          </p:val>
                                        </p:tav>
                                      </p:tavLst>
                                    </p:anim>
                                  </p:childTnLst>
                                </p:cTn>
                              </p:par>
                            </p:childTnLst>
                          </p:cTn>
                        </p:par>
                        <p:par>
                          <p:cTn id="42" fill="hold">
                            <p:stCondLst>
                              <p:cond delay="5724"/>
                            </p:stCondLst>
                            <p:childTnLst>
                              <p:par>
                                <p:cTn id="43" presetID="52" presetClass="entr" presetSubtype="0" fill="hold" nodeType="afterEffect">
                                  <p:stCondLst>
                                    <p:cond delay="0"/>
                                  </p:stCondLst>
                                  <p:childTnLst>
                                    <p:set>
                                      <p:cBhvr>
                                        <p:cTn id="44" dur="1" fill="hold">
                                          <p:stCondLst>
                                            <p:cond delay="0"/>
                                          </p:stCondLst>
                                        </p:cTn>
                                        <p:tgtEl>
                                          <p:spTgt spid="44136"/>
                                        </p:tgtEl>
                                        <p:attrNameLst>
                                          <p:attrName>style.visibility</p:attrName>
                                        </p:attrNameLst>
                                      </p:cBhvr>
                                      <p:to>
                                        <p:strVal val="visible"/>
                                      </p:to>
                                    </p:set>
                                    <p:animScale>
                                      <p:cBhvr>
                                        <p:cTn id="45" dur="1000" decel="50000" fill="hold">
                                          <p:stCondLst>
                                            <p:cond delay="0"/>
                                          </p:stCondLst>
                                        </p:cTn>
                                        <p:tgtEl>
                                          <p:spTgt spid="441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44136"/>
                                        </p:tgtEl>
                                        <p:attrNameLst>
                                          <p:attrName>ppt_x</p:attrName>
                                          <p:attrName>ppt_y</p:attrName>
                                        </p:attrNameLst>
                                      </p:cBhvr>
                                    </p:animMotion>
                                    <p:animEffect transition="in" filter="fade">
                                      <p:cBhvr>
                                        <p:cTn id="47" dur="1000"/>
                                        <p:tgtEl>
                                          <p:spTgt spid="44136"/>
                                        </p:tgtEl>
                                      </p:cBhvr>
                                    </p:animEffect>
                                  </p:childTnLst>
                                </p:cTn>
                              </p:par>
                            </p:childTnLst>
                          </p:cTn>
                        </p:par>
                        <p:par>
                          <p:cTn id="48" fill="hold">
                            <p:stCondLst>
                              <p:cond delay="6724"/>
                            </p:stCondLst>
                            <p:childTnLst>
                              <p:par>
                                <p:cTn id="49" presetID="17" presetClass="entr" presetSubtype="10" fill="hold" nodeType="afterEffect">
                                  <p:stCondLst>
                                    <p:cond delay="0"/>
                                  </p:stCondLst>
                                  <p:childTnLst>
                                    <p:set>
                                      <p:cBhvr>
                                        <p:cTn id="50" dur="1" fill="hold">
                                          <p:stCondLst>
                                            <p:cond delay="0"/>
                                          </p:stCondLst>
                                        </p:cTn>
                                        <p:tgtEl>
                                          <p:spTgt spid="44140">
                                            <p:txEl>
                                              <p:pRg st="0" end="0"/>
                                            </p:txEl>
                                          </p:spTgt>
                                        </p:tgtEl>
                                        <p:attrNameLst>
                                          <p:attrName>style.visibility</p:attrName>
                                        </p:attrNameLst>
                                      </p:cBhvr>
                                      <p:to>
                                        <p:strVal val="visible"/>
                                      </p:to>
                                    </p:set>
                                    <p:anim calcmode="lin" valueType="num">
                                      <p:cBhvr>
                                        <p:cTn id="51" dur="500" fill="hold"/>
                                        <p:tgtEl>
                                          <p:spTgt spid="44140">
                                            <p:txEl>
                                              <p:pRg st="0" end="0"/>
                                            </p:txEl>
                                          </p:spTgt>
                                        </p:tgtEl>
                                        <p:attrNameLst>
                                          <p:attrName>ppt_w</p:attrName>
                                        </p:attrNameLst>
                                      </p:cBhvr>
                                      <p:tavLst>
                                        <p:tav tm="0">
                                          <p:val>
                                            <p:fltVal val="0"/>
                                          </p:val>
                                        </p:tav>
                                        <p:tav tm="100000">
                                          <p:val>
                                            <p:strVal val="#ppt_w"/>
                                          </p:val>
                                        </p:tav>
                                      </p:tavLst>
                                    </p:anim>
                                    <p:anim calcmode="lin" valueType="num">
                                      <p:cBhvr>
                                        <p:cTn id="52" dur="500" fill="hold"/>
                                        <p:tgtEl>
                                          <p:spTgt spid="44140">
                                            <p:txEl>
                                              <p:pRg st="0" end="0"/>
                                            </p:txEl>
                                          </p:spTgt>
                                        </p:tgtEl>
                                        <p:attrNameLst>
                                          <p:attrName>ppt_h</p:attrName>
                                        </p:attrNameLst>
                                      </p:cBhvr>
                                      <p:tavLst>
                                        <p:tav tm="0">
                                          <p:val>
                                            <p:strVal val="#ppt_h"/>
                                          </p:val>
                                        </p:tav>
                                        <p:tav tm="100000">
                                          <p:val>
                                            <p:strVal val="#ppt_h"/>
                                          </p:val>
                                        </p:tav>
                                      </p:tavLst>
                                    </p:anim>
                                  </p:childTnLst>
                                </p:cTn>
                              </p:par>
                            </p:childTnLst>
                          </p:cTn>
                        </p:par>
                        <p:par>
                          <p:cTn id="53" fill="hold">
                            <p:stCondLst>
                              <p:cond delay="7224"/>
                            </p:stCondLst>
                            <p:childTnLst>
                              <p:par>
                                <p:cTn id="54" presetID="52" presetClass="entr" presetSubtype="0" fill="hold" nodeType="afterEffect">
                                  <p:stCondLst>
                                    <p:cond delay="0"/>
                                  </p:stCondLst>
                                  <p:childTnLst>
                                    <p:set>
                                      <p:cBhvr>
                                        <p:cTn id="55" dur="1" fill="hold">
                                          <p:stCondLst>
                                            <p:cond delay="0"/>
                                          </p:stCondLst>
                                        </p:cTn>
                                        <p:tgtEl>
                                          <p:spTgt spid="44137"/>
                                        </p:tgtEl>
                                        <p:attrNameLst>
                                          <p:attrName>style.visibility</p:attrName>
                                        </p:attrNameLst>
                                      </p:cBhvr>
                                      <p:to>
                                        <p:strVal val="visible"/>
                                      </p:to>
                                    </p:set>
                                    <p:animScale>
                                      <p:cBhvr>
                                        <p:cTn id="56" dur="1000" decel="50000" fill="hold">
                                          <p:stCondLst>
                                            <p:cond delay="0"/>
                                          </p:stCondLst>
                                        </p:cTn>
                                        <p:tgtEl>
                                          <p:spTgt spid="441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44137"/>
                                        </p:tgtEl>
                                        <p:attrNameLst>
                                          <p:attrName>ppt_x</p:attrName>
                                          <p:attrName>ppt_y</p:attrName>
                                        </p:attrNameLst>
                                      </p:cBhvr>
                                    </p:animMotion>
                                    <p:animEffect transition="in" filter="fade">
                                      <p:cBhvr>
                                        <p:cTn id="58" dur="1000"/>
                                        <p:tgtEl>
                                          <p:spTgt spid="44137"/>
                                        </p:tgtEl>
                                      </p:cBhvr>
                                    </p:animEffect>
                                  </p:childTnLst>
                                </p:cTn>
                              </p:par>
                            </p:childTnLst>
                          </p:cTn>
                        </p:par>
                        <p:par>
                          <p:cTn id="59" fill="hold">
                            <p:stCondLst>
                              <p:cond delay="8224"/>
                            </p:stCondLst>
                            <p:childTnLst>
                              <p:par>
                                <p:cTn id="60" presetID="17" presetClass="entr" presetSubtype="10" fill="hold" nodeType="afterEffect">
                                  <p:stCondLst>
                                    <p:cond delay="0"/>
                                  </p:stCondLst>
                                  <p:childTnLst>
                                    <p:set>
                                      <p:cBhvr>
                                        <p:cTn id="61" dur="1" fill="hold">
                                          <p:stCondLst>
                                            <p:cond delay="0"/>
                                          </p:stCondLst>
                                        </p:cTn>
                                        <p:tgtEl>
                                          <p:spTgt spid="44141">
                                            <p:txEl>
                                              <p:pRg st="0" end="0"/>
                                            </p:txEl>
                                          </p:spTgt>
                                        </p:tgtEl>
                                        <p:attrNameLst>
                                          <p:attrName>style.visibility</p:attrName>
                                        </p:attrNameLst>
                                      </p:cBhvr>
                                      <p:to>
                                        <p:strVal val="visible"/>
                                      </p:to>
                                    </p:set>
                                    <p:anim calcmode="lin" valueType="num">
                                      <p:cBhvr>
                                        <p:cTn id="62" dur="500" fill="hold"/>
                                        <p:tgtEl>
                                          <p:spTgt spid="44141">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44141">
                                            <p:txEl>
                                              <p:pRg st="0" end="0"/>
                                            </p:txEl>
                                          </p:spTgt>
                                        </p:tgtEl>
                                        <p:attrNameLst>
                                          <p:attrName>ppt_h</p:attrName>
                                        </p:attrNameLst>
                                      </p:cBhvr>
                                      <p:tavLst>
                                        <p:tav tm="0">
                                          <p:val>
                                            <p:strVal val="#ppt_h"/>
                                          </p:val>
                                        </p:tav>
                                        <p:tav tm="100000">
                                          <p:val>
                                            <p:strVal val="#ppt_h"/>
                                          </p:val>
                                        </p:tav>
                                      </p:tavLst>
                                    </p:anim>
                                  </p:childTnLst>
                                </p:cTn>
                              </p:par>
                            </p:childTnLst>
                          </p:cTn>
                        </p:par>
                        <p:par>
                          <p:cTn id="64" fill="hold">
                            <p:stCondLst>
                              <p:cond delay="8724"/>
                            </p:stCondLst>
                            <p:childTnLst>
                              <p:par>
                                <p:cTn id="65" presetID="52" presetClass="entr" presetSubtype="0" fill="hold" nodeType="afterEffect">
                                  <p:stCondLst>
                                    <p:cond delay="0"/>
                                  </p:stCondLst>
                                  <p:childTnLst>
                                    <p:set>
                                      <p:cBhvr>
                                        <p:cTn id="66" dur="1" fill="hold">
                                          <p:stCondLst>
                                            <p:cond delay="0"/>
                                          </p:stCondLst>
                                        </p:cTn>
                                        <p:tgtEl>
                                          <p:spTgt spid="44138"/>
                                        </p:tgtEl>
                                        <p:attrNameLst>
                                          <p:attrName>style.visibility</p:attrName>
                                        </p:attrNameLst>
                                      </p:cBhvr>
                                      <p:to>
                                        <p:strVal val="visible"/>
                                      </p:to>
                                    </p:set>
                                    <p:animScale>
                                      <p:cBhvr>
                                        <p:cTn id="67" dur="1000" decel="50000" fill="hold">
                                          <p:stCondLst>
                                            <p:cond delay="0"/>
                                          </p:stCondLst>
                                        </p:cTn>
                                        <p:tgtEl>
                                          <p:spTgt spid="441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44138"/>
                                        </p:tgtEl>
                                        <p:attrNameLst>
                                          <p:attrName>ppt_x</p:attrName>
                                          <p:attrName>ppt_y</p:attrName>
                                        </p:attrNameLst>
                                      </p:cBhvr>
                                    </p:animMotion>
                                    <p:animEffect transition="in" filter="fade">
                                      <p:cBhvr>
                                        <p:cTn id="69" dur="1000"/>
                                        <p:tgtEl>
                                          <p:spTgt spid="44138"/>
                                        </p:tgtEl>
                                      </p:cBhvr>
                                    </p:animEffect>
                                  </p:childTnLst>
                                </p:cTn>
                              </p:par>
                            </p:childTnLst>
                          </p:cTn>
                        </p:par>
                        <p:par>
                          <p:cTn id="70" fill="hold">
                            <p:stCondLst>
                              <p:cond delay="9724"/>
                            </p:stCondLst>
                            <p:childTnLst>
                              <p:par>
                                <p:cTn id="71" presetID="17" presetClass="entr" presetSubtype="10" fill="hold" grpId="0" nodeType="afterEffect">
                                  <p:stCondLst>
                                    <p:cond delay="0"/>
                                  </p:stCondLst>
                                  <p:childTnLst>
                                    <p:set>
                                      <p:cBhvr>
                                        <p:cTn id="72" dur="1" fill="hold">
                                          <p:stCondLst>
                                            <p:cond delay="0"/>
                                          </p:stCondLst>
                                        </p:cTn>
                                        <p:tgtEl>
                                          <p:spTgt spid="44142"/>
                                        </p:tgtEl>
                                        <p:attrNameLst>
                                          <p:attrName>style.visibility</p:attrName>
                                        </p:attrNameLst>
                                      </p:cBhvr>
                                      <p:to>
                                        <p:strVal val="visible"/>
                                      </p:to>
                                    </p:set>
                                    <p:anim calcmode="lin" valueType="num">
                                      <p:cBhvr>
                                        <p:cTn id="73" dur="500" fill="hold"/>
                                        <p:tgtEl>
                                          <p:spTgt spid="44142"/>
                                        </p:tgtEl>
                                        <p:attrNameLst>
                                          <p:attrName>ppt_w</p:attrName>
                                        </p:attrNameLst>
                                      </p:cBhvr>
                                      <p:tavLst>
                                        <p:tav tm="0">
                                          <p:val>
                                            <p:fltVal val="0"/>
                                          </p:val>
                                        </p:tav>
                                        <p:tav tm="100000">
                                          <p:val>
                                            <p:strVal val="#ppt_w"/>
                                          </p:val>
                                        </p:tav>
                                      </p:tavLst>
                                    </p:anim>
                                    <p:anim calcmode="lin" valueType="num">
                                      <p:cBhvr>
                                        <p:cTn id="74" dur="500" fill="hold"/>
                                        <p:tgtEl>
                                          <p:spTgt spid="44142"/>
                                        </p:tgtEl>
                                        <p:attrNameLst>
                                          <p:attrName>ppt_h</p:attrName>
                                        </p:attrNameLst>
                                      </p:cBhvr>
                                      <p:tavLst>
                                        <p:tav tm="0">
                                          <p:val>
                                            <p:strVal val="#ppt_h"/>
                                          </p:val>
                                        </p:tav>
                                        <p:tav tm="100000">
                                          <p:val>
                                            <p:strVal val="#ppt_h"/>
                                          </p:val>
                                        </p:tav>
                                      </p:tavLst>
                                    </p:anim>
                                  </p:childTnLst>
                                </p:cTn>
                              </p:par>
                            </p:childTnLst>
                          </p:cTn>
                        </p:par>
                        <p:par>
                          <p:cTn id="75" fill="hold">
                            <p:stCondLst>
                              <p:cond delay="10224"/>
                            </p:stCondLst>
                            <p:childTnLst>
                              <p:par>
                                <p:cTn id="76" presetID="52" presetClass="entr" presetSubtype="0" fill="hold" nodeType="afterEffect">
                                  <p:stCondLst>
                                    <p:cond delay="0"/>
                                  </p:stCondLst>
                                  <p:childTnLst>
                                    <p:set>
                                      <p:cBhvr>
                                        <p:cTn id="77" dur="1" fill="hold">
                                          <p:stCondLst>
                                            <p:cond delay="0"/>
                                          </p:stCondLst>
                                        </p:cTn>
                                        <p:tgtEl>
                                          <p:spTgt spid="44139"/>
                                        </p:tgtEl>
                                        <p:attrNameLst>
                                          <p:attrName>style.visibility</p:attrName>
                                        </p:attrNameLst>
                                      </p:cBhvr>
                                      <p:to>
                                        <p:strVal val="visible"/>
                                      </p:to>
                                    </p:set>
                                    <p:animScale>
                                      <p:cBhvr>
                                        <p:cTn id="78" dur="1000" decel="50000" fill="hold">
                                          <p:stCondLst>
                                            <p:cond delay="0"/>
                                          </p:stCondLst>
                                        </p:cTn>
                                        <p:tgtEl>
                                          <p:spTgt spid="441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44139"/>
                                        </p:tgtEl>
                                        <p:attrNameLst>
                                          <p:attrName>ppt_x</p:attrName>
                                          <p:attrName>ppt_y</p:attrName>
                                        </p:attrNameLst>
                                      </p:cBhvr>
                                    </p:animMotion>
                                    <p:animEffect transition="in" filter="fade">
                                      <p:cBhvr>
                                        <p:cTn id="80" dur="1000"/>
                                        <p:tgtEl>
                                          <p:spTgt spid="44139"/>
                                        </p:tgtEl>
                                      </p:cBhvr>
                                    </p:animEffect>
                                  </p:childTnLst>
                                </p:cTn>
                              </p:par>
                            </p:childTnLst>
                          </p:cTn>
                        </p:par>
                        <p:par>
                          <p:cTn id="81" fill="hold">
                            <p:stCondLst>
                              <p:cond delay="11224"/>
                            </p:stCondLst>
                            <p:childTnLst>
                              <p:par>
                                <p:cTn id="82" presetID="17" presetClass="entr" presetSubtype="10" fill="hold" nodeType="afterEffect">
                                  <p:stCondLst>
                                    <p:cond delay="0"/>
                                  </p:stCondLst>
                                  <p:childTnLst>
                                    <p:set>
                                      <p:cBhvr>
                                        <p:cTn id="83" dur="1" fill="hold">
                                          <p:stCondLst>
                                            <p:cond delay="0"/>
                                          </p:stCondLst>
                                        </p:cTn>
                                        <p:tgtEl>
                                          <p:spTgt spid="44143">
                                            <p:txEl>
                                              <p:pRg st="0" end="0"/>
                                            </p:txEl>
                                          </p:spTgt>
                                        </p:tgtEl>
                                        <p:attrNameLst>
                                          <p:attrName>style.visibility</p:attrName>
                                        </p:attrNameLst>
                                      </p:cBhvr>
                                      <p:to>
                                        <p:strVal val="visible"/>
                                      </p:to>
                                    </p:set>
                                    <p:anim calcmode="lin" valueType="num">
                                      <p:cBhvr>
                                        <p:cTn id="84" dur="500" fill="hold"/>
                                        <p:tgtEl>
                                          <p:spTgt spid="44143">
                                            <p:txEl>
                                              <p:pRg st="0" end="0"/>
                                            </p:txEl>
                                          </p:spTgt>
                                        </p:tgtEl>
                                        <p:attrNameLst>
                                          <p:attrName>ppt_w</p:attrName>
                                        </p:attrNameLst>
                                      </p:cBhvr>
                                      <p:tavLst>
                                        <p:tav tm="0">
                                          <p:val>
                                            <p:fltVal val="0"/>
                                          </p:val>
                                        </p:tav>
                                        <p:tav tm="100000">
                                          <p:val>
                                            <p:strVal val="#ppt_w"/>
                                          </p:val>
                                        </p:tav>
                                      </p:tavLst>
                                    </p:anim>
                                    <p:anim calcmode="lin" valueType="num">
                                      <p:cBhvr>
                                        <p:cTn id="85" dur="500" fill="hold"/>
                                        <p:tgtEl>
                                          <p:spTgt spid="4414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3" grpId="0"/>
      <p:bldP spid="44142"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109" name="Picture 13" descr="30"/>
          <p:cNvPicPr>
            <a:picLocks noChangeAspect="1" noChangeArrowheads="1"/>
          </p:cNvPicPr>
          <p:nvPr/>
        </p:nvPicPr>
        <p:blipFill>
          <a:blip r:embed="rId1" cstate="print">
            <a:lum bright="-18000" contrast="18000"/>
            <a:extLst>
              <a:ext uri="{28A0092B-C50C-407E-A947-70E740481C1C}">
                <a14:useLocalDpi xmlns:a14="http://schemas.microsoft.com/office/drawing/2010/main" val="0"/>
              </a:ext>
            </a:extLst>
          </a:blip>
          <a:srcRect/>
          <a:stretch>
            <a:fillRect/>
          </a:stretch>
        </p:blipFill>
        <p:spPr bwMode="auto">
          <a:xfrm rot="1227045">
            <a:off x="3553397" y="3258220"/>
            <a:ext cx="2239145" cy="1573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10" name="Picture 14" descr="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4559" y="628957"/>
            <a:ext cx="4725262" cy="2800682"/>
          </a:xfrm>
          <a:prstGeom prst="rect">
            <a:avLst/>
          </a:prstGeom>
          <a:noFill/>
          <a:extLst>
            <a:ext uri="{909E8E84-426E-40DD-AFC4-6F175D3DCCD1}">
              <a14:hiddenFill xmlns:a14="http://schemas.microsoft.com/office/drawing/2010/main">
                <a:solidFill>
                  <a:srgbClr val="FFFFFF"/>
                </a:solidFill>
              </a14:hiddenFill>
            </a:ext>
          </a:extLst>
        </p:spPr>
      </p:pic>
      <p:pic>
        <p:nvPicPr>
          <p:cNvPr id="132111" name="Picture 15" descr="荷花212副本"/>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7294" y="2145258"/>
            <a:ext cx="1524685" cy="971794"/>
          </a:xfrm>
          <a:prstGeom prst="rect">
            <a:avLst/>
          </a:prstGeom>
          <a:noFill/>
          <a:extLst>
            <a:ext uri="{909E8E84-426E-40DD-AFC4-6F175D3DCCD1}">
              <a14:hiddenFill xmlns:a14="http://schemas.microsoft.com/office/drawing/2010/main">
                <a:solidFill>
                  <a:srgbClr val="FFFFFF"/>
                </a:solidFill>
              </a14:hiddenFill>
            </a:ext>
          </a:extLst>
        </p:spPr>
      </p:pic>
      <p:sp>
        <p:nvSpPr>
          <p:cNvPr id="132112" name="Text Box 16"/>
          <p:cNvSpPr txBox="1">
            <a:spLocks noChangeArrowheads="1"/>
          </p:cNvSpPr>
          <p:nvPr/>
        </p:nvSpPr>
        <p:spPr bwMode="auto">
          <a:xfrm>
            <a:off x="4313221" y="1483530"/>
            <a:ext cx="1408758" cy="726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2100" b="1">
                <a:solidFill>
                  <a:srgbClr val="FFFFFF"/>
                </a:solidFill>
                <a:latin typeface="Arial" panose="020B0604020202020204" pitchFamily="34" charset="0"/>
                <a:ea typeface="楷体" panose="02010609060101010101" pitchFamily="49" charset="-122"/>
              </a:rPr>
              <a:t>点击输入标题内容</a:t>
            </a:r>
            <a:endParaRPr lang="zh-CN" altLang="en-US" sz="2100" b="1">
              <a:solidFill>
                <a:srgbClr val="FFFFFF"/>
              </a:solidFill>
              <a:latin typeface="Arial" panose="020B0604020202020204" pitchFamily="34" charset="0"/>
              <a:ea typeface="楷体" panose="02010609060101010101" pitchFamily="49" charset="-122"/>
            </a:endParaRPr>
          </a:p>
        </p:txBody>
      </p:sp>
      <p:sp>
        <p:nvSpPr>
          <p:cNvPr id="132113" name="Line 17"/>
          <p:cNvSpPr>
            <a:spLocks noChangeShapeType="1"/>
          </p:cNvSpPr>
          <p:nvPr/>
        </p:nvSpPr>
        <p:spPr bwMode="auto">
          <a:xfrm flipV="1">
            <a:off x="4648399" y="3086801"/>
            <a:ext cx="0" cy="457537"/>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pic>
        <p:nvPicPr>
          <p:cNvPr id="132114" name="Picture 18" descr="30"/>
          <p:cNvPicPr>
            <a:picLocks noChangeAspect="1" noChangeArrowheads="1"/>
          </p:cNvPicPr>
          <p:nvPr/>
        </p:nvPicPr>
        <p:blipFill>
          <a:blip r:embed="rId4" cstate="print">
            <a:lum bright="-18000" contrast="18000"/>
            <a:extLst>
              <a:ext uri="{28A0092B-C50C-407E-A947-70E740481C1C}">
                <a14:useLocalDpi xmlns:a14="http://schemas.microsoft.com/office/drawing/2010/main" val="0"/>
              </a:ext>
            </a:extLst>
          </a:blip>
          <a:srcRect/>
          <a:stretch>
            <a:fillRect/>
          </a:stretch>
        </p:blipFill>
        <p:spPr bwMode="auto">
          <a:xfrm rot="1227045">
            <a:off x="6087399" y="3258220"/>
            <a:ext cx="2210163" cy="15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15" name="Picture 19" descr="30"/>
          <p:cNvPicPr>
            <a:picLocks noChangeAspect="1" noChangeArrowheads="1"/>
          </p:cNvPicPr>
          <p:nvPr/>
        </p:nvPicPr>
        <p:blipFill>
          <a:blip r:embed="rId1" cstate="print">
            <a:lum bright="-18000" contrast="18000"/>
            <a:extLst>
              <a:ext uri="{28A0092B-C50C-407E-A947-70E740481C1C}">
                <a14:useLocalDpi xmlns:a14="http://schemas.microsoft.com/office/drawing/2010/main" val="0"/>
              </a:ext>
            </a:extLst>
          </a:blip>
          <a:srcRect/>
          <a:stretch>
            <a:fillRect/>
          </a:stretch>
        </p:blipFill>
        <p:spPr bwMode="auto">
          <a:xfrm rot="1227045">
            <a:off x="981595" y="3201501"/>
            <a:ext cx="2237884" cy="157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16" name="Line 20"/>
          <p:cNvSpPr>
            <a:spLocks noChangeShapeType="1"/>
          </p:cNvSpPr>
          <p:nvPr/>
        </p:nvSpPr>
        <p:spPr bwMode="auto">
          <a:xfrm flipH="1" flipV="1">
            <a:off x="5792542" y="3030081"/>
            <a:ext cx="685478" cy="514257"/>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sp>
        <p:nvSpPr>
          <p:cNvPr id="132117" name="Line 21"/>
          <p:cNvSpPr>
            <a:spLocks noChangeShapeType="1"/>
          </p:cNvSpPr>
          <p:nvPr/>
        </p:nvSpPr>
        <p:spPr bwMode="auto">
          <a:xfrm flipV="1">
            <a:off x="2895641" y="3030081"/>
            <a:ext cx="609874" cy="514257"/>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sp>
        <p:nvSpPr>
          <p:cNvPr id="132118" name="Rectangle 22"/>
          <p:cNvSpPr>
            <a:spLocks noChangeArrowheads="1"/>
          </p:cNvSpPr>
          <p:nvPr/>
        </p:nvSpPr>
        <p:spPr bwMode="auto">
          <a:xfrm>
            <a:off x="1730077" y="3835582"/>
            <a:ext cx="1218487" cy="40569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b="1">
                <a:solidFill>
                  <a:srgbClr val="FFFFFF"/>
                </a:solidFill>
                <a:latin typeface="Arial" panose="020B0604020202020204" pitchFamily="34" charset="0"/>
              </a:rPr>
              <a:t>文字内容</a:t>
            </a:r>
            <a:endParaRPr lang="zh-CN" altLang="en-US" b="1">
              <a:solidFill>
                <a:srgbClr val="FFFFFF"/>
              </a:solidFill>
              <a:latin typeface="Arial" panose="020B0604020202020204" pitchFamily="34" charset="0"/>
            </a:endParaRPr>
          </a:p>
        </p:txBody>
      </p:sp>
      <p:sp>
        <p:nvSpPr>
          <p:cNvPr id="132119" name="Rectangle 23"/>
          <p:cNvSpPr>
            <a:spLocks noChangeArrowheads="1"/>
          </p:cNvSpPr>
          <p:nvPr/>
        </p:nvSpPr>
        <p:spPr bwMode="auto">
          <a:xfrm>
            <a:off x="4260297" y="3807852"/>
            <a:ext cx="1219748" cy="40569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b="1">
                <a:solidFill>
                  <a:srgbClr val="FFFFFF"/>
                </a:solidFill>
                <a:latin typeface="Arial" panose="020B0604020202020204" pitchFamily="34" charset="0"/>
              </a:rPr>
              <a:t>文字内容</a:t>
            </a:r>
            <a:endParaRPr lang="zh-CN" altLang="en-US" b="1">
              <a:solidFill>
                <a:srgbClr val="FFFFFF"/>
              </a:solidFill>
              <a:latin typeface="Arial" panose="020B0604020202020204" pitchFamily="34" charset="0"/>
            </a:endParaRPr>
          </a:p>
        </p:txBody>
      </p:sp>
      <p:sp>
        <p:nvSpPr>
          <p:cNvPr id="132120" name="Rectangle 24"/>
          <p:cNvSpPr>
            <a:spLocks noChangeArrowheads="1"/>
          </p:cNvSpPr>
          <p:nvPr/>
        </p:nvSpPr>
        <p:spPr bwMode="auto">
          <a:xfrm>
            <a:off x="6861081" y="3807852"/>
            <a:ext cx="1219748" cy="40569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b="1">
                <a:solidFill>
                  <a:srgbClr val="FFFFFF"/>
                </a:solidFill>
                <a:latin typeface="Arial" panose="020B0604020202020204" pitchFamily="34" charset="0"/>
              </a:rPr>
              <a:t>文字内容</a:t>
            </a:r>
            <a:endParaRPr lang="en-US" altLang="zh-CN" b="1" dirty="0">
              <a:solidFill>
                <a:srgbClr val="FFFFFF"/>
              </a:solidFill>
              <a:latin typeface="Arial" panose="020B0604020202020204" pitchFamily="34" charset="0"/>
            </a:endParaRPr>
          </a:p>
        </p:txBody>
      </p:sp>
      <p:grpSp>
        <p:nvGrpSpPr>
          <p:cNvPr id="132124" name="Group 28"/>
          <p:cNvGrpSpPr/>
          <p:nvPr/>
        </p:nvGrpSpPr>
        <p:grpSpPr bwMode="auto">
          <a:xfrm rot="276267">
            <a:off x="9450525" y="3772477"/>
            <a:ext cx="1905226" cy="502912"/>
            <a:chOff x="5760" y="2304"/>
            <a:chExt cx="1200" cy="422"/>
          </a:xfrm>
        </p:grpSpPr>
        <p:pic>
          <p:nvPicPr>
            <p:cNvPr id="132125" name="Picture 29" descr="鱼"/>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5760" y="2304"/>
              <a:ext cx="720" cy="422"/>
            </a:xfrm>
            <a:prstGeom prst="rect">
              <a:avLst/>
            </a:prstGeom>
            <a:noFill/>
            <a:extLst>
              <a:ext uri="{909E8E84-426E-40DD-AFC4-6F175D3DCCD1}">
                <a14:hiddenFill xmlns:a14="http://schemas.microsoft.com/office/drawing/2010/main">
                  <a:solidFill>
                    <a:srgbClr val="FFFFFF"/>
                  </a:solidFill>
                </a14:hiddenFill>
              </a:ext>
            </a:extLst>
          </p:spPr>
        </p:pic>
        <p:pic>
          <p:nvPicPr>
            <p:cNvPr id="132126" name="Picture 30" descr="鱼"/>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6528" y="2448"/>
              <a:ext cx="432" cy="254"/>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8"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725"/>
                            </p:stCondLst>
                            <p:childTnLst>
                              <p:par>
                                <p:cTn id="16" presetID="21" presetClass="entr" presetSubtype="1" fill="hold" nodeType="afterEffect">
                                  <p:stCondLst>
                                    <p:cond delay="0"/>
                                  </p:stCondLst>
                                  <p:childTnLst>
                                    <p:set>
                                      <p:cBhvr>
                                        <p:cTn id="17" dur="1" fill="hold">
                                          <p:stCondLst>
                                            <p:cond delay="0"/>
                                          </p:stCondLst>
                                        </p:cTn>
                                        <p:tgtEl>
                                          <p:spTgt spid="132110"/>
                                        </p:tgtEl>
                                        <p:attrNameLst>
                                          <p:attrName>style.visibility</p:attrName>
                                        </p:attrNameLst>
                                      </p:cBhvr>
                                      <p:to>
                                        <p:strVal val="visible"/>
                                      </p:to>
                                    </p:set>
                                    <p:animEffect transition="in" filter="wheel(1)">
                                      <p:cBhvr>
                                        <p:cTn id="18" dur="2000"/>
                                        <p:tgtEl>
                                          <p:spTgt spid="132110"/>
                                        </p:tgtEl>
                                      </p:cBhvr>
                                    </p:animEffect>
                                  </p:childTnLst>
                                </p:cTn>
                              </p:par>
                            </p:childTnLst>
                          </p:cTn>
                        </p:par>
                        <p:par>
                          <p:cTn id="19" fill="hold">
                            <p:stCondLst>
                              <p:cond delay="2725"/>
                            </p:stCondLst>
                            <p:childTnLst>
                              <p:par>
                                <p:cTn id="20" presetID="31" presetClass="entr" presetSubtype="0" fill="hold" grpId="0" nodeType="afterEffect">
                                  <p:stCondLst>
                                    <p:cond delay="0"/>
                                  </p:stCondLst>
                                  <p:iterate type="lt">
                                    <p:tmPct val="5000"/>
                                  </p:iterate>
                                  <p:childTnLst>
                                    <p:set>
                                      <p:cBhvr>
                                        <p:cTn id="21" dur="1" fill="hold">
                                          <p:stCondLst>
                                            <p:cond delay="0"/>
                                          </p:stCondLst>
                                        </p:cTn>
                                        <p:tgtEl>
                                          <p:spTgt spid="132112"/>
                                        </p:tgtEl>
                                        <p:attrNameLst>
                                          <p:attrName>style.visibility</p:attrName>
                                        </p:attrNameLst>
                                      </p:cBhvr>
                                      <p:to>
                                        <p:strVal val="visible"/>
                                      </p:to>
                                    </p:set>
                                    <p:anim calcmode="lin" valueType="num">
                                      <p:cBhvr>
                                        <p:cTn id="22" dur="1000" fill="hold"/>
                                        <p:tgtEl>
                                          <p:spTgt spid="132112"/>
                                        </p:tgtEl>
                                        <p:attrNameLst>
                                          <p:attrName>ppt_w</p:attrName>
                                        </p:attrNameLst>
                                      </p:cBhvr>
                                      <p:tavLst>
                                        <p:tav tm="0">
                                          <p:val>
                                            <p:fltVal val="0"/>
                                          </p:val>
                                        </p:tav>
                                        <p:tav tm="100000">
                                          <p:val>
                                            <p:strVal val="#ppt_w"/>
                                          </p:val>
                                        </p:tav>
                                      </p:tavLst>
                                    </p:anim>
                                    <p:anim calcmode="lin" valueType="num">
                                      <p:cBhvr>
                                        <p:cTn id="23" dur="1000" fill="hold"/>
                                        <p:tgtEl>
                                          <p:spTgt spid="132112"/>
                                        </p:tgtEl>
                                        <p:attrNameLst>
                                          <p:attrName>ppt_h</p:attrName>
                                        </p:attrNameLst>
                                      </p:cBhvr>
                                      <p:tavLst>
                                        <p:tav tm="0">
                                          <p:val>
                                            <p:fltVal val="0"/>
                                          </p:val>
                                        </p:tav>
                                        <p:tav tm="100000">
                                          <p:val>
                                            <p:strVal val="#ppt_h"/>
                                          </p:val>
                                        </p:tav>
                                      </p:tavLst>
                                    </p:anim>
                                    <p:anim calcmode="lin" valueType="num">
                                      <p:cBhvr>
                                        <p:cTn id="24" dur="1000" fill="hold"/>
                                        <p:tgtEl>
                                          <p:spTgt spid="132112"/>
                                        </p:tgtEl>
                                        <p:attrNameLst>
                                          <p:attrName>style.rotation</p:attrName>
                                        </p:attrNameLst>
                                      </p:cBhvr>
                                      <p:tavLst>
                                        <p:tav tm="0">
                                          <p:val>
                                            <p:fltVal val="90"/>
                                          </p:val>
                                        </p:tav>
                                        <p:tav tm="100000">
                                          <p:val>
                                            <p:fltVal val="0"/>
                                          </p:val>
                                        </p:tav>
                                      </p:tavLst>
                                    </p:anim>
                                    <p:animEffect transition="in" filter="fade">
                                      <p:cBhvr>
                                        <p:cTn id="25" dur="1000"/>
                                        <p:tgtEl>
                                          <p:spTgt spid="132112"/>
                                        </p:tgtEl>
                                      </p:cBhvr>
                                    </p:animEffect>
                                  </p:childTnLst>
                                </p:cTn>
                              </p:par>
                            </p:childTnLst>
                          </p:cTn>
                        </p:par>
                        <p:par>
                          <p:cTn id="26" fill="hold">
                            <p:stCondLst>
                              <p:cond delay="4074"/>
                            </p:stCondLst>
                            <p:childTnLst>
                              <p:par>
                                <p:cTn id="27" presetID="42" presetClass="entr" presetSubtype="0" fill="hold" nodeType="afterEffect">
                                  <p:stCondLst>
                                    <p:cond delay="0"/>
                                  </p:stCondLst>
                                  <p:childTnLst>
                                    <p:set>
                                      <p:cBhvr>
                                        <p:cTn id="28" dur="1" fill="hold">
                                          <p:stCondLst>
                                            <p:cond delay="0"/>
                                          </p:stCondLst>
                                        </p:cTn>
                                        <p:tgtEl>
                                          <p:spTgt spid="132111"/>
                                        </p:tgtEl>
                                        <p:attrNameLst>
                                          <p:attrName>style.visibility</p:attrName>
                                        </p:attrNameLst>
                                      </p:cBhvr>
                                      <p:to>
                                        <p:strVal val="visible"/>
                                      </p:to>
                                    </p:set>
                                    <p:animEffect transition="in" filter="fade">
                                      <p:cBhvr>
                                        <p:cTn id="29" dur="1000"/>
                                        <p:tgtEl>
                                          <p:spTgt spid="132111"/>
                                        </p:tgtEl>
                                      </p:cBhvr>
                                    </p:animEffect>
                                    <p:anim calcmode="lin" valueType="num">
                                      <p:cBhvr>
                                        <p:cTn id="30" dur="1000" fill="hold"/>
                                        <p:tgtEl>
                                          <p:spTgt spid="132111"/>
                                        </p:tgtEl>
                                        <p:attrNameLst>
                                          <p:attrName>ppt_x</p:attrName>
                                        </p:attrNameLst>
                                      </p:cBhvr>
                                      <p:tavLst>
                                        <p:tav tm="0">
                                          <p:val>
                                            <p:strVal val="#ppt_x"/>
                                          </p:val>
                                        </p:tav>
                                        <p:tav tm="100000">
                                          <p:val>
                                            <p:strVal val="#ppt_x"/>
                                          </p:val>
                                        </p:tav>
                                      </p:tavLst>
                                    </p:anim>
                                    <p:anim calcmode="lin" valueType="num">
                                      <p:cBhvr>
                                        <p:cTn id="31" dur="1000" fill="hold"/>
                                        <p:tgtEl>
                                          <p:spTgt spid="132111"/>
                                        </p:tgtEl>
                                        <p:attrNameLst>
                                          <p:attrName>ppt_y</p:attrName>
                                        </p:attrNameLst>
                                      </p:cBhvr>
                                      <p:tavLst>
                                        <p:tav tm="0">
                                          <p:val>
                                            <p:strVal val="#ppt_y+.1"/>
                                          </p:val>
                                        </p:tav>
                                        <p:tav tm="100000">
                                          <p:val>
                                            <p:strVal val="#ppt_y"/>
                                          </p:val>
                                        </p:tav>
                                      </p:tavLst>
                                    </p:anim>
                                  </p:childTnLst>
                                </p:cTn>
                              </p:par>
                            </p:childTnLst>
                          </p:cTn>
                        </p:par>
                        <p:par>
                          <p:cTn id="32" fill="hold">
                            <p:stCondLst>
                              <p:cond delay="5074"/>
                            </p:stCondLst>
                            <p:childTnLst>
                              <p:par>
                                <p:cTn id="33" presetID="22" presetClass="entr" presetSubtype="1" fill="hold" grpId="0" nodeType="afterEffect">
                                  <p:stCondLst>
                                    <p:cond delay="0"/>
                                  </p:stCondLst>
                                  <p:childTnLst>
                                    <p:set>
                                      <p:cBhvr>
                                        <p:cTn id="34" dur="1" fill="hold">
                                          <p:stCondLst>
                                            <p:cond delay="0"/>
                                          </p:stCondLst>
                                        </p:cTn>
                                        <p:tgtEl>
                                          <p:spTgt spid="132117"/>
                                        </p:tgtEl>
                                        <p:attrNameLst>
                                          <p:attrName>style.visibility</p:attrName>
                                        </p:attrNameLst>
                                      </p:cBhvr>
                                      <p:to>
                                        <p:strVal val="visible"/>
                                      </p:to>
                                    </p:set>
                                    <p:animEffect transition="in" filter="wipe(up)">
                                      <p:cBhvr>
                                        <p:cTn id="35" dur="500"/>
                                        <p:tgtEl>
                                          <p:spTgt spid="132117"/>
                                        </p:tgtEl>
                                      </p:cBhvr>
                                    </p:animEffect>
                                  </p:childTnLst>
                                </p:cTn>
                              </p:par>
                            </p:childTnLst>
                          </p:cTn>
                        </p:par>
                        <p:par>
                          <p:cTn id="36" fill="hold">
                            <p:stCondLst>
                              <p:cond delay="5574"/>
                            </p:stCondLst>
                            <p:childTnLst>
                              <p:par>
                                <p:cTn id="37" presetID="23" presetClass="entr" presetSubtype="16" fill="hold" nodeType="afterEffect">
                                  <p:stCondLst>
                                    <p:cond delay="0"/>
                                  </p:stCondLst>
                                  <p:childTnLst>
                                    <p:set>
                                      <p:cBhvr>
                                        <p:cTn id="38" dur="1" fill="hold">
                                          <p:stCondLst>
                                            <p:cond delay="0"/>
                                          </p:stCondLst>
                                        </p:cTn>
                                        <p:tgtEl>
                                          <p:spTgt spid="132115"/>
                                        </p:tgtEl>
                                        <p:attrNameLst>
                                          <p:attrName>style.visibility</p:attrName>
                                        </p:attrNameLst>
                                      </p:cBhvr>
                                      <p:to>
                                        <p:strVal val="visible"/>
                                      </p:to>
                                    </p:set>
                                    <p:anim calcmode="lin" valueType="num">
                                      <p:cBhvr>
                                        <p:cTn id="39" dur="1000" fill="hold"/>
                                        <p:tgtEl>
                                          <p:spTgt spid="132115"/>
                                        </p:tgtEl>
                                        <p:attrNameLst>
                                          <p:attrName>ppt_w</p:attrName>
                                        </p:attrNameLst>
                                      </p:cBhvr>
                                      <p:tavLst>
                                        <p:tav tm="0">
                                          <p:val>
                                            <p:fltVal val="0"/>
                                          </p:val>
                                        </p:tav>
                                        <p:tav tm="100000">
                                          <p:val>
                                            <p:strVal val="#ppt_w"/>
                                          </p:val>
                                        </p:tav>
                                      </p:tavLst>
                                    </p:anim>
                                    <p:anim calcmode="lin" valueType="num">
                                      <p:cBhvr>
                                        <p:cTn id="40" dur="1000" fill="hold"/>
                                        <p:tgtEl>
                                          <p:spTgt spid="132115"/>
                                        </p:tgtEl>
                                        <p:attrNameLst>
                                          <p:attrName>ppt_h</p:attrName>
                                        </p:attrNameLst>
                                      </p:cBhvr>
                                      <p:tavLst>
                                        <p:tav tm="0">
                                          <p:val>
                                            <p:fltVal val="0"/>
                                          </p:val>
                                        </p:tav>
                                        <p:tav tm="100000">
                                          <p:val>
                                            <p:strVal val="#ppt_h"/>
                                          </p:val>
                                        </p:tav>
                                      </p:tavLst>
                                    </p:anim>
                                  </p:childTnLst>
                                </p:cTn>
                              </p:par>
                            </p:childTnLst>
                          </p:cTn>
                        </p:par>
                        <p:par>
                          <p:cTn id="41" fill="hold">
                            <p:stCondLst>
                              <p:cond delay="6574"/>
                            </p:stCondLst>
                            <p:childTnLst>
                              <p:par>
                                <p:cTn id="42" presetID="23" presetClass="entr" presetSubtype="16" fill="hold" grpId="0" nodeType="afterEffect">
                                  <p:stCondLst>
                                    <p:cond delay="0"/>
                                  </p:stCondLst>
                                  <p:childTnLst>
                                    <p:set>
                                      <p:cBhvr>
                                        <p:cTn id="43" dur="1" fill="hold">
                                          <p:stCondLst>
                                            <p:cond delay="0"/>
                                          </p:stCondLst>
                                        </p:cTn>
                                        <p:tgtEl>
                                          <p:spTgt spid="132118"/>
                                        </p:tgtEl>
                                        <p:attrNameLst>
                                          <p:attrName>style.visibility</p:attrName>
                                        </p:attrNameLst>
                                      </p:cBhvr>
                                      <p:to>
                                        <p:strVal val="visible"/>
                                      </p:to>
                                    </p:set>
                                    <p:anim calcmode="lin" valueType="num">
                                      <p:cBhvr>
                                        <p:cTn id="44" dur="1000" fill="hold"/>
                                        <p:tgtEl>
                                          <p:spTgt spid="132118"/>
                                        </p:tgtEl>
                                        <p:attrNameLst>
                                          <p:attrName>ppt_w</p:attrName>
                                        </p:attrNameLst>
                                      </p:cBhvr>
                                      <p:tavLst>
                                        <p:tav tm="0">
                                          <p:val>
                                            <p:fltVal val="0"/>
                                          </p:val>
                                        </p:tav>
                                        <p:tav tm="100000">
                                          <p:val>
                                            <p:strVal val="#ppt_w"/>
                                          </p:val>
                                        </p:tav>
                                      </p:tavLst>
                                    </p:anim>
                                    <p:anim calcmode="lin" valueType="num">
                                      <p:cBhvr>
                                        <p:cTn id="45" dur="1000" fill="hold"/>
                                        <p:tgtEl>
                                          <p:spTgt spid="132118"/>
                                        </p:tgtEl>
                                        <p:attrNameLst>
                                          <p:attrName>ppt_h</p:attrName>
                                        </p:attrNameLst>
                                      </p:cBhvr>
                                      <p:tavLst>
                                        <p:tav tm="0">
                                          <p:val>
                                            <p:fltVal val="0"/>
                                          </p:val>
                                        </p:tav>
                                        <p:tav tm="100000">
                                          <p:val>
                                            <p:strVal val="#ppt_h"/>
                                          </p:val>
                                        </p:tav>
                                      </p:tavLst>
                                    </p:anim>
                                  </p:childTnLst>
                                </p:cTn>
                              </p:par>
                            </p:childTnLst>
                          </p:cTn>
                        </p:par>
                        <p:par>
                          <p:cTn id="46" fill="hold">
                            <p:stCondLst>
                              <p:cond delay="7574"/>
                            </p:stCondLst>
                            <p:childTnLst>
                              <p:par>
                                <p:cTn id="47" presetID="22" presetClass="entr" presetSubtype="1" fill="hold" grpId="0" nodeType="afterEffect">
                                  <p:stCondLst>
                                    <p:cond delay="0"/>
                                  </p:stCondLst>
                                  <p:childTnLst>
                                    <p:set>
                                      <p:cBhvr>
                                        <p:cTn id="48" dur="1" fill="hold">
                                          <p:stCondLst>
                                            <p:cond delay="0"/>
                                          </p:stCondLst>
                                        </p:cTn>
                                        <p:tgtEl>
                                          <p:spTgt spid="132113"/>
                                        </p:tgtEl>
                                        <p:attrNameLst>
                                          <p:attrName>style.visibility</p:attrName>
                                        </p:attrNameLst>
                                      </p:cBhvr>
                                      <p:to>
                                        <p:strVal val="visible"/>
                                      </p:to>
                                    </p:set>
                                    <p:animEffect transition="in" filter="wipe(up)">
                                      <p:cBhvr>
                                        <p:cTn id="49" dur="500"/>
                                        <p:tgtEl>
                                          <p:spTgt spid="132113"/>
                                        </p:tgtEl>
                                      </p:cBhvr>
                                    </p:animEffect>
                                  </p:childTnLst>
                                </p:cTn>
                              </p:par>
                            </p:childTnLst>
                          </p:cTn>
                        </p:par>
                        <p:par>
                          <p:cTn id="50" fill="hold">
                            <p:stCondLst>
                              <p:cond delay="8074"/>
                            </p:stCondLst>
                            <p:childTnLst>
                              <p:par>
                                <p:cTn id="51" presetID="23" presetClass="entr" presetSubtype="16" fill="hold" nodeType="afterEffect">
                                  <p:stCondLst>
                                    <p:cond delay="0"/>
                                  </p:stCondLst>
                                  <p:childTnLst>
                                    <p:set>
                                      <p:cBhvr>
                                        <p:cTn id="52" dur="1" fill="hold">
                                          <p:stCondLst>
                                            <p:cond delay="0"/>
                                          </p:stCondLst>
                                        </p:cTn>
                                        <p:tgtEl>
                                          <p:spTgt spid="132109"/>
                                        </p:tgtEl>
                                        <p:attrNameLst>
                                          <p:attrName>style.visibility</p:attrName>
                                        </p:attrNameLst>
                                      </p:cBhvr>
                                      <p:to>
                                        <p:strVal val="visible"/>
                                      </p:to>
                                    </p:set>
                                    <p:anim calcmode="lin" valueType="num">
                                      <p:cBhvr>
                                        <p:cTn id="53" dur="1000" fill="hold"/>
                                        <p:tgtEl>
                                          <p:spTgt spid="132109"/>
                                        </p:tgtEl>
                                        <p:attrNameLst>
                                          <p:attrName>ppt_w</p:attrName>
                                        </p:attrNameLst>
                                      </p:cBhvr>
                                      <p:tavLst>
                                        <p:tav tm="0">
                                          <p:val>
                                            <p:fltVal val="0"/>
                                          </p:val>
                                        </p:tav>
                                        <p:tav tm="100000">
                                          <p:val>
                                            <p:strVal val="#ppt_w"/>
                                          </p:val>
                                        </p:tav>
                                      </p:tavLst>
                                    </p:anim>
                                    <p:anim calcmode="lin" valueType="num">
                                      <p:cBhvr>
                                        <p:cTn id="54" dur="1000" fill="hold"/>
                                        <p:tgtEl>
                                          <p:spTgt spid="132109"/>
                                        </p:tgtEl>
                                        <p:attrNameLst>
                                          <p:attrName>ppt_h</p:attrName>
                                        </p:attrNameLst>
                                      </p:cBhvr>
                                      <p:tavLst>
                                        <p:tav tm="0">
                                          <p:val>
                                            <p:fltVal val="0"/>
                                          </p:val>
                                        </p:tav>
                                        <p:tav tm="100000">
                                          <p:val>
                                            <p:strVal val="#ppt_h"/>
                                          </p:val>
                                        </p:tav>
                                      </p:tavLst>
                                    </p:anim>
                                  </p:childTnLst>
                                </p:cTn>
                              </p:par>
                            </p:childTnLst>
                          </p:cTn>
                        </p:par>
                        <p:par>
                          <p:cTn id="55" fill="hold">
                            <p:stCondLst>
                              <p:cond delay="9074"/>
                            </p:stCondLst>
                            <p:childTnLst>
                              <p:par>
                                <p:cTn id="56" presetID="23" presetClass="entr" presetSubtype="16" fill="hold" grpId="0" nodeType="afterEffect">
                                  <p:stCondLst>
                                    <p:cond delay="0"/>
                                  </p:stCondLst>
                                  <p:childTnLst>
                                    <p:set>
                                      <p:cBhvr>
                                        <p:cTn id="57" dur="1" fill="hold">
                                          <p:stCondLst>
                                            <p:cond delay="0"/>
                                          </p:stCondLst>
                                        </p:cTn>
                                        <p:tgtEl>
                                          <p:spTgt spid="132119"/>
                                        </p:tgtEl>
                                        <p:attrNameLst>
                                          <p:attrName>style.visibility</p:attrName>
                                        </p:attrNameLst>
                                      </p:cBhvr>
                                      <p:to>
                                        <p:strVal val="visible"/>
                                      </p:to>
                                    </p:set>
                                    <p:anim calcmode="lin" valueType="num">
                                      <p:cBhvr>
                                        <p:cTn id="58" dur="1000" fill="hold"/>
                                        <p:tgtEl>
                                          <p:spTgt spid="132119"/>
                                        </p:tgtEl>
                                        <p:attrNameLst>
                                          <p:attrName>ppt_w</p:attrName>
                                        </p:attrNameLst>
                                      </p:cBhvr>
                                      <p:tavLst>
                                        <p:tav tm="0">
                                          <p:val>
                                            <p:fltVal val="0"/>
                                          </p:val>
                                        </p:tav>
                                        <p:tav tm="100000">
                                          <p:val>
                                            <p:strVal val="#ppt_w"/>
                                          </p:val>
                                        </p:tav>
                                      </p:tavLst>
                                    </p:anim>
                                    <p:anim calcmode="lin" valueType="num">
                                      <p:cBhvr>
                                        <p:cTn id="59" dur="1000" fill="hold"/>
                                        <p:tgtEl>
                                          <p:spTgt spid="132119"/>
                                        </p:tgtEl>
                                        <p:attrNameLst>
                                          <p:attrName>ppt_h</p:attrName>
                                        </p:attrNameLst>
                                      </p:cBhvr>
                                      <p:tavLst>
                                        <p:tav tm="0">
                                          <p:val>
                                            <p:fltVal val="0"/>
                                          </p:val>
                                        </p:tav>
                                        <p:tav tm="100000">
                                          <p:val>
                                            <p:strVal val="#ppt_h"/>
                                          </p:val>
                                        </p:tav>
                                      </p:tavLst>
                                    </p:anim>
                                  </p:childTnLst>
                                </p:cTn>
                              </p:par>
                            </p:childTnLst>
                          </p:cTn>
                        </p:par>
                        <p:par>
                          <p:cTn id="60" fill="hold">
                            <p:stCondLst>
                              <p:cond delay="10074"/>
                            </p:stCondLst>
                            <p:childTnLst>
                              <p:par>
                                <p:cTn id="61" presetID="22" presetClass="entr" presetSubtype="1" fill="hold" grpId="0" nodeType="afterEffect">
                                  <p:stCondLst>
                                    <p:cond delay="0"/>
                                  </p:stCondLst>
                                  <p:childTnLst>
                                    <p:set>
                                      <p:cBhvr>
                                        <p:cTn id="62" dur="1" fill="hold">
                                          <p:stCondLst>
                                            <p:cond delay="0"/>
                                          </p:stCondLst>
                                        </p:cTn>
                                        <p:tgtEl>
                                          <p:spTgt spid="132116"/>
                                        </p:tgtEl>
                                        <p:attrNameLst>
                                          <p:attrName>style.visibility</p:attrName>
                                        </p:attrNameLst>
                                      </p:cBhvr>
                                      <p:to>
                                        <p:strVal val="visible"/>
                                      </p:to>
                                    </p:set>
                                    <p:animEffect transition="in" filter="wipe(up)">
                                      <p:cBhvr>
                                        <p:cTn id="63" dur="500"/>
                                        <p:tgtEl>
                                          <p:spTgt spid="132116"/>
                                        </p:tgtEl>
                                      </p:cBhvr>
                                    </p:animEffect>
                                  </p:childTnLst>
                                </p:cTn>
                              </p:par>
                            </p:childTnLst>
                          </p:cTn>
                        </p:par>
                        <p:par>
                          <p:cTn id="64" fill="hold">
                            <p:stCondLst>
                              <p:cond delay="10574"/>
                            </p:stCondLst>
                            <p:childTnLst>
                              <p:par>
                                <p:cTn id="65" presetID="23" presetClass="entr" presetSubtype="16" fill="hold" nodeType="afterEffect">
                                  <p:stCondLst>
                                    <p:cond delay="0"/>
                                  </p:stCondLst>
                                  <p:childTnLst>
                                    <p:set>
                                      <p:cBhvr>
                                        <p:cTn id="66" dur="1" fill="hold">
                                          <p:stCondLst>
                                            <p:cond delay="0"/>
                                          </p:stCondLst>
                                        </p:cTn>
                                        <p:tgtEl>
                                          <p:spTgt spid="132114"/>
                                        </p:tgtEl>
                                        <p:attrNameLst>
                                          <p:attrName>style.visibility</p:attrName>
                                        </p:attrNameLst>
                                      </p:cBhvr>
                                      <p:to>
                                        <p:strVal val="visible"/>
                                      </p:to>
                                    </p:set>
                                    <p:anim calcmode="lin" valueType="num">
                                      <p:cBhvr>
                                        <p:cTn id="67" dur="1000" fill="hold"/>
                                        <p:tgtEl>
                                          <p:spTgt spid="132114"/>
                                        </p:tgtEl>
                                        <p:attrNameLst>
                                          <p:attrName>ppt_w</p:attrName>
                                        </p:attrNameLst>
                                      </p:cBhvr>
                                      <p:tavLst>
                                        <p:tav tm="0">
                                          <p:val>
                                            <p:fltVal val="0"/>
                                          </p:val>
                                        </p:tav>
                                        <p:tav tm="100000">
                                          <p:val>
                                            <p:strVal val="#ppt_w"/>
                                          </p:val>
                                        </p:tav>
                                      </p:tavLst>
                                    </p:anim>
                                    <p:anim calcmode="lin" valueType="num">
                                      <p:cBhvr>
                                        <p:cTn id="68" dur="1000" fill="hold"/>
                                        <p:tgtEl>
                                          <p:spTgt spid="132114"/>
                                        </p:tgtEl>
                                        <p:attrNameLst>
                                          <p:attrName>ppt_h</p:attrName>
                                        </p:attrNameLst>
                                      </p:cBhvr>
                                      <p:tavLst>
                                        <p:tav tm="0">
                                          <p:val>
                                            <p:fltVal val="0"/>
                                          </p:val>
                                        </p:tav>
                                        <p:tav tm="100000">
                                          <p:val>
                                            <p:strVal val="#ppt_h"/>
                                          </p:val>
                                        </p:tav>
                                      </p:tavLst>
                                    </p:anim>
                                  </p:childTnLst>
                                </p:cTn>
                              </p:par>
                            </p:childTnLst>
                          </p:cTn>
                        </p:par>
                        <p:par>
                          <p:cTn id="69" fill="hold">
                            <p:stCondLst>
                              <p:cond delay="11574"/>
                            </p:stCondLst>
                            <p:childTnLst>
                              <p:par>
                                <p:cTn id="70" presetID="23" presetClass="entr" presetSubtype="16" fill="hold" grpId="0" nodeType="afterEffect">
                                  <p:stCondLst>
                                    <p:cond delay="0"/>
                                  </p:stCondLst>
                                  <p:childTnLst>
                                    <p:set>
                                      <p:cBhvr>
                                        <p:cTn id="71" dur="1" fill="hold">
                                          <p:stCondLst>
                                            <p:cond delay="0"/>
                                          </p:stCondLst>
                                        </p:cTn>
                                        <p:tgtEl>
                                          <p:spTgt spid="132120"/>
                                        </p:tgtEl>
                                        <p:attrNameLst>
                                          <p:attrName>style.visibility</p:attrName>
                                        </p:attrNameLst>
                                      </p:cBhvr>
                                      <p:to>
                                        <p:strVal val="visible"/>
                                      </p:to>
                                    </p:set>
                                    <p:anim calcmode="lin" valueType="num">
                                      <p:cBhvr>
                                        <p:cTn id="72" dur="1000" fill="hold"/>
                                        <p:tgtEl>
                                          <p:spTgt spid="132120"/>
                                        </p:tgtEl>
                                        <p:attrNameLst>
                                          <p:attrName>ppt_w</p:attrName>
                                        </p:attrNameLst>
                                      </p:cBhvr>
                                      <p:tavLst>
                                        <p:tav tm="0">
                                          <p:val>
                                            <p:fltVal val="0"/>
                                          </p:val>
                                        </p:tav>
                                        <p:tav tm="100000">
                                          <p:val>
                                            <p:strVal val="#ppt_w"/>
                                          </p:val>
                                        </p:tav>
                                      </p:tavLst>
                                    </p:anim>
                                    <p:anim calcmode="lin" valueType="num">
                                      <p:cBhvr>
                                        <p:cTn id="73" dur="1000" fill="hold"/>
                                        <p:tgtEl>
                                          <p:spTgt spid="132120"/>
                                        </p:tgtEl>
                                        <p:attrNameLst>
                                          <p:attrName>ppt_h</p:attrName>
                                        </p:attrNameLst>
                                      </p:cBhvr>
                                      <p:tavLst>
                                        <p:tav tm="0">
                                          <p:val>
                                            <p:fltVal val="0"/>
                                          </p:val>
                                        </p:tav>
                                        <p:tav tm="100000">
                                          <p:val>
                                            <p:strVal val="#ppt_h"/>
                                          </p:val>
                                        </p:tav>
                                      </p:tavLst>
                                    </p:anim>
                                  </p:childTnLst>
                                </p:cTn>
                              </p:par>
                              <p:par>
                                <p:cTn id="74" presetID="0" presetClass="path" presetSubtype="0" accel="50000" decel="50000" fill="hold" nodeType="withEffect">
                                  <p:stCondLst>
                                    <p:cond delay="0"/>
                                  </p:stCondLst>
                                  <p:childTnLst>
                                    <p:animMotion origin="layout" path="M 0 4.07407E-6 L -1.24583 0.21782 " pathEditMode="relative" rAng="0" ptsTypes="AA">
                                      <p:cBhvr>
                                        <p:cTn id="75" dur="10000" fill="hold"/>
                                        <p:tgtEl>
                                          <p:spTgt spid="132124"/>
                                        </p:tgtEl>
                                        <p:attrNameLst>
                                          <p:attrName>ppt_x</p:attrName>
                                          <p:attrName>ppt_y</p:attrName>
                                        </p:attrNameLst>
                                      </p:cBhvr>
                                      <p:rCtr x="-62292" y="108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12" grpId="0"/>
      <p:bldP spid="132113" grpId="0" animBg="1"/>
      <p:bldP spid="132116" grpId="0" animBg="1"/>
      <p:bldP spid="132117" grpId="0" animBg="1"/>
      <p:bldP spid="132118" grpId="0"/>
      <p:bldP spid="132119" grpId="0"/>
      <p:bldP spid="132120"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60"/>
          <p:cNvPicPr>
            <a:picLocks noChangeAspect="1" noChangeArrowheads="1"/>
          </p:cNvPicPr>
          <p:nvPr/>
        </p:nvPicPr>
        <p:blipFill>
          <a:blip r:embed="rId1" cstate="print">
            <a:lum contrast="48000"/>
            <a:extLst>
              <a:ext uri="{28A0092B-C50C-407E-A947-70E740481C1C}">
                <a14:useLocalDpi xmlns:a14="http://schemas.microsoft.com/office/drawing/2010/main" val="0"/>
              </a:ext>
            </a:extLst>
          </a:blip>
          <a:srcRect/>
          <a:stretch>
            <a:fillRect/>
          </a:stretch>
        </p:blipFill>
        <p:spPr bwMode="auto">
          <a:xfrm>
            <a:off x="1067280" y="1226402"/>
            <a:ext cx="1790559" cy="137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79" name="Picture 3" descr="60"/>
          <p:cNvPicPr>
            <a:picLocks noChangeAspect="1" noChangeArrowheads="1"/>
          </p:cNvPicPr>
          <p:nvPr/>
        </p:nvPicPr>
        <p:blipFill>
          <a:blip r:embed="rId1" cstate="print">
            <a:lum contrast="48000"/>
            <a:extLst>
              <a:ext uri="{28A0092B-C50C-407E-A947-70E740481C1C}">
                <a14:useLocalDpi xmlns:a14="http://schemas.microsoft.com/office/drawing/2010/main" val="0"/>
              </a:ext>
            </a:extLst>
          </a:blip>
          <a:srcRect/>
          <a:stretch>
            <a:fillRect/>
          </a:stretch>
        </p:blipFill>
        <p:spPr bwMode="auto">
          <a:xfrm>
            <a:off x="2362632" y="2770432"/>
            <a:ext cx="1790559" cy="13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80" name="Line 4"/>
          <p:cNvSpPr>
            <a:spLocks noChangeShapeType="1"/>
          </p:cNvSpPr>
          <p:nvPr/>
        </p:nvSpPr>
        <p:spPr bwMode="auto">
          <a:xfrm>
            <a:off x="2210163" y="2435157"/>
            <a:ext cx="685478" cy="743656"/>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sp>
        <p:nvSpPr>
          <p:cNvPr id="126981" name="Line 5"/>
          <p:cNvSpPr>
            <a:spLocks noChangeShapeType="1"/>
          </p:cNvSpPr>
          <p:nvPr/>
        </p:nvSpPr>
        <p:spPr bwMode="auto">
          <a:xfrm flipH="1">
            <a:off x="3734848" y="2777994"/>
            <a:ext cx="913551" cy="423506"/>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sp>
        <p:nvSpPr>
          <p:cNvPr id="126982" name="Line 6"/>
          <p:cNvSpPr>
            <a:spLocks noChangeShapeType="1"/>
          </p:cNvSpPr>
          <p:nvPr/>
        </p:nvSpPr>
        <p:spPr bwMode="auto">
          <a:xfrm flipH="1">
            <a:off x="5640073" y="1806201"/>
            <a:ext cx="1219748" cy="572237"/>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pic>
        <p:nvPicPr>
          <p:cNvPr id="126983" name="Picture 7" descr="60"/>
          <p:cNvPicPr>
            <a:picLocks noChangeAspect="1" noChangeArrowheads="1"/>
          </p:cNvPicPr>
          <p:nvPr/>
        </p:nvPicPr>
        <p:blipFill>
          <a:blip r:embed="rId1" cstate="print">
            <a:lum contrast="48000"/>
            <a:extLst>
              <a:ext uri="{28A0092B-C50C-407E-A947-70E740481C1C}">
                <a14:useLocalDpi xmlns:a14="http://schemas.microsoft.com/office/drawing/2010/main" val="0"/>
              </a:ext>
            </a:extLst>
          </a:blip>
          <a:srcRect/>
          <a:stretch>
            <a:fillRect/>
          </a:stretch>
        </p:blipFill>
        <p:spPr bwMode="auto">
          <a:xfrm>
            <a:off x="4305660" y="1828889"/>
            <a:ext cx="1791820" cy="137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84" name="Picture 8" descr="60"/>
          <p:cNvPicPr>
            <a:picLocks noChangeAspect="1" noChangeArrowheads="1"/>
          </p:cNvPicPr>
          <p:nvPr/>
        </p:nvPicPr>
        <p:blipFill>
          <a:blip r:embed="rId1" cstate="print">
            <a:lum contrast="48000"/>
            <a:extLst>
              <a:ext uri="{28A0092B-C50C-407E-A947-70E740481C1C}">
                <a14:useLocalDpi xmlns:a14="http://schemas.microsoft.com/office/drawing/2010/main" val="0"/>
              </a:ext>
            </a:extLst>
          </a:blip>
          <a:srcRect/>
          <a:stretch>
            <a:fillRect/>
          </a:stretch>
        </p:blipFill>
        <p:spPr bwMode="auto">
          <a:xfrm>
            <a:off x="6554884" y="800376"/>
            <a:ext cx="1790560" cy="137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85" name="Text Box 9"/>
          <p:cNvSpPr txBox="1">
            <a:spLocks noChangeArrowheads="1"/>
          </p:cNvSpPr>
          <p:nvPr/>
        </p:nvSpPr>
        <p:spPr bwMode="auto">
          <a:xfrm>
            <a:off x="580893" y="2595232"/>
            <a:ext cx="1629270" cy="53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zh-CN" altLang="en-US" sz="1000">
                <a:solidFill>
                  <a:srgbClr val="000000"/>
                </a:solidFill>
                <a:latin typeface="Arial" panose="020B0604020202020204" pitchFamily="34" charset="0"/>
              </a:rPr>
              <a:t>点击输入文字点击输入文字点击输入文字点击输入文字</a:t>
            </a:r>
            <a:endParaRPr lang="zh-CN" altLang="en-US" sz="1000">
              <a:solidFill>
                <a:srgbClr val="000000"/>
              </a:solidFill>
              <a:latin typeface="Arial" panose="020B0604020202020204" pitchFamily="34" charset="0"/>
            </a:endParaRPr>
          </a:p>
        </p:txBody>
      </p:sp>
      <p:sp>
        <p:nvSpPr>
          <p:cNvPr id="126986" name="Text Box 10"/>
          <p:cNvSpPr txBox="1">
            <a:spLocks noChangeArrowheads="1"/>
          </p:cNvSpPr>
          <p:nvPr/>
        </p:nvSpPr>
        <p:spPr bwMode="auto">
          <a:xfrm>
            <a:off x="2515100" y="4093887"/>
            <a:ext cx="1634311" cy="53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zh-CN" altLang="en-US" sz="1000">
                <a:solidFill>
                  <a:srgbClr val="000000"/>
                </a:solidFill>
                <a:latin typeface="Arial" panose="020B0604020202020204" pitchFamily="34" charset="0"/>
              </a:rPr>
              <a:t>点击输入文字点击输入文字点击输入文字点击输入文字</a:t>
            </a:r>
            <a:endParaRPr lang="zh-CN" altLang="en-US" sz="1000">
              <a:solidFill>
                <a:srgbClr val="000000"/>
              </a:solidFill>
              <a:latin typeface="Arial" panose="020B0604020202020204" pitchFamily="34" charset="0"/>
            </a:endParaRPr>
          </a:p>
        </p:txBody>
      </p:sp>
      <p:sp>
        <p:nvSpPr>
          <p:cNvPr id="126987" name="Text Box 11"/>
          <p:cNvSpPr txBox="1">
            <a:spLocks noChangeArrowheads="1"/>
          </p:cNvSpPr>
          <p:nvPr/>
        </p:nvSpPr>
        <p:spPr bwMode="auto">
          <a:xfrm>
            <a:off x="4420326" y="3178812"/>
            <a:ext cx="1604069" cy="53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zh-CN" altLang="en-US" sz="1000">
                <a:solidFill>
                  <a:srgbClr val="000000"/>
                </a:solidFill>
                <a:latin typeface="Arial" panose="020B0604020202020204" pitchFamily="34" charset="0"/>
              </a:rPr>
              <a:t>点击输入文字点击输入文字点击输入文字点击输入文字</a:t>
            </a:r>
            <a:endParaRPr lang="zh-CN" altLang="en-US" sz="1000">
              <a:solidFill>
                <a:srgbClr val="000000"/>
              </a:solidFill>
              <a:latin typeface="Arial" panose="020B0604020202020204" pitchFamily="34" charset="0"/>
            </a:endParaRPr>
          </a:p>
        </p:txBody>
      </p:sp>
      <p:sp>
        <p:nvSpPr>
          <p:cNvPr id="126988" name="Text Box 12"/>
          <p:cNvSpPr txBox="1">
            <a:spLocks noChangeArrowheads="1"/>
          </p:cNvSpPr>
          <p:nvPr/>
        </p:nvSpPr>
        <p:spPr bwMode="auto">
          <a:xfrm>
            <a:off x="6707353" y="2150299"/>
            <a:ext cx="1615410" cy="53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zh-CN" altLang="en-US" sz="1000">
                <a:solidFill>
                  <a:srgbClr val="000000"/>
                </a:solidFill>
                <a:latin typeface="Arial" panose="020B0604020202020204" pitchFamily="34" charset="0"/>
              </a:rPr>
              <a:t>点击输入文字点击输入文字点击输入文字点击输入文字</a:t>
            </a:r>
            <a:endParaRPr lang="zh-CN" altLang="en-US" sz="1000">
              <a:solidFill>
                <a:srgbClr val="000000"/>
              </a:solidFill>
              <a:latin typeface="Arial" panose="020B0604020202020204" pitchFamily="34" charset="0"/>
            </a:endParaRPr>
          </a:p>
        </p:txBody>
      </p:sp>
      <p:sp>
        <p:nvSpPr>
          <p:cNvPr id="126989" name="Text Box 13"/>
          <p:cNvSpPr txBox="1">
            <a:spLocks noChangeArrowheads="1"/>
          </p:cNvSpPr>
          <p:nvPr/>
        </p:nvSpPr>
        <p:spPr bwMode="auto">
          <a:xfrm>
            <a:off x="1662033" y="1780993"/>
            <a:ext cx="914811" cy="319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en-US" altLang="zh-CN" sz="1600" dirty="0" smtClean="0">
                <a:solidFill>
                  <a:srgbClr val="FFFFFF"/>
                </a:solidFill>
                <a:latin typeface="Arial" panose="020B0604020202020204" pitchFamily="34" charset="0"/>
              </a:rPr>
              <a:t>2012</a:t>
            </a:r>
            <a:endParaRPr lang="en-US" altLang="zh-CN" sz="1600" dirty="0">
              <a:solidFill>
                <a:srgbClr val="FFFFFF"/>
              </a:solidFill>
              <a:latin typeface="Arial" panose="020B0604020202020204" pitchFamily="34" charset="0"/>
            </a:endParaRPr>
          </a:p>
        </p:txBody>
      </p:sp>
      <p:sp>
        <p:nvSpPr>
          <p:cNvPr id="126990" name="Text Box 14"/>
          <p:cNvSpPr txBox="1">
            <a:spLocks noChangeArrowheads="1"/>
          </p:cNvSpPr>
          <p:nvPr/>
        </p:nvSpPr>
        <p:spPr bwMode="auto">
          <a:xfrm>
            <a:off x="2932184" y="3346451"/>
            <a:ext cx="914811" cy="319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en-US" altLang="zh-CN" sz="1600" dirty="0" smtClean="0">
                <a:solidFill>
                  <a:srgbClr val="FFFFFF"/>
                </a:solidFill>
                <a:latin typeface="Arial" panose="020B0604020202020204" pitchFamily="34" charset="0"/>
              </a:rPr>
              <a:t>2013</a:t>
            </a:r>
            <a:endParaRPr lang="en-US" altLang="zh-CN" sz="1600" dirty="0">
              <a:solidFill>
                <a:srgbClr val="FFFFFF"/>
              </a:solidFill>
              <a:latin typeface="Arial" panose="020B0604020202020204" pitchFamily="34" charset="0"/>
            </a:endParaRPr>
          </a:p>
        </p:txBody>
      </p:sp>
      <p:sp>
        <p:nvSpPr>
          <p:cNvPr id="126991" name="Text Box 15"/>
          <p:cNvSpPr txBox="1">
            <a:spLocks noChangeArrowheads="1"/>
          </p:cNvSpPr>
          <p:nvPr/>
        </p:nvSpPr>
        <p:spPr bwMode="auto">
          <a:xfrm>
            <a:off x="4875211" y="2391043"/>
            <a:ext cx="914811" cy="319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en-US" altLang="zh-CN" sz="1600" dirty="0" smtClean="0">
                <a:solidFill>
                  <a:srgbClr val="FFFFFF"/>
                </a:solidFill>
                <a:latin typeface="Arial" panose="020B0604020202020204" pitchFamily="34" charset="0"/>
              </a:rPr>
              <a:t>2014</a:t>
            </a:r>
            <a:endParaRPr lang="en-US" altLang="zh-CN" sz="1600" dirty="0">
              <a:solidFill>
                <a:srgbClr val="FFFFFF"/>
              </a:solidFill>
              <a:latin typeface="Arial" panose="020B0604020202020204" pitchFamily="34" charset="0"/>
            </a:endParaRPr>
          </a:p>
        </p:txBody>
      </p:sp>
      <p:sp>
        <p:nvSpPr>
          <p:cNvPr id="126992" name="Text Box 16"/>
          <p:cNvSpPr txBox="1">
            <a:spLocks noChangeArrowheads="1"/>
          </p:cNvSpPr>
          <p:nvPr/>
        </p:nvSpPr>
        <p:spPr bwMode="auto">
          <a:xfrm>
            <a:off x="7166019" y="1380175"/>
            <a:ext cx="914811" cy="319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en-US" altLang="zh-CN" sz="1600" dirty="0" smtClean="0">
                <a:solidFill>
                  <a:srgbClr val="FFFFFF"/>
                </a:solidFill>
                <a:latin typeface="Arial" panose="020B0604020202020204" pitchFamily="34" charset="0"/>
              </a:rPr>
              <a:t>2015</a:t>
            </a:r>
            <a:endParaRPr lang="en-US" altLang="zh-CN" sz="1600" dirty="0">
              <a:solidFill>
                <a:srgbClr val="FFFFFF"/>
              </a:solidFill>
              <a:latin typeface="Arial" panose="020B0604020202020204" pitchFamily="34" charset="0"/>
            </a:endParaRPr>
          </a:p>
        </p:txBody>
      </p:sp>
      <p:pic>
        <p:nvPicPr>
          <p:cNvPr id="126996" name="Picture 20" descr="素材CNN-sccn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0528" y="2451543"/>
            <a:ext cx="3266101" cy="2351968"/>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9" name="Picture 106" descr="三角符号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 calcmode="lin" valueType="num">
                                      <p:cBhvr>
                                        <p:cTn id="13" dur="500" fill="hold"/>
                                        <p:tgtEl>
                                          <p:spTgt spid="18"/>
                                        </p:tgtEl>
                                        <p:attrNameLst>
                                          <p:attrName>style.rotation</p:attrName>
                                        </p:attrNameLst>
                                      </p:cBhvr>
                                      <p:tavLst>
                                        <p:tav tm="0">
                                          <p:val>
                                            <p:fltVal val="90"/>
                                          </p:val>
                                        </p:tav>
                                        <p:tav tm="100000">
                                          <p:val>
                                            <p:fltVal val="0"/>
                                          </p:val>
                                        </p:tav>
                                      </p:tavLst>
                                    </p:anim>
                                    <p:animEffect transition="in" filter="fade">
                                      <p:cBhvr>
                                        <p:cTn id="14" dur="500"/>
                                        <p:tgtEl>
                                          <p:spTgt spid="18"/>
                                        </p:tgtEl>
                                      </p:cBhvr>
                                    </p:animEffect>
                                  </p:childTnLst>
                                </p:cTn>
                              </p:par>
                            </p:childTnLst>
                          </p:cTn>
                        </p:par>
                        <p:par>
                          <p:cTn id="15" fill="hold">
                            <p:stCondLst>
                              <p:cond delay="725"/>
                            </p:stCondLst>
                            <p:childTnLst>
                              <p:par>
                                <p:cTn id="16" presetID="42" presetClass="entr" presetSubtype="0" fill="hold" nodeType="afterEffect">
                                  <p:stCondLst>
                                    <p:cond delay="0"/>
                                  </p:stCondLst>
                                  <p:childTnLst>
                                    <p:set>
                                      <p:cBhvr>
                                        <p:cTn id="17" dur="1" fill="hold">
                                          <p:stCondLst>
                                            <p:cond delay="0"/>
                                          </p:stCondLst>
                                        </p:cTn>
                                        <p:tgtEl>
                                          <p:spTgt spid="126996"/>
                                        </p:tgtEl>
                                        <p:attrNameLst>
                                          <p:attrName>style.visibility</p:attrName>
                                        </p:attrNameLst>
                                      </p:cBhvr>
                                      <p:to>
                                        <p:strVal val="visible"/>
                                      </p:to>
                                    </p:set>
                                    <p:animEffect transition="in" filter="fade">
                                      <p:cBhvr>
                                        <p:cTn id="18" dur="1000"/>
                                        <p:tgtEl>
                                          <p:spTgt spid="126996"/>
                                        </p:tgtEl>
                                      </p:cBhvr>
                                    </p:animEffect>
                                    <p:anim calcmode="lin" valueType="num">
                                      <p:cBhvr>
                                        <p:cTn id="19" dur="1000" fill="hold"/>
                                        <p:tgtEl>
                                          <p:spTgt spid="126996"/>
                                        </p:tgtEl>
                                        <p:attrNameLst>
                                          <p:attrName>ppt_x</p:attrName>
                                        </p:attrNameLst>
                                      </p:cBhvr>
                                      <p:tavLst>
                                        <p:tav tm="0">
                                          <p:val>
                                            <p:strVal val="#ppt_x"/>
                                          </p:val>
                                        </p:tav>
                                        <p:tav tm="100000">
                                          <p:val>
                                            <p:strVal val="#ppt_x"/>
                                          </p:val>
                                        </p:tav>
                                      </p:tavLst>
                                    </p:anim>
                                    <p:anim calcmode="lin" valueType="num">
                                      <p:cBhvr>
                                        <p:cTn id="20" dur="1000" fill="hold"/>
                                        <p:tgtEl>
                                          <p:spTgt spid="126996"/>
                                        </p:tgtEl>
                                        <p:attrNameLst>
                                          <p:attrName>ppt_y</p:attrName>
                                        </p:attrNameLst>
                                      </p:cBhvr>
                                      <p:tavLst>
                                        <p:tav tm="0">
                                          <p:val>
                                            <p:strVal val="#ppt_y+.1"/>
                                          </p:val>
                                        </p:tav>
                                        <p:tav tm="100000">
                                          <p:val>
                                            <p:strVal val="#ppt_y"/>
                                          </p:val>
                                        </p:tav>
                                      </p:tavLst>
                                    </p:anim>
                                  </p:childTnLst>
                                </p:cTn>
                              </p:par>
                            </p:childTnLst>
                          </p:cTn>
                        </p:par>
                        <p:par>
                          <p:cTn id="21" fill="hold">
                            <p:stCondLst>
                              <p:cond delay="1725"/>
                            </p:stCondLst>
                            <p:childTnLst>
                              <p:par>
                                <p:cTn id="22" presetID="10" presetClass="entr" presetSubtype="0" fill="hold" nodeType="afterEffect">
                                  <p:stCondLst>
                                    <p:cond delay="0"/>
                                  </p:stCondLst>
                                  <p:childTnLst>
                                    <p:set>
                                      <p:cBhvr>
                                        <p:cTn id="23" dur="1" fill="hold">
                                          <p:stCondLst>
                                            <p:cond delay="0"/>
                                          </p:stCondLst>
                                        </p:cTn>
                                        <p:tgtEl>
                                          <p:spTgt spid="126978"/>
                                        </p:tgtEl>
                                        <p:attrNameLst>
                                          <p:attrName>style.visibility</p:attrName>
                                        </p:attrNameLst>
                                      </p:cBhvr>
                                      <p:to>
                                        <p:strVal val="visible"/>
                                      </p:to>
                                    </p:set>
                                    <p:animEffect transition="in" filter="fade">
                                      <p:cBhvr>
                                        <p:cTn id="24" dur="2000"/>
                                        <p:tgtEl>
                                          <p:spTgt spid="126978"/>
                                        </p:tgtEl>
                                      </p:cBhvr>
                                    </p:animEffect>
                                  </p:childTnLst>
                                </p:cTn>
                              </p:par>
                            </p:childTnLst>
                          </p:cTn>
                        </p:par>
                        <p:par>
                          <p:cTn id="25" fill="hold">
                            <p:stCondLst>
                              <p:cond delay="3725"/>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26989"/>
                                        </p:tgtEl>
                                        <p:attrNameLst>
                                          <p:attrName>style.visibility</p:attrName>
                                        </p:attrNameLst>
                                      </p:cBhvr>
                                      <p:to>
                                        <p:strVal val="visible"/>
                                      </p:to>
                                    </p:set>
                                    <p:anim calcmode="lin" valueType="num">
                                      <p:cBhvr>
                                        <p:cTn id="28" dur="500" fill="hold"/>
                                        <p:tgtEl>
                                          <p:spTgt spid="12698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26989"/>
                                        </p:tgtEl>
                                        <p:attrNameLst>
                                          <p:attrName>ppt_y</p:attrName>
                                        </p:attrNameLst>
                                      </p:cBhvr>
                                      <p:tavLst>
                                        <p:tav tm="0">
                                          <p:val>
                                            <p:strVal val="#ppt_y"/>
                                          </p:val>
                                        </p:tav>
                                        <p:tav tm="100000">
                                          <p:val>
                                            <p:strVal val="#ppt_y"/>
                                          </p:val>
                                        </p:tav>
                                      </p:tavLst>
                                    </p:anim>
                                    <p:anim calcmode="lin" valueType="num">
                                      <p:cBhvr>
                                        <p:cTn id="30" dur="500" fill="hold"/>
                                        <p:tgtEl>
                                          <p:spTgt spid="12698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2698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26989"/>
                                        </p:tgtEl>
                                      </p:cBhvr>
                                    </p:animEffect>
                                  </p:childTnLst>
                                </p:cTn>
                              </p:par>
                            </p:childTnLst>
                          </p:cTn>
                        </p:par>
                        <p:par>
                          <p:cTn id="33" fill="hold">
                            <p:stCondLst>
                              <p:cond delay="4375"/>
                            </p:stCondLst>
                            <p:childTnLst>
                              <p:par>
                                <p:cTn id="34" presetID="47" presetClass="entr" presetSubtype="0" fill="hold" grpId="0" nodeType="afterEffect">
                                  <p:stCondLst>
                                    <p:cond delay="0"/>
                                  </p:stCondLst>
                                  <p:childTnLst>
                                    <p:set>
                                      <p:cBhvr>
                                        <p:cTn id="35" dur="1" fill="hold">
                                          <p:stCondLst>
                                            <p:cond delay="0"/>
                                          </p:stCondLst>
                                        </p:cTn>
                                        <p:tgtEl>
                                          <p:spTgt spid="126985"/>
                                        </p:tgtEl>
                                        <p:attrNameLst>
                                          <p:attrName>style.visibility</p:attrName>
                                        </p:attrNameLst>
                                      </p:cBhvr>
                                      <p:to>
                                        <p:strVal val="visible"/>
                                      </p:to>
                                    </p:set>
                                    <p:animEffect transition="in" filter="fade">
                                      <p:cBhvr>
                                        <p:cTn id="36" dur="1000"/>
                                        <p:tgtEl>
                                          <p:spTgt spid="126985"/>
                                        </p:tgtEl>
                                      </p:cBhvr>
                                    </p:animEffect>
                                    <p:anim calcmode="lin" valueType="num">
                                      <p:cBhvr>
                                        <p:cTn id="37" dur="1000" fill="hold"/>
                                        <p:tgtEl>
                                          <p:spTgt spid="126985"/>
                                        </p:tgtEl>
                                        <p:attrNameLst>
                                          <p:attrName>ppt_x</p:attrName>
                                        </p:attrNameLst>
                                      </p:cBhvr>
                                      <p:tavLst>
                                        <p:tav tm="0">
                                          <p:val>
                                            <p:strVal val="#ppt_x"/>
                                          </p:val>
                                        </p:tav>
                                        <p:tav tm="100000">
                                          <p:val>
                                            <p:strVal val="#ppt_x"/>
                                          </p:val>
                                        </p:tav>
                                      </p:tavLst>
                                    </p:anim>
                                    <p:anim calcmode="lin" valueType="num">
                                      <p:cBhvr>
                                        <p:cTn id="38" dur="1000" fill="hold"/>
                                        <p:tgtEl>
                                          <p:spTgt spid="126985"/>
                                        </p:tgtEl>
                                        <p:attrNameLst>
                                          <p:attrName>ppt_y</p:attrName>
                                        </p:attrNameLst>
                                      </p:cBhvr>
                                      <p:tavLst>
                                        <p:tav tm="0">
                                          <p:val>
                                            <p:strVal val="#ppt_y-.1"/>
                                          </p:val>
                                        </p:tav>
                                        <p:tav tm="100000">
                                          <p:val>
                                            <p:strVal val="#ppt_y"/>
                                          </p:val>
                                        </p:tav>
                                      </p:tavLst>
                                    </p:anim>
                                  </p:childTnLst>
                                </p:cTn>
                              </p:par>
                            </p:childTnLst>
                          </p:cTn>
                        </p:par>
                        <p:par>
                          <p:cTn id="39" fill="hold">
                            <p:stCondLst>
                              <p:cond delay="5375"/>
                            </p:stCondLst>
                            <p:childTnLst>
                              <p:par>
                                <p:cTn id="40" presetID="22" presetClass="entr" presetSubtype="8" fill="hold" grpId="0" nodeType="afterEffect">
                                  <p:stCondLst>
                                    <p:cond delay="0"/>
                                  </p:stCondLst>
                                  <p:childTnLst>
                                    <p:set>
                                      <p:cBhvr>
                                        <p:cTn id="41" dur="1" fill="hold">
                                          <p:stCondLst>
                                            <p:cond delay="0"/>
                                          </p:stCondLst>
                                        </p:cTn>
                                        <p:tgtEl>
                                          <p:spTgt spid="126980"/>
                                        </p:tgtEl>
                                        <p:attrNameLst>
                                          <p:attrName>style.visibility</p:attrName>
                                        </p:attrNameLst>
                                      </p:cBhvr>
                                      <p:to>
                                        <p:strVal val="visible"/>
                                      </p:to>
                                    </p:set>
                                    <p:animEffect transition="in" filter="wipe(left)">
                                      <p:cBhvr>
                                        <p:cTn id="42" dur="1000"/>
                                        <p:tgtEl>
                                          <p:spTgt spid="126980"/>
                                        </p:tgtEl>
                                      </p:cBhvr>
                                    </p:animEffect>
                                  </p:childTnLst>
                                </p:cTn>
                              </p:par>
                            </p:childTnLst>
                          </p:cTn>
                        </p:par>
                        <p:par>
                          <p:cTn id="43" fill="hold">
                            <p:stCondLst>
                              <p:cond delay="6375"/>
                            </p:stCondLst>
                            <p:childTnLst>
                              <p:par>
                                <p:cTn id="44" presetID="10" presetClass="entr" presetSubtype="0" fill="hold" nodeType="afterEffect">
                                  <p:stCondLst>
                                    <p:cond delay="0"/>
                                  </p:stCondLst>
                                  <p:childTnLst>
                                    <p:set>
                                      <p:cBhvr>
                                        <p:cTn id="45" dur="1" fill="hold">
                                          <p:stCondLst>
                                            <p:cond delay="0"/>
                                          </p:stCondLst>
                                        </p:cTn>
                                        <p:tgtEl>
                                          <p:spTgt spid="126979"/>
                                        </p:tgtEl>
                                        <p:attrNameLst>
                                          <p:attrName>style.visibility</p:attrName>
                                        </p:attrNameLst>
                                      </p:cBhvr>
                                      <p:to>
                                        <p:strVal val="visible"/>
                                      </p:to>
                                    </p:set>
                                    <p:animEffect transition="in" filter="fade">
                                      <p:cBhvr>
                                        <p:cTn id="46" dur="2000"/>
                                        <p:tgtEl>
                                          <p:spTgt spid="126979"/>
                                        </p:tgtEl>
                                      </p:cBhvr>
                                    </p:animEffect>
                                  </p:childTnLst>
                                </p:cTn>
                              </p:par>
                            </p:childTnLst>
                          </p:cTn>
                        </p:par>
                        <p:par>
                          <p:cTn id="47" fill="hold">
                            <p:stCondLst>
                              <p:cond delay="8375"/>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26990"/>
                                        </p:tgtEl>
                                        <p:attrNameLst>
                                          <p:attrName>style.visibility</p:attrName>
                                        </p:attrNameLst>
                                      </p:cBhvr>
                                      <p:to>
                                        <p:strVal val="visible"/>
                                      </p:to>
                                    </p:set>
                                    <p:anim calcmode="lin" valueType="num">
                                      <p:cBhvr>
                                        <p:cTn id="50" dur="500" fill="hold"/>
                                        <p:tgtEl>
                                          <p:spTgt spid="126990"/>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26990"/>
                                        </p:tgtEl>
                                        <p:attrNameLst>
                                          <p:attrName>ppt_y</p:attrName>
                                        </p:attrNameLst>
                                      </p:cBhvr>
                                      <p:tavLst>
                                        <p:tav tm="0">
                                          <p:val>
                                            <p:strVal val="#ppt_y"/>
                                          </p:val>
                                        </p:tav>
                                        <p:tav tm="100000">
                                          <p:val>
                                            <p:strVal val="#ppt_y"/>
                                          </p:val>
                                        </p:tav>
                                      </p:tavLst>
                                    </p:anim>
                                    <p:anim calcmode="lin" valueType="num">
                                      <p:cBhvr>
                                        <p:cTn id="52" dur="500" fill="hold"/>
                                        <p:tgtEl>
                                          <p:spTgt spid="126990"/>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26990"/>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26990"/>
                                        </p:tgtEl>
                                      </p:cBhvr>
                                    </p:animEffect>
                                  </p:childTnLst>
                                </p:cTn>
                              </p:par>
                            </p:childTnLst>
                          </p:cTn>
                        </p:par>
                        <p:par>
                          <p:cTn id="55" fill="hold">
                            <p:stCondLst>
                              <p:cond delay="9025"/>
                            </p:stCondLst>
                            <p:childTnLst>
                              <p:par>
                                <p:cTn id="56" presetID="47" presetClass="entr" presetSubtype="0" fill="hold" grpId="0" nodeType="afterEffect">
                                  <p:stCondLst>
                                    <p:cond delay="0"/>
                                  </p:stCondLst>
                                  <p:childTnLst>
                                    <p:set>
                                      <p:cBhvr>
                                        <p:cTn id="57" dur="1" fill="hold">
                                          <p:stCondLst>
                                            <p:cond delay="0"/>
                                          </p:stCondLst>
                                        </p:cTn>
                                        <p:tgtEl>
                                          <p:spTgt spid="126986"/>
                                        </p:tgtEl>
                                        <p:attrNameLst>
                                          <p:attrName>style.visibility</p:attrName>
                                        </p:attrNameLst>
                                      </p:cBhvr>
                                      <p:to>
                                        <p:strVal val="visible"/>
                                      </p:to>
                                    </p:set>
                                    <p:animEffect transition="in" filter="fade">
                                      <p:cBhvr>
                                        <p:cTn id="58" dur="1000"/>
                                        <p:tgtEl>
                                          <p:spTgt spid="126986"/>
                                        </p:tgtEl>
                                      </p:cBhvr>
                                    </p:animEffect>
                                    <p:anim calcmode="lin" valueType="num">
                                      <p:cBhvr>
                                        <p:cTn id="59" dur="1000" fill="hold"/>
                                        <p:tgtEl>
                                          <p:spTgt spid="126986"/>
                                        </p:tgtEl>
                                        <p:attrNameLst>
                                          <p:attrName>ppt_x</p:attrName>
                                        </p:attrNameLst>
                                      </p:cBhvr>
                                      <p:tavLst>
                                        <p:tav tm="0">
                                          <p:val>
                                            <p:strVal val="#ppt_x"/>
                                          </p:val>
                                        </p:tav>
                                        <p:tav tm="100000">
                                          <p:val>
                                            <p:strVal val="#ppt_x"/>
                                          </p:val>
                                        </p:tav>
                                      </p:tavLst>
                                    </p:anim>
                                    <p:anim calcmode="lin" valueType="num">
                                      <p:cBhvr>
                                        <p:cTn id="60" dur="1000" fill="hold"/>
                                        <p:tgtEl>
                                          <p:spTgt spid="126986"/>
                                        </p:tgtEl>
                                        <p:attrNameLst>
                                          <p:attrName>ppt_y</p:attrName>
                                        </p:attrNameLst>
                                      </p:cBhvr>
                                      <p:tavLst>
                                        <p:tav tm="0">
                                          <p:val>
                                            <p:strVal val="#ppt_y-.1"/>
                                          </p:val>
                                        </p:tav>
                                        <p:tav tm="100000">
                                          <p:val>
                                            <p:strVal val="#ppt_y"/>
                                          </p:val>
                                        </p:tav>
                                      </p:tavLst>
                                    </p:anim>
                                  </p:childTnLst>
                                </p:cTn>
                              </p:par>
                            </p:childTnLst>
                          </p:cTn>
                        </p:par>
                        <p:par>
                          <p:cTn id="61" fill="hold">
                            <p:stCondLst>
                              <p:cond delay="10025"/>
                            </p:stCondLst>
                            <p:childTnLst>
                              <p:par>
                                <p:cTn id="62" presetID="22" presetClass="entr" presetSubtype="4" fill="hold" grpId="0" nodeType="afterEffect">
                                  <p:stCondLst>
                                    <p:cond delay="0"/>
                                  </p:stCondLst>
                                  <p:childTnLst>
                                    <p:set>
                                      <p:cBhvr>
                                        <p:cTn id="63" dur="1" fill="hold">
                                          <p:stCondLst>
                                            <p:cond delay="0"/>
                                          </p:stCondLst>
                                        </p:cTn>
                                        <p:tgtEl>
                                          <p:spTgt spid="126981"/>
                                        </p:tgtEl>
                                        <p:attrNameLst>
                                          <p:attrName>style.visibility</p:attrName>
                                        </p:attrNameLst>
                                      </p:cBhvr>
                                      <p:to>
                                        <p:strVal val="visible"/>
                                      </p:to>
                                    </p:set>
                                    <p:animEffect transition="in" filter="wipe(down)">
                                      <p:cBhvr>
                                        <p:cTn id="64" dur="1000"/>
                                        <p:tgtEl>
                                          <p:spTgt spid="126981"/>
                                        </p:tgtEl>
                                      </p:cBhvr>
                                    </p:animEffect>
                                  </p:childTnLst>
                                </p:cTn>
                              </p:par>
                            </p:childTnLst>
                          </p:cTn>
                        </p:par>
                        <p:par>
                          <p:cTn id="65" fill="hold">
                            <p:stCondLst>
                              <p:cond delay="11025"/>
                            </p:stCondLst>
                            <p:childTnLst>
                              <p:par>
                                <p:cTn id="66" presetID="10" presetClass="entr" presetSubtype="0" fill="hold" nodeType="afterEffect">
                                  <p:stCondLst>
                                    <p:cond delay="0"/>
                                  </p:stCondLst>
                                  <p:childTnLst>
                                    <p:set>
                                      <p:cBhvr>
                                        <p:cTn id="67" dur="1" fill="hold">
                                          <p:stCondLst>
                                            <p:cond delay="0"/>
                                          </p:stCondLst>
                                        </p:cTn>
                                        <p:tgtEl>
                                          <p:spTgt spid="126983"/>
                                        </p:tgtEl>
                                        <p:attrNameLst>
                                          <p:attrName>style.visibility</p:attrName>
                                        </p:attrNameLst>
                                      </p:cBhvr>
                                      <p:to>
                                        <p:strVal val="visible"/>
                                      </p:to>
                                    </p:set>
                                    <p:animEffect transition="in" filter="fade">
                                      <p:cBhvr>
                                        <p:cTn id="68" dur="2000"/>
                                        <p:tgtEl>
                                          <p:spTgt spid="126983"/>
                                        </p:tgtEl>
                                      </p:cBhvr>
                                    </p:animEffect>
                                  </p:childTnLst>
                                </p:cTn>
                              </p:par>
                            </p:childTnLst>
                          </p:cTn>
                        </p:par>
                        <p:par>
                          <p:cTn id="69" fill="hold">
                            <p:stCondLst>
                              <p:cond delay="13025"/>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26991"/>
                                        </p:tgtEl>
                                        <p:attrNameLst>
                                          <p:attrName>style.visibility</p:attrName>
                                        </p:attrNameLst>
                                      </p:cBhvr>
                                      <p:to>
                                        <p:strVal val="visible"/>
                                      </p:to>
                                    </p:set>
                                    <p:anim calcmode="lin" valueType="num">
                                      <p:cBhvr>
                                        <p:cTn id="72" dur="500" fill="hold"/>
                                        <p:tgtEl>
                                          <p:spTgt spid="12699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26991"/>
                                        </p:tgtEl>
                                        <p:attrNameLst>
                                          <p:attrName>ppt_y</p:attrName>
                                        </p:attrNameLst>
                                      </p:cBhvr>
                                      <p:tavLst>
                                        <p:tav tm="0">
                                          <p:val>
                                            <p:strVal val="#ppt_y"/>
                                          </p:val>
                                        </p:tav>
                                        <p:tav tm="100000">
                                          <p:val>
                                            <p:strVal val="#ppt_y"/>
                                          </p:val>
                                        </p:tav>
                                      </p:tavLst>
                                    </p:anim>
                                    <p:anim calcmode="lin" valueType="num">
                                      <p:cBhvr>
                                        <p:cTn id="74" dur="500" fill="hold"/>
                                        <p:tgtEl>
                                          <p:spTgt spid="12699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2699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26991"/>
                                        </p:tgtEl>
                                      </p:cBhvr>
                                    </p:animEffect>
                                  </p:childTnLst>
                                </p:cTn>
                              </p:par>
                            </p:childTnLst>
                          </p:cTn>
                        </p:par>
                        <p:par>
                          <p:cTn id="77" fill="hold">
                            <p:stCondLst>
                              <p:cond delay="13675"/>
                            </p:stCondLst>
                            <p:childTnLst>
                              <p:par>
                                <p:cTn id="78" presetID="47" presetClass="entr" presetSubtype="0" fill="hold" grpId="0" nodeType="afterEffect">
                                  <p:stCondLst>
                                    <p:cond delay="0"/>
                                  </p:stCondLst>
                                  <p:childTnLst>
                                    <p:set>
                                      <p:cBhvr>
                                        <p:cTn id="79" dur="1" fill="hold">
                                          <p:stCondLst>
                                            <p:cond delay="0"/>
                                          </p:stCondLst>
                                        </p:cTn>
                                        <p:tgtEl>
                                          <p:spTgt spid="126987"/>
                                        </p:tgtEl>
                                        <p:attrNameLst>
                                          <p:attrName>style.visibility</p:attrName>
                                        </p:attrNameLst>
                                      </p:cBhvr>
                                      <p:to>
                                        <p:strVal val="visible"/>
                                      </p:to>
                                    </p:set>
                                    <p:animEffect transition="in" filter="fade">
                                      <p:cBhvr>
                                        <p:cTn id="80" dur="1000"/>
                                        <p:tgtEl>
                                          <p:spTgt spid="126987"/>
                                        </p:tgtEl>
                                      </p:cBhvr>
                                    </p:animEffect>
                                    <p:anim calcmode="lin" valueType="num">
                                      <p:cBhvr>
                                        <p:cTn id="81" dur="1000" fill="hold"/>
                                        <p:tgtEl>
                                          <p:spTgt spid="126987"/>
                                        </p:tgtEl>
                                        <p:attrNameLst>
                                          <p:attrName>ppt_x</p:attrName>
                                        </p:attrNameLst>
                                      </p:cBhvr>
                                      <p:tavLst>
                                        <p:tav tm="0">
                                          <p:val>
                                            <p:strVal val="#ppt_x"/>
                                          </p:val>
                                        </p:tav>
                                        <p:tav tm="100000">
                                          <p:val>
                                            <p:strVal val="#ppt_x"/>
                                          </p:val>
                                        </p:tav>
                                      </p:tavLst>
                                    </p:anim>
                                    <p:anim calcmode="lin" valueType="num">
                                      <p:cBhvr>
                                        <p:cTn id="82" dur="1000" fill="hold"/>
                                        <p:tgtEl>
                                          <p:spTgt spid="126987"/>
                                        </p:tgtEl>
                                        <p:attrNameLst>
                                          <p:attrName>ppt_y</p:attrName>
                                        </p:attrNameLst>
                                      </p:cBhvr>
                                      <p:tavLst>
                                        <p:tav tm="0">
                                          <p:val>
                                            <p:strVal val="#ppt_y-.1"/>
                                          </p:val>
                                        </p:tav>
                                        <p:tav tm="100000">
                                          <p:val>
                                            <p:strVal val="#ppt_y"/>
                                          </p:val>
                                        </p:tav>
                                      </p:tavLst>
                                    </p:anim>
                                  </p:childTnLst>
                                </p:cTn>
                              </p:par>
                            </p:childTnLst>
                          </p:cTn>
                        </p:par>
                        <p:par>
                          <p:cTn id="83" fill="hold">
                            <p:stCondLst>
                              <p:cond delay="14675"/>
                            </p:stCondLst>
                            <p:childTnLst>
                              <p:par>
                                <p:cTn id="84" presetID="22" presetClass="entr" presetSubtype="4" fill="hold" grpId="0" nodeType="afterEffect">
                                  <p:stCondLst>
                                    <p:cond delay="0"/>
                                  </p:stCondLst>
                                  <p:childTnLst>
                                    <p:set>
                                      <p:cBhvr>
                                        <p:cTn id="85" dur="1" fill="hold">
                                          <p:stCondLst>
                                            <p:cond delay="0"/>
                                          </p:stCondLst>
                                        </p:cTn>
                                        <p:tgtEl>
                                          <p:spTgt spid="126982"/>
                                        </p:tgtEl>
                                        <p:attrNameLst>
                                          <p:attrName>style.visibility</p:attrName>
                                        </p:attrNameLst>
                                      </p:cBhvr>
                                      <p:to>
                                        <p:strVal val="visible"/>
                                      </p:to>
                                    </p:set>
                                    <p:animEffect transition="in" filter="wipe(down)">
                                      <p:cBhvr>
                                        <p:cTn id="86" dur="1000"/>
                                        <p:tgtEl>
                                          <p:spTgt spid="126982"/>
                                        </p:tgtEl>
                                      </p:cBhvr>
                                    </p:animEffect>
                                  </p:childTnLst>
                                </p:cTn>
                              </p:par>
                            </p:childTnLst>
                          </p:cTn>
                        </p:par>
                        <p:par>
                          <p:cTn id="87" fill="hold">
                            <p:stCondLst>
                              <p:cond delay="15675"/>
                            </p:stCondLst>
                            <p:childTnLst>
                              <p:par>
                                <p:cTn id="88" presetID="10" presetClass="entr" presetSubtype="0" fill="hold" nodeType="afterEffect">
                                  <p:stCondLst>
                                    <p:cond delay="0"/>
                                  </p:stCondLst>
                                  <p:childTnLst>
                                    <p:set>
                                      <p:cBhvr>
                                        <p:cTn id="89" dur="1" fill="hold">
                                          <p:stCondLst>
                                            <p:cond delay="0"/>
                                          </p:stCondLst>
                                        </p:cTn>
                                        <p:tgtEl>
                                          <p:spTgt spid="126984"/>
                                        </p:tgtEl>
                                        <p:attrNameLst>
                                          <p:attrName>style.visibility</p:attrName>
                                        </p:attrNameLst>
                                      </p:cBhvr>
                                      <p:to>
                                        <p:strVal val="visible"/>
                                      </p:to>
                                    </p:set>
                                    <p:animEffect transition="in" filter="fade">
                                      <p:cBhvr>
                                        <p:cTn id="90" dur="2000"/>
                                        <p:tgtEl>
                                          <p:spTgt spid="126984"/>
                                        </p:tgtEl>
                                      </p:cBhvr>
                                    </p:animEffect>
                                  </p:childTnLst>
                                </p:cTn>
                              </p:par>
                            </p:childTnLst>
                          </p:cTn>
                        </p:par>
                        <p:par>
                          <p:cTn id="91" fill="hold">
                            <p:stCondLst>
                              <p:cond delay="17675"/>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126992"/>
                                        </p:tgtEl>
                                        <p:attrNameLst>
                                          <p:attrName>style.visibility</p:attrName>
                                        </p:attrNameLst>
                                      </p:cBhvr>
                                      <p:to>
                                        <p:strVal val="visible"/>
                                      </p:to>
                                    </p:set>
                                    <p:anim calcmode="lin" valueType="num">
                                      <p:cBhvr>
                                        <p:cTn id="94" dur="500" fill="hold"/>
                                        <p:tgtEl>
                                          <p:spTgt spid="12699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126992"/>
                                        </p:tgtEl>
                                        <p:attrNameLst>
                                          <p:attrName>ppt_y</p:attrName>
                                        </p:attrNameLst>
                                      </p:cBhvr>
                                      <p:tavLst>
                                        <p:tav tm="0">
                                          <p:val>
                                            <p:strVal val="#ppt_y"/>
                                          </p:val>
                                        </p:tav>
                                        <p:tav tm="100000">
                                          <p:val>
                                            <p:strVal val="#ppt_y"/>
                                          </p:val>
                                        </p:tav>
                                      </p:tavLst>
                                    </p:anim>
                                    <p:anim calcmode="lin" valueType="num">
                                      <p:cBhvr>
                                        <p:cTn id="96" dur="500" fill="hold"/>
                                        <p:tgtEl>
                                          <p:spTgt spid="12699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12699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126992"/>
                                        </p:tgtEl>
                                      </p:cBhvr>
                                    </p:animEffect>
                                  </p:childTnLst>
                                </p:cTn>
                              </p:par>
                            </p:childTnLst>
                          </p:cTn>
                        </p:par>
                        <p:par>
                          <p:cTn id="99" fill="hold">
                            <p:stCondLst>
                              <p:cond delay="18324"/>
                            </p:stCondLst>
                            <p:childTnLst>
                              <p:par>
                                <p:cTn id="100" presetID="47" presetClass="entr" presetSubtype="0" fill="hold" grpId="0" nodeType="afterEffect">
                                  <p:stCondLst>
                                    <p:cond delay="0"/>
                                  </p:stCondLst>
                                  <p:childTnLst>
                                    <p:set>
                                      <p:cBhvr>
                                        <p:cTn id="101" dur="1" fill="hold">
                                          <p:stCondLst>
                                            <p:cond delay="0"/>
                                          </p:stCondLst>
                                        </p:cTn>
                                        <p:tgtEl>
                                          <p:spTgt spid="126988"/>
                                        </p:tgtEl>
                                        <p:attrNameLst>
                                          <p:attrName>style.visibility</p:attrName>
                                        </p:attrNameLst>
                                      </p:cBhvr>
                                      <p:to>
                                        <p:strVal val="visible"/>
                                      </p:to>
                                    </p:set>
                                    <p:animEffect transition="in" filter="fade">
                                      <p:cBhvr>
                                        <p:cTn id="102" dur="1000"/>
                                        <p:tgtEl>
                                          <p:spTgt spid="126988"/>
                                        </p:tgtEl>
                                      </p:cBhvr>
                                    </p:animEffect>
                                    <p:anim calcmode="lin" valueType="num">
                                      <p:cBhvr>
                                        <p:cTn id="103" dur="1000" fill="hold"/>
                                        <p:tgtEl>
                                          <p:spTgt spid="126988"/>
                                        </p:tgtEl>
                                        <p:attrNameLst>
                                          <p:attrName>ppt_x</p:attrName>
                                        </p:attrNameLst>
                                      </p:cBhvr>
                                      <p:tavLst>
                                        <p:tav tm="0">
                                          <p:val>
                                            <p:strVal val="#ppt_x"/>
                                          </p:val>
                                        </p:tav>
                                        <p:tav tm="100000">
                                          <p:val>
                                            <p:strVal val="#ppt_x"/>
                                          </p:val>
                                        </p:tav>
                                      </p:tavLst>
                                    </p:anim>
                                    <p:anim calcmode="lin" valueType="num">
                                      <p:cBhvr>
                                        <p:cTn id="104" dur="1000" fill="hold"/>
                                        <p:tgtEl>
                                          <p:spTgt spid="1269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0" grpId="0" animBg="1"/>
      <p:bldP spid="126981" grpId="0" animBg="1"/>
      <p:bldP spid="126982" grpId="0" animBg="1"/>
      <p:bldP spid="126985" grpId="0"/>
      <p:bldP spid="126986" grpId="0"/>
      <p:bldP spid="126987" grpId="0"/>
      <p:bldP spid="126988" grpId="0"/>
      <p:bldP spid="126989" grpId="0"/>
      <p:bldP spid="126990" grpId="0"/>
      <p:bldP spid="126991" grpId="0"/>
      <p:bldP spid="126992"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descr="8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1933" y="1618396"/>
            <a:ext cx="3387068" cy="2949414"/>
          </a:xfrm>
          <a:prstGeom prst="rect">
            <a:avLst/>
          </a:prstGeom>
          <a:noFill/>
          <a:extLst>
            <a:ext uri="{909E8E84-426E-40DD-AFC4-6F175D3DCCD1}">
              <a14:hiddenFill xmlns:a14="http://schemas.microsoft.com/office/drawing/2010/main">
                <a:solidFill>
                  <a:srgbClr val="FFFFFF"/>
                </a:solidFill>
              </a14:hiddenFill>
            </a:ext>
          </a:extLst>
        </p:spPr>
      </p:pic>
      <p:grpSp>
        <p:nvGrpSpPr>
          <p:cNvPr id="130051" name="Group 3"/>
          <p:cNvGrpSpPr/>
          <p:nvPr/>
        </p:nvGrpSpPr>
        <p:grpSpPr bwMode="auto">
          <a:xfrm>
            <a:off x="3027949" y="1544031"/>
            <a:ext cx="5943750" cy="678113"/>
            <a:chOff x="960" y="1152"/>
            <a:chExt cx="3744" cy="569"/>
          </a:xfrm>
        </p:grpSpPr>
        <p:pic>
          <p:nvPicPr>
            <p:cNvPr id="130052" name="Picture 4" descr="水墨笔触"/>
            <p:cNvPicPr>
              <a:picLocks noChangeAspect="1" noChangeArrowheads="1"/>
            </p:cNvPicPr>
            <p:nvPr/>
          </p:nvPicPr>
          <p:blipFill>
            <a:blip r:embed="rId2">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30053" name="Text Box 5"/>
            <p:cNvSpPr txBox="1">
              <a:spLocks noChangeArrowheads="1"/>
            </p:cNvSpPr>
            <p:nvPr/>
          </p:nvSpPr>
          <p:spPr bwMode="auto">
            <a:xfrm>
              <a:off x="1200" y="1344"/>
              <a:ext cx="1824"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700">
                  <a:solidFill>
                    <a:schemeClr val="bg1"/>
                  </a:solidFill>
                  <a:latin typeface="Arial" panose="020B0604020202020204" pitchFamily="34" charset="0"/>
                </a:rPr>
                <a:t>① 单击此处添加文字</a:t>
              </a:r>
              <a:endParaRPr lang="zh-CN" altLang="en-US" sz="1700">
                <a:solidFill>
                  <a:schemeClr val="bg1"/>
                </a:solidFill>
                <a:latin typeface="Arial" panose="020B0604020202020204" pitchFamily="34" charset="0"/>
              </a:endParaRPr>
            </a:p>
          </p:txBody>
        </p:sp>
      </p:grpSp>
      <p:grpSp>
        <p:nvGrpSpPr>
          <p:cNvPr id="130054" name="Group 6"/>
          <p:cNvGrpSpPr/>
          <p:nvPr/>
        </p:nvGrpSpPr>
        <p:grpSpPr bwMode="auto">
          <a:xfrm>
            <a:off x="3027949" y="2229707"/>
            <a:ext cx="5943750" cy="678113"/>
            <a:chOff x="960" y="1152"/>
            <a:chExt cx="3744" cy="569"/>
          </a:xfrm>
        </p:grpSpPr>
        <p:pic>
          <p:nvPicPr>
            <p:cNvPr id="130055" name="Picture 7" descr="水墨笔触"/>
            <p:cNvPicPr>
              <a:picLocks noChangeAspect="1" noChangeArrowheads="1"/>
            </p:cNvPicPr>
            <p:nvPr/>
          </p:nvPicPr>
          <p:blipFill>
            <a:blip r:embed="rId2">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30056" name="Text Box 8"/>
            <p:cNvSpPr txBox="1">
              <a:spLocks noChangeArrowheads="1"/>
            </p:cNvSpPr>
            <p:nvPr/>
          </p:nvSpPr>
          <p:spPr bwMode="auto">
            <a:xfrm>
              <a:off x="1200" y="1344"/>
              <a:ext cx="1824"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700">
                  <a:solidFill>
                    <a:schemeClr val="bg1"/>
                  </a:solidFill>
                  <a:latin typeface="Arial" panose="020B0604020202020204" pitchFamily="34" charset="0"/>
                </a:rPr>
                <a:t>② 单击此处添加文字</a:t>
              </a:r>
              <a:endParaRPr lang="zh-CN" altLang="en-US" sz="1700">
                <a:solidFill>
                  <a:schemeClr val="bg1"/>
                </a:solidFill>
                <a:latin typeface="Arial" panose="020B0604020202020204" pitchFamily="34" charset="0"/>
              </a:endParaRPr>
            </a:p>
          </p:txBody>
        </p:sp>
      </p:grpSp>
      <p:grpSp>
        <p:nvGrpSpPr>
          <p:cNvPr id="130057" name="Group 9"/>
          <p:cNvGrpSpPr/>
          <p:nvPr/>
        </p:nvGrpSpPr>
        <p:grpSpPr bwMode="auto">
          <a:xfrm>
            <a:off x="3103553" y="2924205"/>
            <a:ext cx="5945010" cy="678113"/>
            <a:chOff x="960" y="1152"/>
            <a:chExt cx="3744" cy="569"/>
          </a:xfrm>
        </p:grpSpPr>
        <p:pic>
          <p:nvPicPr>
            <p:cNvPr id="130058" name="Picture 10" descr="水墨笔触"/>
            <p:cNvPicPr>
              <a:picLocks noChangeAspect="1" noChangeArrowheads="1"/>
            </p:cNvPicPr>
            <p:nvPr/>
          </p:nvPicPr>
          <p:blipFill>
            <a:blip r:embed="rId2">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30059" name="Text Box 11"/>
            <p:cNvSpPr txBox="1">
              <a:spLocks noChangeArrowheads="1"/>
            </p:cNvSpPr>
            <p:nvPr/>
          </p:nvSpPr>
          <p:spPr bwMode="auto">
            <a:xfrm>
              <a:off x="1200" y="1344"/>
              <a:ext cx="1824"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700">
                  <a:solidFill>
                    <a:schemeClr val="bg1"/>
                  </a:solidFill>
                  <a:latin typeface="Arial" panose="020B0604020202020204" pitchFamily="34" charset="0"/>
                </a:rPr>
                <a:t>③ 单击此处添加文字</a:t>
              </a:r>
              <a:endParaRPr lang="zh-CN" altLang="en-US" sz="1700">
                <a:solidFill>
                  <a:schemeClr val="bg1"/>
                </a:solidFill>
                <a:latin typeface="Arial" panose="020B0604020202020204" pitchFamily="34" charset="0"/>
              </a:endParaRPr>
            </a:p>
          </p:txBody>
        </p:sp>
      </p:grpSp>
      <p:grpSp>
        <p:nvGrpSpPr>
          <p:cNvPr id="130060" name="Group 12"/>
          <p:cNvGrpSpPr/>
          <p:nvPr/>
        </p:nvGrpSpPr>
        <p:grpSpPr bwMode="auto">
          <a:xfrm>
            <a:off x="3103553" y="3602318"/>
            <a:ext cx="5945010" cy="678113"/>
            <a:chOff x="960" y="1152"/>
            <a:chExt cx="3744" cy="569"/>
          </a:xfrm>
        </p:grpSpPr>
        <p:pic>
          <p:nvPicPr>
            <p:cNvPr id="130061" name="Picture 13" descr="水墨笔触"/>
            <p:cNvPicPr>
              <a:picLocks noChangeAspect="1" noChangeArrowheads="1"/>
            </p:cNvPicPr>
            <p:nvPr/>
          </p:nvPicPr>
          <p:blipFill>
            <a:blip r:embed="rId2">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30062" name="Text Box 14"/>
            <p:cNvSpPr txBox="1">
              <a:spLocks noChangeArrowheads="1"/>
            </p:cNvSpPr>
            <p:nvPr/>
          </p:nvSpPr>
          <p:spPr bwMode="auto">
            <a:xfrm>
              <a:off x="1200" y="1344"/>
              <a:ext cx="1824"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700">
                  <a:solidFill>
                    <a:schemeClr val="bg1"/>
                  </a:solidFill>
                  <a:latin typeface="Arial" panose="020B0604020202020204" pitchFamily="34" charset="0"/>
                </a:rPr>
                <a:t>④ 单击此处添加文字</a:t>
              </a:r>
              <a:endParaRPr lang="zh-CN" altLang="en-US" sz="1700">
                <a:solidFill>
                  <a:schemeClr val="bg1"/>
                </a:solidFill>
                <a:latin typeface="Arial" panose="020B0604020202020204" pitchFamily="34" charset="0"/>
              </a:endParaRPr>
            </a:p>
          </p:txBody>
        </p:sp>
      </p:grpSp>
      <p:sp>
        <p:nvSpPr>
          <p:cNvPr id="15"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anose="020B0604020202020204" pitchFamily="34" charset="0"/>
              </a:defRPr>
            </a:lvl1pPr>
            <a:lvl2pPr marL="936625" indent="-360680" defTabSz="1028700">
              <a:defRPr>
                <a:solidFill>
                  <a:schemeClr val="tx1"/>
                </a:solidFill>
                <a:latin typeface="Arial" panose="020B0604020202020204" pitchFamily="34" charset="0"/>
              </a:defRPr>
            </a:lvl2pPr>
            <a:lvl3pPr marL="1440180" indent="-287655" defTabSz="1028700">
              <a:defRPr>
                <a:solidFill>
                  <a:schemeClr val="tx1"/>
                </a:solidFill>
                <a:latin typeface="Arial" panose="020B0604020202020204" pitchFamily="34" charset="0"/>
              </a:defRPr>
            </a:lvl3pPr>
            <a:lvl4pPr marL="2016125" indent="-287655" defTabSz="1028700">
              <a:defRPr>
                <a:solidFill>
                  <a:schemeClr val="tx1"/>
                </a:solidFill>
                <a:latin typeface="Arial" panose="020B0604020202020204" pitchFamily="34" charset="0"/>
              </a:defRPr>
            </a:lvl4pPr>
            <a:lvl5pPr marL="2592705" indent="-287655" defTabSz="1028700">
              <a:defRPr>
                <a:solidFill>
                  <a:schemeClr val="tx1"/>
                </a:solidFill>
                <a:latin typeface="Arial" panose="020B0604020202020204" pitchFamily="34" charset="0"/>
              </a:defRPr>
            </a:lvl5pPr>
            <a:lvl6pPr marL="3049905" indent="-287655" defTabSz="1028700" eaLnBrk="0" fontAlgn="base" hangingPunct="0">
              <a:spcBef>
                <a:spcPct val="0"/>
              </a:spcBef>
              <a:spcAft>
                <a:spcPct val="0"/>
              </a:spcAft>
              <a:defRPr>
                <a:solidFill>
                  <a:schemeClr val="tx1"/>
                </a:solidFill>
                <a:latin typeface="Arial" panose="020B0604020202020204" pitchFamily="34" charset="0"/>
              </a:defRPr>
            </a:lvl6pPr>
            <a:lvl7pPr marL="3507105" indent="-287655" defTabSz="1028700" eaLnBrk="0" fontAlgn="base" hangingPunct="0">
              <a:spcBef>
                <a:spcPct val="0"/>
              </a:spcBef>
              <a:spcAft>
                <a:spcPct val="0"/>
              </a:spcAft>
              <a:defRPr>
                <a:solidFill>
                  <a:schemeClr val="tx1"/>
                </a:solidFill>
                <a:latin typeface="Arial" panose="020B0604020202020204" pitchFamily="34" charset="0"/>
              </a:defRPr>
            </a:lvl7pPr>
            <a:lvl8pPr marL="3964305" indent="-287655" defTabSz="1028700" eaLnBrk="0" fontAlgn="base" hangingPunct="0">
              <a:spcBef>
                <a:spcPct val="0"/>
              </a:spcBef>
              <a:spcAft>
                <a:spcPct val="0"/>
              </a:spcAft>
              <a:defRPr>
                <a:solidFill>
                  <a:schemeClr val="tx1"/>
                </a:solidFill>
                <a:latin typeface="Arial" panose="020B0604020202020204" pitchFamily="34" charset="0"/>
              </a:defRPr>
            </a:lvl8pPr>
            <a:lvl9pPr marL="4421505" indent="-287655" defTabSz="10287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zh-CN" altLang="en-US" sz="1900" b="1" dirty="0" smtClean="0">
                <a:solidFill>
                  <a:srgbClr val="000000"/>
                </a:solidFill>
                <a:latin typeface="Times New Roman" panose="02020603050405020304" pitchFamily="18" charset="0"/>
                <a:ea typeface="楷体" panose="02010609060101010101" pitchFamily="49" charset="-122"/>
              </a:rPr>
              <a:t>单击此处添加标题内容</a:t>
            </a:r>
            <a:endParaRPr lang="zh-CN" altLang="en-US" sz="1900" b="1" dirty="0">
              <a:solidFill>
                <a:srgbClr val="000000"/>
              </a:solidFill>
              <a:latin typeface="Times New Roman" panose="02020603050405020304" pitchFamily="18" charset="0"/>
              <a:ea typeface="楷体" panose="02010609060101010101" pitchFamily="49" charset="-122"/>
            </a:endParaRPr>
          </a:p>
        </p:txBody>
      </p:sp>
      <p:pic>
        <p:nvPicPr>
          <p:cNvPr id="16" name="Picture 106" descr="三角符号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90"/>
                                          </p:val>
                                        </p:tav>
                                        <p:tav tm="100000">
                                          <p:val>
                                            <p:fltVal val="0"/>
                                          </p:val>
                                        </p:tav>
                                      </p:tavLst>
                                    </p:anim>
                                    <p:animEffect transition="in" filter="fade">
                                      <p:cBhvr>
                                        <p:cTn id="14" dur="500"/>
                                        <p:tgtEl>
                                          <p:spTgt spid="15"/>
                                        </p:tgtEl>
                                      </p:cBhvr>
                                    </p:animEffect>
                                  </p:childTnLst>
                                </p:cTn>
                              </p:par>
                            </p:childTnLst>
                          </p:cTn>
                        </p:par>
                        <p:par>
                          <p:cTn id="15" fill="hold">
                            <p:stCondLst>
                              <p:cond delay="725"/>
                            </p:stCondLst>
                            <p:childTnLst>
                              <p:par>
                                <p:cTn id="16" presetID="23" presetClass="entr" presetSubtype="16" fill="hold" nodeType="afterEffect">
                                  <p:stCondLst>
                                    <p:cond delay="0"/>
                                  </p:stCondLst>
                                  <p:childTnLst>
                                    <p:set>
                                      <p:cBhvr>
                                        <p:cTn id="17" dur="1" fill="hold">
                                          <p:stCondLst>
                                            <p:cond delay="0"/>
                                          </p:stCondLst>
                                        </p:cTn>
                                        <p:tgtEl>
                                          <p:spTgt spid="130050"/>
                                        </p:tgtEl>
                                        <p:attrNameLst>
                                          <p:attrName>style.visibility</p:attrName>
                                        </p:attrNameLst>
                                      </p:cBhvr>
                                      <p:to>
                                        <p:strVal val="visible"/>
                                      </p:to>
                                    </p:set>
                                    <p:anim calcmode="lin" valueType="num">
                                      <p:cBhvr>
                                        <p:cTn id="18" dur="1000" fill="hold"/>
                                        <p:tgtEl>
                                          <p:spTgt spid="130050"/>
                                        </p:tgtEl>
                                        <p:attrNameLst>
                                          <p:attrName>ppt_w</p:attrName>
                                        </p:attrNameLst>
                                      </p:cBhvr>
                                      <p:tavLst>
                                        <p:tav tm="0">
                                          <p:val>
                                            <p:fltVal val="0"/>
                                          </p:val>
                                        </p:tav>
                                        <p:tav tm="100000">
                                          <p:val>
                                            <p:strVal val="#ppt_w"/>
                                          </p:val>
                                        </p:tav>
                                      </p:tavLst>
                                    </p:anim>
                                    <p:anim calcmode="lin" valueType="num">
                                      <p:cBhvr>
                                        <p:cTn id="19" dur="1000" fill="hold"/>
                                        <p:tgtEl>
                                          <p:spTgt spid="130050"/>
                                        </p:tgtEl>
                                        <p:attrNameLst>
                                          <p:attrName>ppt_h</p:attrName>
                                        </p:attrNameLst>
                                      </p:cBhvr>
                                      <p:tavLst>
                                        <p:tav tm="0">
                                          <p:val>
                                            <p:fltVal val="0"/>
                                          </p:val>
                                        </p:tav>
                                        <p:tav tm="100000">
                                          <p:val>
                                            <p:strVal val="#ppt_h"/>
                                          </p:val>
                                        </p:tav>
                                      </p:tavLst>
                                    </p:anim>
                                  </p:childTnLst>
                                </p:cTn>
                              </p:par>
                            </p:childTnLst>
                          </p:cTn>
                        </p:par>
                        <p:par>
                          <p:cTn id="20" fill="hold">
                            <p:stCondLst>
                              <p:cond delay="1725"/>
                            </p:stCondLst>
                            <p:childTnLst>
                              <p:par>
                                <p:cTn id="21" presetID="22" presetClass="entr" presetSubtype="8" fill="hold" nodeType="afterEffect">
                                  <p:stCondLst>
                                    <p:cond delay="0"/>
                                  </p:stCondLst>
                                  <p:childTnLst>
                                    <p:set>
                                      <p:cBhvr>
                                        <p:cTn id="22" dur="1" fill="hold">
                                          <p:stCondLst>
                                            <p:cond delay="0"/>
                                          </p:stCondLst>
                                        </p:cTn>
                                        <p:tgtEl>
                                          <p:spTgt spid="130051"/>
                                        </p:tgtEl>
                                        <p:attrNameLst>
                                          <p:attrName>style.visibility</p:attrName>
                                        </p:attrNameLst>
                                      </p:cBhvr>
                                      <p:to>
                                        <p:strVal val="visible"/>
                                      </p:to>
                                    </p:set>
                                    <p:animEffect transition="in" filter="wipe(left)">
                                      <p:cBhvr>
                                        <p:cTn id="23" dur="1000"/>
                                        <p:tgtEl>
                                          <p:spTgt spid="130051"/>
                                        </p:tgtEl>
                                      </p:cBhvr>
                                    </p:animEffect>
                                  </p:childTnLst>
                                </p:cTn>
                              </p:par>
                            </p:childTnLst>
                          </p:cTn>
                        </p:par>
                        <p:par>
                          <p:cTn id="24" fill="hold">
                            <p:stCondLst>
                              <p:cond delay="2725"/>
                            </p:stCondLst>
                            <p:childTnLst>
                              <p:par>
                                <p:cTn id="25" presetID="22" presetClass="entr" presetSubtype="8" fill="hold" nodeType="afterEffect">
                                  <p:stCondLst>
                                    <p:cond delay="0"/>
                                  </p:stCondLst>
                                  <p:childTnLst>
                                    <p:set>
                                      <p:cBhvr>
                                        <p:cTn id="26" dur="1" fill="hold">
                                          <p:stCondLst>
                                            <p:cond delay="0"/>
                                          </p:stCondLst>
                                        </p:cTn>
                                        <p:tgtEl>
                                          <p:spTgt spid="130054"/>
                                        </p:tgtEl>
                                        <p:attrNameLst>
                                          <p:attrName>style.visibility</p:attrName>
                                        </p:attrNameLst>
                                      </p:cBhvr>
                                      <p:to>
                                        <p:strVal val="visible"/>
                                      </p:to>
                                    </p:set>
                                    <p:animEffect transition="in" filter="wipe(left)">
                                      <p:cBhvr>
                                        <p:cTn id="27" dur="1000"/>
                                        <p:tgtEl>
                                          <p:spTgt spid="130054"/>
                                        </p:tgtEl>
                                      </p:cBhvr>
                                    </p:animEffect>
                                  </p:childTnLst>
                                </p:cTn>
                              </p:par>
                            </p:childTnLst>
                          </p:cTn>
                        </p:par>
                        <p:par>
                          <p:cTn id="28" fill="hold">
                            <p:stCondLst>
                              <p:cond delay="3725"/>
                            </p:stCondLst>
                            <p:childTnLst>
                              <p:par>
                                <p:cTn id="29" presetID="22" presetClass="entr" presetSubtype="8" fill="hold" nodeType="afterEffect">
                                  <p:stCondLst>
                                    <p:cond delay="0"/>
                                  </p:stCondLst>
                                  <p:childTnLst>
                                    <p:set>
                                      <p:cBhvr>
                                        <p:cTn id="30" dur="1" fill="hold">
                                          <p:stCondLst>
                                            <p:cond delay="0"/>
                                          </p:stCondLst>
                                        </p:cTn>
                                        <p:tgtEl>
                                          <p:spTgt spid="130057"/>
                                        </p:tgtEl>
                                        <p:attrNameLst>
                                          <p:attrName>style.visibility</p:attrName>
                                        </p:attrNameLst>
                                      </p:cBhvr>
                                      <p:to>
                                        <p:strVal val="visible"/>
                                      </p:to>
                                    </p:set>
                                    <p:animEffect transition="in" filter="wipe(left)">
                                      <p:cBhvr>
                                        <p:cTn id="31" dur="1000"/>
                                        <p:tgtEl>
                                          <p:spTgt spid="130057"/>
                                        </p:tgtEl>
                                      </p:cBhvr>
                                    </p:animEffect>
                                  </p:childTnLst>
                                </p:cTn>
                              </p:par>
                            </p:childTnLst>
                          </p:cTn>
                        </p:par>
                        <p:par>
                          <p:cTn id="32" fill="hold">
                            <p:stCondLst>
                              <p:cond delay="4725"/>
                            </p:stCondLst>
                            <p:childTnLst>
                              <p:par>
                                <p:cTn id="33" presetID="22" presetClass="entr" presetSubtype="8" fill="hold" nodeType="afterEffect">
                                  <p:stCondLst>
                                    <p:cond delay="0"/>
                                  </p:stCondLst>
                                  <p:childTnLst>
                                    <p:set>
                                      <p:cBhvr>
                                        <p:cTn id="34" dur="1" fill="hold">
                                          <p:stCondLst>
                                            <p:cond delay="0"/>
                                          </p:stCondLst>
                                        </p:cTn>
                                        <p:tgtEl>
                                          <p:spTgt spid="130060"/>
                                        </p:tgtEl>
                                        <p:attrNameLst>
                                          <p:attrName>style.visibility</p:attrName>
                                        </p:attrNameLst>
                                      </p:cBhvr>
                                      <p:to>
                                        <p:strVal val="visible"/>
                                      </p:to>
                                    </p:set>
                                    <p:animEffect transition="in" filter="wipe(left)">
                                      <p:cBhvr>
                                        <p:cTn id="35" dur="1000"/>
                                        <p:tgtEl>
                                          <p:spTgt spid="130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6666"/>
        </a:dk2>
        <a:lt2>
          <a:srgbClr val="808080"/>
        </a:lt2>
        <a:accent1>
          <a:srgbClr val="F8A230"/>
        </a:accent1>
        <a:accent2>
          <a:srgbClr val="5CACE2"/>
        </a:accent2>
        <a:accent3>
          <a:srgbClr val="FFFFFF"/>
        </a:accent3>
        <a:accent4>
          <a:srgbClr val="000000"/>
        </a:accent4>
        <a:accent5>
          <a:srgbClr val="FBCEAD"/>
        </a:accent5>
        <a:accent6>
          <a:srgbClr val="539BCD"/>
        </a:accent6>
        <a:hlink>
          <a:srgbClr val="E569A7"/>
        </a:hlink>
        <a:folHlink>
          <a:srgbClr val="95D844"/>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66"/>
        </a:dk2>
        <a:lt2>
          <a:srgbClr val="808080"/>
        </a:lt2>
        <a:accent1>
          <a:srgbClr val="8EEA3A"/>
        </a:accent1>
        <a:accent2>
          <a:srgbClr val="F97B90"/>
        </a:accent2>
        <a:accent3>
          <a:srgbClr val="FFFFFF"/>
        </a:accent3>
        <a:accent4>
          <a:srgbClr val="000000"/>
        </a:accent4>
        <a:accent5>
          <a:srgbClr val="C6F3AE"/>
        </a:accent5>
        <a:accent6>
          <a:srgbClr val="E26F82"/>
        </a:accent6>
        <a:hlink>
          <a:srgbClr val="5DC2F5"/>
        </a:hlink>
        <a:folHlink>
          <a:srgbClr val="FFA4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Design 3">
    <a:dk1>
      <a:srgbClr val="000000"/>
    </a:dk1>
    <a:lt1>
      <a:srgbClr val="FFFFFF"/>
    </a:lt1>
    <a:dk2>
      <a:srgbClr val="000066"/>
    </a:dk2>
    <a:lt2>
      <a:srgbClr val="808080"/>
    </a:lt2>
    <a:accent1>
      <a:srgbClr val="8EEA3A"/>
    </a:accent1>
    <a:accent2>
      <a:srgbClr val="F97B90"/>
    </a:accent2>
    <a:accent3>
      <a:srgbClr val="FFFFFF"/>
    </a:accent3>
    <a:accent4>
      <a:srgbClr val="000000"/>
    </a:accent4>
    <a:accent5>
      <a:srgbClr val="C6F3AE"/>
    </a:accent5>
    <a:accent6>
      <a:srgbClr val="E26F82"/>
    </a:accent6>
    <a:hlink>
      <a:srgbClr val="5DC2F5"/>
    </a:hlink>
    <a:folHlink>
      <a:srgbClr val="FFA41D"/>
    </a:folHlink>
  </a:clrScheme>
</a:themeOverride>
</file>

<file path=ppt/theme/themeOverride2.xml><?xml version="1.0" encoding="utf-8"?>
<a:themeOverride xmlns:a="http://schemas.openxmlformats.org/drawingml/2006/main">
  <a:clrScheme name="Default Design 2">
    <a:dk1>
      <a:srgbClr val="000000"/>
    </a:dk1>
    <a:lt1>
      <a:srgbClr val="FFFFFF"/>
    </a:lt1>
    <a:dk2>
      <a:srgbClr val="006666"/>
    </a:dk2>
    <a:lt2>
      <a:srgbClr val="808080"/>
    </a:lt2>
    <a:accent1>
      <a:srgbClr val="F8A230"/>
    </a:accent1>
    <a:accent2>
      <a:srgbClr val="5CACE2"/>
    </a:accent2>
    <a:accent3>
      <a:srgbClr val="FFFFFF"/>
    </a:accent3>
    <a:accent4>
      <a:srgbClr val="000000"/>
    </a:accent4>
    <a:accent5>
      <a:srgbClr val="FBCEAD"/>
    </a:accent5>
    <a:accent6>
      <a:srgbClr val="539BCD"/>
    </a:accent6>
    <a:hlink>
      <a:srgbClr val="E569A7"/>
    </a:hlink>
    <a:folHlink>
      <a:srgbClr val="95D844"/>
    </a:folHlink>
  </a:clrScheme>
</a:themeOverride>
</file>

<file path=docProps/app.xml><?xml version="1.0" encoding="utf-8"?>
<Properties xmlns="http://schemas.openxmlformats.org/officeDocument/2006/extended-properties" xmlns:vt="http://schemas.openxmlformats.org/officeDocument/2006/docPropsVTypes">
  <TotalTime>0</TotalTime>
  <Words>2802</Words>
  <Application>WPS 演示</Application>
  <PresentationFormat>自定义</PresentationFormat>
  <Paragraphs>359</Paragraphs>
  <Slides>27</Slides>
  <Notes>26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Arial</vt:lpstr>
      <vt:lpstr>宋体</vt:lpstr>
      <vt:lpstr>Wingdings</vt:lpstr>
      <vt:lpstr>Calibri</vt:lpstr>
      <vt:lpstr>微软雅黑</vt:lpstr>
      <vt:lpstr>华文行楷</vt:lpstr>
      <vt:lpstr>汉仪柏青体繁</vt:lpstr>
      <vt:lpstr>方正康体简体</vt:lpstr>
      <vt:lpstr>楷体</vt:lpstr>
      <vt:lpstr>楷体_GB2312</vt:lpstr>
      <vt:lpstr>Times New Roman</vt:lpstr>
      <vt:lpstr>方正黑体简体</vt:lpstr>
      <vt:lpstr>隶书</vt:lpstr>
      <vt:lpstr>黑体</vt:lpstr>
      <vt:lpstr>方正清刻本悦宋简体</vt:lpstr>
      <vt:lpstr>Default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 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佛教文化PPT-2</dc:title>
  <dc:creator/>
  <cp:lastModifiedBy>Administrator</cp:lastModifiedBy>
  <cp:revision>300</cp:revision>
  <dcterms:created xsi:type="dcterms:W3CDTF">2008-03-10T09:13:00Z</dcterms:created>
  <dcterms:modified xsi:type="dcterms:W3CDTF">2017-04-01T08:44:04Z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