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8" r:id="rId6"/>
    <p:sldId id="260" r:id="rId7"/>
    <p:sldId id="272" r:id="rId8"/>
    <p:sldId id="262" r:id="rId9"/>
    <p:sldId id="265" r:id="rId10"/>
    <p:sldId id="266" r:id="rId11"/>
    <p:sldId id="264" r:id="rId12"/>
    <p:sldId id="267" r:id="rId13"/>
    <p:sldId id="269" r:id="rId14"/>
    <p:sldId id="259" r:id="rId15"/>
    <p:sldId id="261" r:id="rId16"/>
    <p:sldId id="270" r:id="rId17"/>
    <p:sldId id="271" r:id="rId18"/>
    <p:sldId id="283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000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7" autoAdjust="0"/>
    <p:restoredTop sz="92788" autoAdjust="0"/>
  </p:normalViewPr>
  <p:slideViewPr>
    <p:cSldViewPr>
      <p:cViewPr varScale="1">
        <p:scale>
          <a:sx n="102" d="100"/>
          <a:sy n="102" d="100"/>
        </p:scale>
        <p:origin x="-432" y="-96"/>
      </p:cViewPr>
      <p:guideLst>
        <p:guide orient="horz" pos="2160"/>
        <p:guide pos="38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2CC69-CE94-44F4-8714-F03E07441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7729-89CF-4AE5-811D-1A6DD7A79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浪微博：@我爱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8EB8-5BA3-40D0-AD36-F695C8EFB38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32E0C-D115-47D8-8D22-487ED19F17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1DB2E-F3A5-4F68-A66A-23CA1A9F38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E90AC-B228-460A-AE92-05BAF26903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65346-0ECC-43AF-8A22-ACD9E02BD83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58CC8-DC4A-4EF7-88F0-12ECF3AA1B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email">
                <a:alphaModFix amt="1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201150" y="0"/>
              <a:ext cx="2819400" cy="3206376"/>
            </a:xfrm>
            <a:prstGeom prst="rect">
              <a:avLst/>
            </a:prstGeom>
            <a:blipFill>
              <a:blip r:embed="rId3">
                <a:alphaModFix amt="15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DD318-5CF9-4C4F-9EF4-A301B5CE12F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FA528-0CBD-4A1C-A73A-2B365F1A5E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DB268-0C9B-4B3F-979C-82B9D021064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AF36-B9FA-49B9-A67A-D2F10A42D1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B9B7-D5EC-4963-8AAF-5D1F93B85F6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88B1-1166-4B53-8092-C370A5E374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FC2B0-CCDE-485B-8B84-97F783BDADB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16840-004E-4EF6-873B-AEDF0A5FB1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52331-5E6D-480C-BA3F-FE9D33CC145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7DA9E-F964-4429-9304-6BAFD28D45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159B7-A3CA-47DD-B0EC-6216ED2D26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2669-E0CB-4300-A4C6-ABD802A14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180AD-579D-4D1F-AC38-2FBB1B1511B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5FB70-2202-4621-8ECA-AD617ACFFB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3D537-1850-4518-9C3A-E57D9F4F656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CA6D-6DED-4A63-8327-4BF0BC790D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  <a:lumMod val="0"/>
                <a:lumOff val="100000"/>
              </a:schemeClr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A7BF8F-173C-4E63-83B5-DC43D24E1B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DBB1DB-A424-479C-8C28-83908C15DF6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11.png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6.png"/><Relationship Id="rId3" Type="http://schemas.openxmlformats.org/officeDocument/2006/relationships/image" Target="../media/image55.GIF"/><Relationship Id="rId2" Type="http://schemas.openxmlformats.org/officeDocument/2006/relationships/image" Target="../media/image54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0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-1588" y="5370513"/>
            <a:ext cx="12193588" cy="4730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9363075" y="5370513"/>
            <a:ext cx="1628775" cy="473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3" name="图片 3(向天歌演示原创免费模板：www.TopPPT.cn)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4" t="62703" r="21764" b="10680"/>
          <a:stretch>
            <a:fillRect/>
          </a:stretch>
        </p:blipFill>
        <p:spPr bwMode="auto">
          <a:xfrm>
            <a:off x="6672064" y="3789040"/>
            <a:ext cx="21621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7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892300"/>
            <a:ext cx="1849438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9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975" y="4341813"/>
            <a:ext cx="22098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0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803275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1(向天歌演示原创免费模板：www.TopPPT.cn)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70385">
            <a:off x="3079750" y="2743200"/>
            <a:ext cx="6604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1" name="文本框 14(向天歌演示原创免费模板：www.TopPPT.cn)"/>
          <p:cNvSpPr txBox="1">
            <a:spLocks noChangeArrowheads="1"/>
          </p:cNvSpPr>
          <p:nvPr/>
        </p:nvSpPr>
        <p:spPr bwMode="auto">
          <a:xfrm>
            <a:off x="3914775" y="1493838"/>
            <a:ext cx="10953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 dirty="0"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endParaRPr lang="zh-CN" altLang="en-US" sz="115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62" name="文本框 15(向天歌演示原创免费模板：www.TopPPT.cn)"/>
          <p:cNvSpPr txBox="1">
            <a:spLocks noChangeArrowheads="1"/>
          </p:cNvSpPr>
          <p:nvPr/>
        </p:nvSpPr>
        <p:spPr bwMode="auto">
          <a:xfrm>
            <a:off x="5222875" y="1560513"/>
            <a:ext cx="1095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9600" dirty="0">
                <a:solidFill>
                  <a:srgbClr val="B7000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终</a:t>
            </a:r>
            <a:endParaRPr lang="zh-CN" altLang="en-US" sz="9600" dirty="0">
              <a:solidFill>
                <a:srgbClr val="B7000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63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6075363" y="1301750"/>
            <a:ext cx="10953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总</a:t>
            </a:r>
            <a:endParaRPr lang="zh-CN" altLang="en-US" sz="13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64" name="文本框 17(向天歌演示原创免费模板：www.TopPPT.cn)"/>
          <p:cNvSpPr txBox="1">
            <a:spLocks noChangeArrowheads="1"/>
          </p:cNvSpPr>
          <p:nvPr/>
        </p:nvSpPr>
        <p:spPr bwMode="auto">
          <a:xfrm>
            <a:off x="7539038" y="1735138"/>
            <a:ext cx="109537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 dirty="0">
                <a:latin typeface="华文行楷" panose="02010800040101010101" pitchFamily="2" charset="-122"/>
                <a:ea typeface="华文行楷" panose="02010800040101010101" pitchFamily="2" charset="-122"/>
              </a:rPr>
              <a:t>结</a:t>
            </a:r>
            <a:endParaRPr lang="zh-CN" altLang="en-US" sz="115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2(向天歌演示原创免费模板：www.TopPPT.cn)"/>
          <p:cNvSpPr txBox="1">
            <a:spLocks noChangeArrowheads="1"/>
          </p:cNvSpPr>
          <p:nvPr/>
        </p:nvSpPr>
        <p:spPr bwMode="auto">
          <a:xfrm>
            <a:off x="9363075" y="5351463"/>
            <a:ext cx="16287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C00000"/>
                </a:solidFill>
                <a:latin typeface="Impact" panose="020B0806030902050204" pitchFamily="34" charset="0"/>
              </a:rPr>
              <a:t>2017</a:t>
            </a:r>
            <a:endParaRPr lang="zh-CN" altLang="en-US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10203" y="5345430"/>
            <a:ext cx="4098290" cy="426720"/>
          </a:xfrm>
          <a:prstGeom prst="rect">
            <a:avLst/>
          </a:prstGeom>
        </p:spPr>
        <p:txBody>
          <a:bodyPr wrap="none">
            <a:spAutoFit/>
          </a:bodyPr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-www.zhongguofeng.com</a:t>
            </a:r>
            <a:endParaRPr lang="en-US" altLang="zh-CN" sz="2000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9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295" name="图片 20(向天歌演示原创免费模板：www.TopPPT.cn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439863"/>
            <a:ext cx="6769100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图片 25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" y="-458788"/>
            <a:ext cx="4248150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4"/>
          <a:srcRect t="11092" r="22634" b="20270"/>
          <a:stretch>
            <a:fillRect/>
          </a:stretch>
        </p:blipFill>
        <p:spPr>
          <a:xfrm>
            <a:off x="9403729" y="2052438"/>
            <a:ext cx="2160240" cy="1728193"/>
          </a:xfrm>
          <a:prstGeom prst="rect">
            <a:avLst/>
          </a:prstGeom>
        </p:spPr>
      </p:pic>
      <p:sp>
        <p:nvSpPr>
          <p:cNvPr id="16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8256240" y="3861048"/>
            <a:ext cx="331236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8" name="图片 7(向天歌演示原创免费模板：www.TopPPT.cn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" y="-458788"/>
            <a:ext cx="4248150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(向天歌演示原创免费模板：www.TopPPT.cn)" descr="C:\Users\admin\Desktop\荷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300" y="3108325"/>
            <a:ext cx="3071813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4863" y="1131093"/>
            <a:ext cx="2834886" cy="2316681"/>
          </a:xfrm>
          <a:prstGeom prst="rect">
            <a:avLst/>
          </a:prstGeom>
        </p:spPr>
      </p:pic>
      <p:sp>
        <p:nvSpPr>
          <p:cNvPr id="15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664390" y="3447774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15(向天歌演示原创免费模板：www.TopPPT.cn)"/>
          <p:cNvPicPr>
            <a:picLocks noChangeAspect="1"/>
          </p:cNvPicPr>
          <p:nvPr/>
        </p:nvPicPr>
        <p:blipFill rotWithShape="1">
          <a:blip r:embed="rId5"/>
          <a:srcRect l="48450" t="15883" r="26750" b="59747"/>
          <a:stretch>
            <a:fillRect/>
          </a:stretch>
        </p:blipFill>
        <p:spPr>
          <a:xfrm>
            <a:off x="1512261" y="2597053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4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44" name="组合 2(向天歌演示原创免费模板：www.TopPPT.cn)"/>
          <p:cNvGrpSpPr/>
          <p:nvPr/>
        </p:nvGrpSpPr>
        <p:grpSpPr bwMode="auto">
          <a:xfrm>
            <a:off x="1720850" y="5410200"/>
            <a:ext cx="2374900" cy="298450"/>
            <a:chOff x="1055440" y="4662036"/>
            <a:chExt cx="2376114" cy="297801"/>
          </a:xfrm>
        </p:grpSpPr>
        <p:pic>
          <p:nvPicPr>
            <p:cNvPr id="14357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8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5" name="组合 11(向天歌演示原创免费模板：www.TopPPT.cn)"/>
          <p:cNvGrpSpPr/>
          <p:nvPr/>
        </p:nvGrpSpPr>
        <p:grpSpPr bwMode="auto">
          <a:xfrm>
            <a:off x="8197850" y="5472708"/>
            <a:ext cx="2376488" cy="298450"/>
            <a:chOff x="1055440" y="4662036"/>
            <a:chExt cx="2376114" cy="297801"/>
          </a:xfrm>
        </p:grpSpPr>
        <p:pic>
          <p:nvPicPr>
            <p:cNvPr id="14355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6" name="图片 10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2"/>
          <a:stretch>
            <a:fillRect/>
          </a:stretch>
        </p:blipFill>
        <p:spPr bwMode="auto">
          <a:xfrm>
            <a:off x="1717675" y="2133600"/>
            <a:ext cx="2381250" cy="328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图片 18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938" y="2136775"/>
            <a:ext cx="2381250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8" name="组合 20(向天歌演示原创免费模板：www.TopPPT.cn)"/>
          <p:cNvGrpSpPr/>
          <p:nvPr/>
        </p:nvGrpSpPr>
        <p:grpSpPr bwMode="auto">
          <a:xfrm>
            <a:off x="4968875" y="5414963"/>
            <a:ext cx="2376488" cy="298450"/>
            <a:chOff x="1055440" y="4662036"/>
            <a:chExt cx="2376114" cy="297801"/>
          </a:xfrm>
        </p:grpSpPr>
        <p:pic>
          <p:nvPicPr>
            <p:cNvPr id="14353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2(向天歌演示原创免费模板：www.TopPPT.cn)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9" name="图片 19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2154238"/>
            <a:ext cx="2376487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TextBox 23(向天歌演示原创免费模板：www.TopPPT.cn)"/>
          <p:cNvSpPr txBox="1">
            <a:spLocks noChangeArrowheads="1"/>
          </p:cNvSpPr>
          <p:nvPr/>
        </p:nvSpPr>
        <p:spPr bwMode="auto">
          <a:xfrm>
            <a:off x="2252664" y="5771158"/>
            <a:ext cx="137021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忆往昔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1" name="TextBox 25(向天歌演示原创免费模板：www.TopPPT.cn)"/>
          <p:cNvSpPr txBox="1">
            <a:spLocks noChangeArrowheads="1"/>
          </p:cNvSpPr>
          <p:nvPr/>
        </p:nvSpPr>
        <p:spPr bwMode="auto">
          <a:xfrm>
            <a:off x="5578476" y="5766395"/>
            <a:ext cx="13702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看今朝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2" name="TextBox 26(向天歌演示原创免费模板：www.TopPPT.cn)"/>
          <p:cNvSpPr txBox="1">
            <a:spLocks noChangeArrowheads="1"/>
          </p:cNvSpPr>
          <p:nvPr/>
        </p:nvSpPr>
        <p:spPr bwMode="auto">
          <a:xfrm>
            <a:off x="8758239" y="5766395"/>
            <a:ext cx="13702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念明日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/>
          <a:srcRect l="14338" t="24637" r="12473" b="21676"/>
          <a:stretch>
            <a:fillRect/>
          </a:stretch>
        </p:blipFill>
        <p:spPr>
          <a:xfrm>
            <a:off x="767407" y="692696"/>
            <a:ext cx="2088233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(向天歌演示原创免费模板：www.TopPPT.cn)"/>
          <p:cNvPicPr>
            <a:picLocks noChangeAspect="1" noChangeArrowheads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"/>
            <a:ext cx="12238528" cy="68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2436813"/>
            <a:ext cx="665162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3695700"/>
            <a:ext cx="6477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(向天歌演示原创免费模板：www.TopPPT.cn)" descr="E:\PPT\PPT中国风元素\水墨具体图案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4868863"/>
            <a:ext cx="6477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组合 14(向天歌演示原创免费模板：www.TopPPT.cn)"/>
          <p:cNvGrpSpPr/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5372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4"/>
          <a:srcRect l="15175" t="16847" r="19066" b="19217"/>
          <a:stretch>
            <a:fillRect/>
          </a:stretch>
        </p:blipFill>
        <p:spPr>
          <a:xfrm>
            <a:off x="9480375" y="1844824"/>
            <a:ext cx="1872209" cy="1368152"/>
          </a:xfrm>
          <a:prstGeom prst="rect">
            <a:avLst/>
          </a:prstGeom>
        </p:spPr>
      </p:pic>
      <p:sp>
        <p:nvSpPr>
          <p:cNvPr id="18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3071664" y="2364472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您使用向天歌演示推出的免费原创模板，建议您在使用中，使用微软雅黑字体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3938861" y="3616667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您使用向天歌演示推出的免费原创模板，建议您在使用中，使用微软雅黑字体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4943872" y="4819432"/>
            <a:ext cx="489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您使用向天歌演示推出的免费原创模板，建议您在使用中，使用微软雅黑字体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1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组合 5(向天歌演示原创免费模板：www.TopPPT.cn)"/>
          <p:cNvGrpSpPr/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17416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3"/>
          <a:srcRect l="15142" t="10066" r="14191" b="22825"/>
          <a:stretch>
            <a:fillRect/>
          </a:stretch>
        </p:blipFill>
        <p:spPr>
          <a:xfrm>
            <a:off x="404024" y="210399"/>
            <a:ext cx="2016224" cy="1440160"/>
          </a:xfrm>
          <a:prstGeom prst="rect">
            <a:avLst/>
          </a:prstGeom>
        </p:spPr>
      </p:pic>
      <p:sp>
        <p:nvSpPr>
          <p:cNvPr id="14" name="Oval 80(向天歌演示原创免费模板：www.TopPPT.cn)"/>
          <p:cNvSpPr/>
          <p:nvPr/>
        </p:nvSpPr>
        <p:spPr>
          <a:xfrm>
            <a:off x="1305694" y="2039087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AU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92(向天歌演示原创免费模板：www.TopPPT.cn)"/>
          <p:cNvSpPr/>
          <p:nvPr/>
        </p:nvSpPr>
        <p:spPr>
          <a:xfrm>
            <a:off x="1305694" y="3425536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AU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97(向天歌演示原创免费模板：www.TopPPT.cn)"/>
          <p:cNvSpPr/>
          <p:nvPr/>
        </p:nvSpPr>
        <p:spPr>
          <a:xfrm>
            <a:off x="6055116" y="2039087"/>
            <a:ext cx="699076" cy="699074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AU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02(向天歌演示原创免费模板：www.TopPPT.cn)"/>
          <p:cNvSpPr/>
          <p:nvPr/>
        </p:nvSpPr>
        <p:spPr>
          <a:xfrm>
            <a:off x="6055116" y="3436897"/>
            <a:ext cx="699076" cy="699074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AU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06(向天歌演示原创免费模板：www.TopPPT.cn)"/>
          <p:cNvSpPr/>
          <p:nvPr/>
        </p:nvSpPr>
        <p:spPr>
          <a:xfrm>
            <a:off x="1305694" y="4811986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AU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10(向天歌演示原创免费模板：www.TopPPT.cn)"/>
          <p:cNvSpPr/>
          <p:nvPr/>
        </p:nvSpPr>
        <p:spPr>
          <a:xfrm>
            <a:off x="6055116" y="4834708"/>
            <a:ext cx="699076" cy="699074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AU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@|17FFC:16777215|FBC:16777215|LFC:16777215|LBC:16777215(向天歌演示原创免费模板：www.TopPPT.cn)"/>
          <p:cNvSpPr txBox="1"/>
          <p:nvPr/>
        </p:nvSpPr>
        <p:spPr>
          <a:xfrm>
            <a:off x="2214488" y="2039087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@|17FFC:16777215|FBC:16777215|LFC:16777215|LBC:16777215(向天歌演示原创免费模板：www.TopPPT.cn)"/>
          <p:cNvSpPr txBox="1"/>
          <p:nvPr/>
        </p:nvSpPr>
        <p:spPr>
          <a:xfrm>
            <a:off x="2218569" y="236108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21(向天歌演示原创免费模板：www.TopPPT.cn)"/>
          <p:cNvGrpSpPr/>
          <p:nvPr/>
        </p:nvGrpSpPr>
        <p:grpSpPr>
          <a:xfrm>
            <a:off x="6888088" y="2039087"/>
            <a:ext cx="2338080" cy="691333"/>
            <a:chOff x="2746511" y="1860957"/>
            <a:chExt cx="2338080" cy="691333"/>
          </a:xfrm>
        </p:grpSpPr>
        <p:sp>
          <p:nvSpPr>
            <p:cNvPr id="23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(向天歌演示原创免费模板：www.TopPPT.cn)"/>
          <p:cNvGrpSpPr/>
          <p:nvPr/>
        </p:nvGrpSpPr>
        <p:grpSpPr>
          <a:xfrm>
            <a:off x="2214488" y="3456316"/>
            <a:ext cx="2338080" cy="691333"/>
            <a:chOff x="2746511" y="1860957"/>
            <a:chExt cx="2338080" cy="691333"/>
          </a:xfrm>
        </p:grpSpPr>
        <p:sp>
          <p:nvSpPr>
            <p:cNvPr id="26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(向天歌演示原创免费模板：www.TopPPT.cn)"/>
          <p:cNvGrpSpPr/>
          <p:nvPr/>
        </p:nvGrpSpPr>
        <p:grpSpPr>
          <a:xfrm>
            <a:off x="6888088" y="3456316"/>
            <a:ext cx="2338080" cy="691333"/>
            <a:chOff x="2746511" y="1860957"/>
            <a:chExt cx="2338080" cy="691333"/>
          </a:xfrm>
        </p:grpSpPr>
        <p:sp>
          <p:nvSpPr>
            <p:cNvPr id="29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(向天歌演示原创免费模板：www.TopPPT.cn)"/>
          <p:cNvGrpSpPr/>
          <p:nvPr/>
        </p:nvGrpSpPr>
        <p:grpSpPr>
          <a:xfrm>
            <a:off x="2214488" y="4811986"/>
            <a:ext cx="2338080" cy="691333"/>
            <a:chOff x="2746511" y="1860957"/>
            <a:chExt cx="2338080" cy="691333"/>
          </a:xfrm>
        </p:grpSpPr>
        <p:sp>
          <p:nvSpPr>
            <p:cNvPr id="32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(向天歌演示原创免费模板：www.TopPPT.cn)"/>
          <p:cNvGrpSpPr/>
          <p:nvPr/>
        </p:nvGrpSpPr>
        <p:grpSpPr>
          <a:xfrm>
            <a:off x="6888088" y="4811986"/>
            <a:ext cx="2338080" cy="691333"/>
            <a:chOff x="2746511" y="1860957"/>
            <a:chExt cx="2338080" cy="691333"/>
          </a:xfrm>
        </p:grpSpPr>
        <p:sp>
          <p:nvSpPr>
            <p:cNvPr id="35" name="TextBox 13@|17FFC:16777215|FBC:16777215|LFC:16777215|LBC:16777215(向天歌演示原创免费模板：www.TopPPT.cn)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@|17FFC:16777215|FBC:16777215|LFC:16777215|LBC:16777215(向天歌演示原创免费模板：www.TopPPT.cn)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Picture 3(向天歌演示原创免费模板：www.TopPPT.cn)"/>
          <p:cNvPicPr>
            <a:picLocks noChangeAspect="1"/>
          </p:cNvPicPr>
          <p:nvPr/>
        </p:nvPicPr>
        <p:blipFill rotWithShape="1">
          <a:blip r:embed="rId4"/>
          <a:srcRect l="37873"/>
          <a:stretch>
            <a:fillRect/>
          </a:stretch>
        </p:blipFill>
        <p:spPr>
          <a:xfrm>
            <a:off x="9408368" y="-7218"/>
            <a:ext cx="2799040" cy="3956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57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(向天歌演示原创免费模板：www.TopPPT.cn)" descr="C:\Users\admin\Desktop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060575"/>
            <a:ext cx="92662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(向天歌演示原创免费模板：www.TopPPT.cn)" descr="E:\PPT\PPT中国风元素\水墨具体图案\古人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341438"/>
            <a:ext cx="798512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4"/>
          <a:srcRect l="17662" t="19014" r="18314" b="27146"/>
          <a:stretch>
            <a:fillRect/>
          </a:stretch>
        </p:blipFill>
        <p:spPr>
          <a:xfrm>
            <a:off x="8400256" y="4005064"/>
            <a:ext cx="2088233" cy="1152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2615162"/>
            <a:ext cx="12192000" cy="114300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795582" y="1374702"/>
              <a:ext cx="4090670" cy="541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一心一世界 一生一百年</a:t>
              </a:r>
              <a:endParaRPr lang="zh-CN" altLang="en-US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" y="762000"/>
            <a:ext cx="1857375" cy="30434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 b="-2"/>
          <a:stretch>
            <a:fillRect/>
          </a:stretch>
        </p:blipFill>
        <p:spPr>
          <a:xfrm>
            <a:off x="5886451" y="2038350"/>
            <a:ext cx="6762751" cy="481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412583" y="582749"/>
            <a:ext cx="1449088" cy="166914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0211364" y="1098732"/>
            <a:ext cx="1776709" cy="204651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b="-3719"/>
          <a:stretch>
            <a:fillRect/>
          </a:stretch>
        </p:blipFill>
        <p:spPr>
          <a:xfrm>
            <a:off x="9680887" y="2467432"/>
            <a:ext cx="1169389" cy="134696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446503" y="1203960"/>
            <a:ext cx="4098290" cy="426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-www.zhongguofeng.com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678940" y="1703705"/>
            <a:ext cx="4366895" cy="94488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7000" y="1712595"/>
            <a:ext cx="5071110" cy="933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不可以在以下情况使用</a:t>
            </a:r>
            <a:endParaRPr lang="zh-CN" altLang="en-US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用于任何形式的在线付费下载。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收集整理我们发布的免费资源后，刻录光碟销售。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中国风文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5535" y="3805555"/>
            <a:ext cx="1532890" cy="631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805" y="4551045"/>
            <a:ext cx="5269230" cy="2113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www.zhongguofeng.com/sucai/PPT/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   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www.zhongguofeng.com/sucai/AI/</a:t>
            </a:r>
            <a:endParaRPr lang="zh-CN" altLang="en-US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CDR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0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www.zhongguofeng.com/sucai/CDR/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CAD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www.zhongguofeng.com/sucai/CAD/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MAX</a:t>
            </a:r>
            <a:r>
              <a:rPr lang="zh-CN" altLang="en-US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www.zhongguofeng.com/sucai/MAX/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平面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www.zhongguofeng.com/pingmian/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  ：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www.zhongguofeng.com/jianzhu/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装修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www.zhongguofeng.com/zhuangxiu/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国粹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www.zhongguofeng.com/guocui/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摄影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www.zhongguofeng.com/sheying/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器物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www.zhongguofeng.com/qiwu/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1200"/>
          </a:p>
        </p:txBody>
      </p:sp>
      <p:sp>
        <p:nvSpPr>
          <p:cNvPr id="10" name="文本框 9"/>
          <p:cNvSpPr txBox="1"/>
          <p:nvPr/>
        </p:nvSpPr>
        <p:spPr>
          <a:xfrm>
            <a:off x="3248025" y="4551045"/>
            <a:ext cx="5269230" cy="2113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风水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www.zhongguofeng.com/fengshui/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文玩</a:t>
            </a:r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www.zhongguofeng.com/wenwan/</a:t>
            </a:r>
            <a:endParaRPr lang="zh-CN" altLang="en-US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家具  ：</a:t>
            </a:r>
            <a:r>
              <a:rPr lang="en-US" altLang="zh-CN" sz="10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www.zhongguofeng.com/jiaju/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服装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www.zhongguofeng.com/fuzhuang/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名家  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www.zhongguofeng.com/mingjia/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手作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www.zhongguofeng.com/shouzuo/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美食  ：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www.zhongguofeng.com/meishi/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  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www.zhongguofeng.com/sucai/</a:t>
            </a:r>
            <a:endParaRPr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www.zhongguofeng.com/chanpin/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古风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www.zhongguofeng.com/gufeng/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古风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www.zhongguofeng.com/gufeng/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佛教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www.zhongguofeng.com/fojiao/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9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2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3(向天歌演示原创免费模板：www.TopPPT.cn)"/>
          <p:cNvGrpSpPr/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5147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8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9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Rectangle 11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7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9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2247900"/>
            <a:ext cx="889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3122613"/>
            <a:ext cx="889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3903663"/>
            <a:ext cx="889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4(向天歌演示原创免费模板：www.TopPPT.cn)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4789488"/>
            <a:ext cx="889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3" name="组合 12(向天歌演示原创免费模板：www.TopPPT.cn)"/>
          <p:cNvGrpSpPr/>
          <p:nvPr/>
        </p:nvGrpSpPr>
        <p:grpSpPr bwMode="auto">
          <a:xfrm>
            <a:off x="4348163" y="2205038"/>
            <a:ext cx="4113212" cy="523875"/>
            <a:chOff x="4348558" y="2377755"/>
            <a:chExt cx="4112840" cy="523895"/>
          </a:xfrm>
        </p:grpSpPr>
        <p:sp>
          <p:nvSpPr>
            <p:cNvPr id="5145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6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4" name="组合 13(向天歌演示原创免费模板：www.TopPPT.cn)"/>
          <p:cNvGrpSpPr/>
          <p:nvPr/>
        </p:nvGrpSpPr>
        <p:grpSpPr bwMode="auto">
          <a:xfrm>
            <a:off x="4348163" y="3092450"/>
            <a:ext cx="4113212" cy="523875"/>
            <a:chOff x="4352674" y="3265145"/>
            <a:chExt cx="4112840" cy="523895"/>
          </a:xfrm>
        </p:grpSpPr>
        <p:sp>
          <p:nvSpPr>
            <p:cNvPr id="5143" name="TextBox 21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9130" y="326514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4" name="TextBox 22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52674" y="326582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5" name="组合 14(向天歌演示原创免费模板：www.TopPPT.cn)"/>
          <p:cNvGrpSpPr/>
          <p:nvPr/>
        </p:nvGrpSpPr>
        <p:grpSpPr bwMode="auto">
          <a:xfrm>
            <a:off x="4348163" y="3883025"/>
            <a:ext cx="4113212" cy="523875"/>
            <a:chOff x="4371924" y="4055683"/>
            <a:chExt cx="4112840" cy="523895"/>
          </a:xfrm>
        </p:grpSpPr>
        <p:sp>
          <p:nvSpPr>
            <p:cNvPr id="5141" name="TextBox 23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28380" y="4055683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2" name="TextBox 24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71924" y="4056358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6" name="组合 15(向天歌演示原创免费模板：www.TopPPT.cn)"/>
          <p:cNvGrpSpPr/>
          <p:nvPr/>
        </p:nvGrpSpPr>
        <p:grpSpPr bwMode="auto">
          <a:xfrm>
            <a:off x="4348163" y="4748213"/>
            <a:ext cx="4113212" cy="523875"/>
            <a:chOff x="4387966" y="4921329"/>
            <a:chExt cx="4112840" cy="523895"/>
          </a:xfrm>
        </p:grpSpPr>
        <p:sp>
          <p:nvSpPr>
            <p:cNvPr id="5139" name="TextBox 25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44422" y="4921329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0" name="TextBox 26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87966" y="4922004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/>
          <a:srcRect r="69715" b="25197"/>
          <a:stretch>
            <a:fillRect/>
          </a:stretch>
        </p:blipFill>
        <p:spPr>
          <a:xfrm>
            <a:off x="1127448" y="1993901"/>
            <a:ext cx="1224136" cy="643011"/>
          </a:xfrm>
          <a:prstGeom prst="rect">
            <a:avLst/>
          </a:prstGeom>
        </p:spPr>
      </p:pic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7"/>
          <a:srcRect l="17247" t="12365" r="22063" b="23500"/>
          <a:stretch>
            <a:fillRect/>
          </a:stretch>
        </p:blipFill>
        <p:spPr>
          <a:xfrm>
            <a:off x="9696399" y="1340768"/>
            <a:ext cx="1872209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5(向天歌演示原创免费模板：www.TopPPT.cn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1381125"/>
            <a:ext cx="10945813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02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04" name="组合 10(向天歌演示原创免费模板：www.TopPPT.cn)"/>
          <p:cNvGrpSpPr/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4121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2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7" name="图片 22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2182813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23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443288"/>
            <a:ext cx="8334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24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336800"/>
            <a:ext cx="83343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25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817938"/>
            <a:ext cx="8334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26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13" y="3055938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图片 27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3681413"/>
            <a:ext cx="83343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图片 28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2257425"/>
            <a:ext cx="8350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文本框 29(向天歌演示原创免费模板：www.TopPPT.cn)"/>
          <p:cNvSpPr txBox="1">
            <a:spLocks noChangeArrowheads="1"/>
          </p:cNvSpPr>
          <p:nvPr/>
        </p:nvSpPr>
        <p:spPr bwMode="auto">
          <a:xfrm>
            <a:off x="2586038" y="1766888"/>
            <a:ext cx="1835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100" b="1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 dirty="0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5" name="文本框 30(向天歌演示原创免费模板：www.TopPPT.cn)"/>
          <p:cNvSpPr txBox="1">
            <a:spLocks noChangeArrowheads="1"/>
          </p:cNvSpPr>
          <p:nvPr/>
        </p:nvSpPr>
        <p:spPr bwMode="auto">
          <a:xfrm>
            <a:off x="3354388" y="4556125"/>
            <a:ext cx="18351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6" name="文本框 31(向天歌演示原创免费模板：www.TopPPT.cn)"/>
          <p:cNvSpPr txBox="1">
            <a:spLocks noChangeArrowheads="1"/>
          </p:cNvSpPr>
          <p:nvPr/>
        </p:nvSpPr>
        <p:spPr bwMode="auto">
          <a:xfrm>
            <a:off x="4662488" y="1762125"/>
            <a:ext cx="1835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7" name="文本框 32(向天歌演示原创免费模板：www.TopPPT.cn)"/>
          <p:cNvSpPr txBox="1">
            <a:spLocks noChangeArrowheads="1"/>
          </p:cNvSpPr>
          <p:nvPr/>
        </p:nvSpPr>
        <p:spPr bwMode="auto">
          <a:xfrm>
            <a:off x="5094288" y="4540250"/>
            <a:ext cx="1835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8" name="文本框 33(向天歌演示原创免费模板：www.TopPPT.cn)"/>
          <p:cNvSpPr txBox="1">
            <a:spLocks noChangeArrowheads="1"/>
          </p:cNvSpPr>
          <p:nvPr/>
        </p:nvSpPr>
        <p:spPr bwMode="auto">
          <a:xfrm>
            <a:off x="6283325" y="2565400"/>
            <a:ext cx="18367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9" name="文本框 34(向天歌演示原创免费模板：www.TopPPT.cn)"/>
          <p:cNvSpPr txBox="1">
            <a:spLocks noChangeArrowheads="1"/>
          </p:cNvSpPr>
          <p:nvPr/>
        </p:nvSpPr>
        <p:spPr bwMode="auto">
          <a:xfrm>
            <a:off x="7751763" y="4513263"/>
            <a:ext cx="18367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0" name="文本框 35(向天歌演示原创免费模板：www.TopPPT.cn)"/>
          <p:cNvSpPr txBox="1">
            <a:spLocks noChangeArrowheads="1"/>
          </p:cNvSpPr>
          <p:nvPr/>
        </p:nvSpPr>
        <p:spPr bwMode="auto">
          <a:xfrm>
            <a:off x="10059988" y="1785938"/>
            <a:ext cx="1835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100" b="1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100" b="1">
              <a:solidFill>
                <a:srgbClr val="B700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100" b="1">
                <a:latin typeface="微软雅黑" panose="020B0503020204020204" pitchFamily="34" charset="-122"/>
                <a:ea typeface="微软雅黑" panose="020B0503020204020204" pitchFamily="34" charset="-122"/>
              </a:rPr>
              <a:t>请输入所需文字</a:t>
            </a:r>
            <a:endPara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6"/>
          <a:srcRect l="15215" t="12035" r="17879" b="22528"/>
          <a:stretch>
            <a:fillRect/>
          </a:stretch>
        </p:blipFill>
        <p:spPr>
          <a:xfrm>
            <a:off x="911424" y="4293096"/>
            <a:ext cx="1872208" cy="1440160"/>
          </a:xfrm>
          <a:prstGeom prst="rect">
            <a:avLst/>
          </a:prstGeom>
        </p:spPr>
      </p:pic>
      <p:sp>
        <p:nvSpPr>
          <p:cNvPr id="31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4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61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2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855663"/>
            <a:ext cx="4535488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151" name="图片 12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75" y="1196975"/>
            <a:ext cx="1919288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6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2316163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7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3395663"/>
            <a:ext cx="54927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8(向天歌演示原创免费模板：www.TopPPT.cn)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675" y="4456113"/>
            <a:ext cx="523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19(向天歌演示原创免费模板：www.TopPPT.cn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5340350"/>
            <a:ext cx="5746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6" name="组合 20(向天歌演示原创免费模板：www.TopPPT.cn)"/>
          <p:cNvGrpSpPr/>
          <p:nvPr/>
        </p:nvGrpSpPr>
        <p:grpSpPr bwMode="auto">
          <a:xfrm>
            <a:off x="4064000" y="2351088"/>
            <a:ext cx="4113213" cy="523875"/>
            <a:chOff x="4348558" y="2377755"/>
            <a:chExt cx="4112840" cy="523895"/>
          </a:xfrm>
        </p:grpSpPr>
        <p:sp>
          <p:nvSpPr>
            <p:cNvPr id="6168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9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7" name="组合 23(向天歌演示原创免费模板：www.TopPPT.cn)"/>
          <p:cNvGrpSpPr/>
          <p:nvPr/>
        </p:nvGrpSpPr>
        <p:grpSpPr bwMode="auto">
          <a:xfrm>
            <a:off x="4064000" y="3463925"/>
            <a:ext cx="4113213" cy="523875"/>
            <a:chOff x="4348558" y="2377755"/>
            <a:chExt cx="4112840" cy="523895"/>
          </a:xfrm>
        </p:grpSpPr>
        <p:sp>
          <p:nvSpPr>
            <p:cNvPr id="6166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7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8" name="组合 26(向天歌演示原创免费模板：www.TopPPT.cn)"/>
          <p:cNvGrpSpPr/>
          <p:nvPr/>
        </p:nvGrpSpPr>
        <p:grpSpPr bwMode="auto">
          <a:xfrm>
            <a:off x="4064000" y="4456113"/>
            <a:ext cx="4113213" cy="523875"/>
            <a:chOff x="4348558" y="2377755"/>
            <a:chExt cx="4112840" cy="523895"/>
          </a:xfrm>
        </p:grpSpPr>
        <p:sp>
          <p:nvSpPr>
            <p:cNvPr id="6164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5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r>
                <a: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9" name="组合 29(向天歌演示原创免费模板：www.TopPPT.cn)"/>
          <p:cNvGrpSpPr/>
          <p:nvPr/>
        </p:nvGrpSpPr>
        <p:grpSpPr bwMode="auto">
          <a:xfrm>
            <a:off x="4064000" y="5392738"/>
            <a:ext cx="4113213" cy="523875"/>
            <a:chOff x="4348558" y="2377755"/>
            <a:chExt cx="4112840" cy="523895"/>
          </a:xfrm>
        </p:grpSpPr>
        <p:sp>
          <p:nvSpPr>
            <p:cNvPr id="6162" name="TextBox 19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5005014" y="2377755"/>
              <a:ext cx="34563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请输入您要的文字</a:t>
              </a:r>
              <a:endParaRPr lang="zh-CN" altLang="en-US" sz="2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3" name="TextBox 20(向天歌演示原创免费模板：www.TopPPT.cn)"/>
            <p:cNvSpPr txBox="1">
              <a:spLocks noChangeArrowheads="1"/>
            </p:cNvSpPr>
            <p:nvPr/>
          </p:nvSpPr>
          <p:spPr bwMode="auto">
            <a:xfrm>
              <a:off x="4348558" y="2378430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r>
                <a:rPr lang="en-US" altLang="zh-CN" sz="28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60" name="文本框 32(向天歌演示原创免费模板：www.TopPPT.cn)"/>
          <p:cNvSpPr txBox="1">
            <a:spLocks noChangeArrowheads="1"/>
          </p:cNvSpPr>
          <p:nvPr/>
        </p:nvSpPr>
        <p:spPr bwMode="auto">
          <a:xfrm>
            <a:off x="10056813" y="1751013"/>
            <a:ext cx="2376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遥</a:t>
            </a:r>
            <a:r>
              <a:rPr lang="en-US" altLang="zh-CN" sz="72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161" name="矩形 33(向天歌演示原创免费模板：www.TopPPT.cn)"/>
          <p:cNvSpPr>
            <a:spLocks noChangeArrowheads="1"/>
          </p:cNvSpPr>
          <p:nvPr/>
        </p:nvSpPr>
        <p:spPr bwMode="auto">
          <a:xfrm>
            <a:off x="10898188" y="2246313"/>
            <a:ext cx="103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望</a:t>
            </a:r>
            <a:endParaRPr lang="zh-CN" altLang="en-US" sz="6600"/>
          </a:p>
        </p:txBody>
      </p:sp>
      <p:sp>
        <p:nvSpPr>
          <p:cNvPr id="26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8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173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6" r="34715" b="51589"/>
          <a:stretch>
            <a:fillRect/>
          </a:stretch>
        </p:blipFill>
        <p:spPr bwMode="auto">
          <a:xfrm>
            <a:off x="-33338" y="-27384"/>
            <a:ext cx="296098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5" name="组合 7(向天歌演示原创免费模板：www.TopPPT.cn)"/>
          <p:cNvGrpSpPr/>
          <p:nvPr/>
        </p:nvGrpSpPr>
        <p:grpSpPr bwMode="auto">
          <a:xfrm>
            <a:off x="-31750" y="6473825"/>
            <a:ext cx="12223750" cy="425450"/>
            <a:chOff x="-32389" y="6473921"/>
            <a:chExt cx="12224389" cy="424896"/>
          </a:xfrm>
        </p:grpSpPr>
        <p:pic>
          <p:nvPicPr>
            <p:cNvPr id="7203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4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5" name="Picture 2(向天歌演示原创免费模板：www.TopPPT.cn)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6" name="组合 15(向天歌演示原创免费模板：www.TopPPT.cn)"/>
          <p:cNvGrpSpPr/>
          <p:nvPr/>
        </p:nvGrpSpPr>
        <p:grpSpPr bwMode="auto">
          <a:xfrm>
            <a:off x="2647950" y="1916113"/>
            <a:ext cx="1712913" cy="1712912"/>
            <a:chOff x="2721496" y="2358751"/>
            <a:chExt cx="1712912" cy="1712913"/>
          </a:xfrm>
        </p:grpSpPr>
        <p:pic>
          <p:nvPicPr>
            <p:cNvPr id="21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7" name="组合 23(向天歌演示原创免费模板：www.TopPPT.cn)"/>
          <p:cNvGrpSpPr/>
          <p:nvPr/>
        </p:nvGrpSpPr>
        <p:grpSpPr bwMode="auto">
          <a:xfrm>
            <a:off x="5351463" y="1916113"/>
            <a:ext cx="1712912" cy="1712912"/>
            <a:chOff x="2721496" y="2358751"/>
            <a:chExt cx="1712912" cy="1712913"/>
          </a:xfrm>
        </p:grpSpPr>
        <p:pic>
          <p:nvPicPr>
            <p:cNvPr id="25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8" name="组合 26(向天歌演示原创免费模板：www.TopPPT.cn)"/>
          <p:cNvGrpSpPr/>
          <p:nvPr/>
        </p:nvGrpSpPr>
        <p:grpSpPr bwMode="auto">
          <a:xfrm>
            <a:off x="8112125" y="1916113"/>
            <a:ext cx="1712913" cy="1712912"/>
            <a:chOff x="2721496" y="2358751"/>
            <a:chExt cx="1712912" cy="1712913"/>
          </a:xfrm>
        </p:grpSpPr>
        <p:pic>
          <p:nvPicPr>
            <p:cNvPr id="28" name="Picture 4(向天歌演示原创免费模板：www.TopPPT.cn)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(向天歌演示原创免费模板：www.TopPPT.cn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Rectangle 17(向天歌演示原创免费模板：www.TopPPT.cn)"/>
          <p:cNvSpPr/>
          <p:nvPr/>
        </p:nvSpPr>
        <p:spPr>
          <a:xfrm>
            <a:off x="2676525" y="3775075"/>
            <a:ext cx="1646238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Rectangle 30(向天歌演示原创免费模板：www.TopPPT.cn)"/>
          <p:cNvSpPr/>
          <p:nvPr/>
        </p:nvSpPr>
        <p:spPr>
          <a:xfrm>
            <a:off x="5407025" y="3775075"/>
            <a:ext cx="1646238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Rectangle 31(向天歌演示原创免费模板：www.TopPPT.cn)"/>
          <p:cNvSpPr/>
          <p:nvPr/>
        </p:nvSpPr>
        <p:spPr>
          <a:xfrm>
            <a:off x="8151813" y="3775075"/>
            <a:ext cx="1646237" cy="201771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3" name="Straight Connector 22(向天歌演示原创免费模板：www.TopPPT.cn)"/>
          <p:cNvCxnSpPr/>
          <p:nvPr/>
        </p:nvCxnSpPr>
        <p:spPr>
          <a:xfrm>
            <a:off x="2676525" y="3775075"/>
            <a:ext cx="1646238" cy="20177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(向天歌演示原创免费模板：www.TopPPT.cn)"/>
          <p:cNvCxnSpPr/>
          <p:nvPr/>
        </p:nvCxnSpPr>
        <p:spPr>
          <a:xfrm flipH="1">
            <a:off x="2676525" y="3775075"/>
            <a:ext cx="1646238" cy="20177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(向天歌演示原创免费模板：www.TopPPT.cn)"/>
          <p:cNvCxnSpPr/>
          <p:nvPr/>
        </p:nvCxnSpPr>
        <p:spPr>
          <a:xfrm flipV="1">
            <a:off x="2703513" y="4773613"/>
            <a:ext cx="1619250" cy="142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(向天歌演示原创免费模板：www.TopPPT.cn)"/>
          <p:cNvCxnSpPr/>
          <p:nvPr/>
        </p:nvCxnSpPr>
        <p:spPr>
          <a:xfrm>
            <a:off x="5422900" y="3789363"/>
            <a:ext cx="1646238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(向天歌演示原创免费模板：www.TopPPT.cn)"/>
          <p:cNvCxnSpPr/>
          <p:nvPr/>
        </p:nvCxnSpPr>
        <p:spPr>
          <a:xfrm flipH="1">
            <a:off x="5422900" y="3789363"/>
            <a:ext cx="1646238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(向天歌演示原创免费模板：www.TopPPT.cn)"/>
          <p:cNvCxnSpPr/>
          <p:nvPr/>
        </p:nvCxnSpPr>
        <p:spPr>
          <a:xfrm flipV="1">
            <a:off x="5449888" y="4787900"/>
            <a:ext cx="1619250" cy="142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(向天歌演示原创免费模板：www.TopPPT.cn)"/>
          <p:cNvCxnSpPr/>
          <p:nvPr/>
        </p:nvCxnSpPr>
        <p:spPr>
          <a:xfrm>
            <a:off x="8170863" y="3794125"/>
            <a:ext cx="1646237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(向天歌演示原创免费模板：www.TopPPT.cn)"/>
          <p:cNvCxnSpPr/>
          <p:nvPr/>
        </p:nvCxnSpPr>
        <p:spPr>
          <a:xfrm flipH="1">
            <a:off x="8170863" y="3794125"/>
            <a:ext cx="1646237" cy="201612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(向天歌演示原创免费模板：www.TopPPT.cn)"/>
          <p:cNvCxnSpPr/>
          <p:nvPr/>
        </p:nvCxnSpPr>
        <p:spPr>
          <a:xfrm flipV="1">
            <a:off x="8197850" y="4791075"/>
            <a:ext cx="1619250" cy="142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1" name="TextBox 36(向天歌演示原创免费模板：www.TopPPT.cn)"/>
          <p:cNvSpPr txBox="1">
            <a:spLocks noChangeArrowheads="1"/>
          </p:cNvSpPr>
          <p:nvPr/>
        </p:nvSpPr>
        <p:spPr bwMode="auto">
          <a:xfrm>
            <a:off x="2919413" y="2192338"/>
            <a:ext cx="1160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2" name="TextBox 47(向天歌演示原创免费模板：www.TopPPT.cn)"/>
          <p:cNvSpPr txBox="1">
            <a:spLocks noChangeArrowheads="1"/>
          </p:cNvSpPr>
          <p:nvPr/>
        </p:nvSpPr>
        <p:spPr bwMode="auto">
          <a:xfrm>
            <a:off x="5638801" y="2192338"/>
            <a:ext cx="132318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(向天歌演示原创免费模板：www.TopPPT.cn)"/>
          <p:cNvSpPr txBox="1"/>
          <p:nvPr/>
        </p:nvSpPr>
        <p:spPr>
          <a:xfrm>
            <a:off x="8423275" y="2133600"/>
            <a:ext cx="1117009" cy="1200150"/>
          </a:xfrm>
          <a:prstGeom prst="rect">
            <a:avLst/>
          </a:prstGeom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4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2808237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5520531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TextBox 49(向天歌演示原创免费模板：www.TopPPT.cn)"/>
          <p:cNvSpPr txBox="1">
            <a:spLocks noChangeArrowheads="1"/>
          </p:cNvSpPr>
          <p:nvPr/>
        </p:nvSpPr>
        <p:spPr bwMode="auto">
          <a:xfrm>
            <a:off x="8283574" y="4379545"/>
            <a:ext cx="1382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关键词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4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9(向天歌演示原创免费模板：www.TopPPT.cn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46529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8(向天歌演示原创免费模板：www.TopPPT.cn)"/>
          <p:cNvGrpSpPr/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8206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7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420794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您需要的文字</a:t>
              </a:r>
              <a:r>
                <a:rPr lang="en-US" altLang="zh-CN" sz="1400" dirty="0">
                  <a:solidFill>
                    <a:srgbClr val="B700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14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请输入您需要的文字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8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Rectangle 10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Picture 11(向天歌演示原创免费模板：www.TopPPT.cn)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43" y="1464172"/>
            <a:ext cx="1625397" cy="1625397"/>
          </a:xfrm>
          <a:prstGeom prst="rect">
            <a:avLst/>
          </a:prstGeom>
        </p:spPr>
      </p:pic>
      <p:sp>
        <p:nvSpPr>
          <p:cNvPr id="8203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423592" y="3401219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4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4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5" b="50002"/>
          <a:stretch>
            <a:fillRect/>
          </a:stretch>
        </p:blipFill>
        <p:spPr bwMode="auto">
          <a:xfrm>
            <a:off x="-33338" y="-855663"/>
            <a:ext cx="2960986" cy="22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5"/>
          <a:srcRect t="17378" r="36551" b="17681"/>
          <a:stretch>
            <a:fillRect/>
          </a:stretch>
        </p:blipFill>
        <p:spPr>
          <a:xfrm>
            <a:off x="8873968" y="3068960"/>
            <a:ext cx="1686528" cy="1152128"/>
          </a:xfrm>
          <a:prstGeom prst="rect">
            <a:avLst/>
          </a:prstGeom>
        </p:spPr>
      </p:pic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6"/>
          <a:srcRect l="48450" t="15883" r="26750" b="59747"/>
          <a:stretch>
            <a:fillRect/>
          </a:stretch>
        </p:blipFill>
        <p:spPr>
          <a:xfrm>
            <a:off x="1407739" y="2269684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4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Rectangle 5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3" name="组合 8(向天歌演示原创免费模板：www.TopPPT.cn)"/>
          <p:cNvGrpSpPr/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9229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0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  <a:endParaRPr lang="en-US" altLang="zh-CN" sz="140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zh-CN" altLang="en-US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zh-CN" altLang="en-US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9226" name="图片 15(向天歌演示原创免费模板：www.TopPPT.cn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840" y="2397100"/>
            <a:ext cx="24368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03" b="51589"/>
          <a:stretch>
            <a:fillRect/>
          </a:stretch>
        </p:blipFill>
        <p:spPr bwMode="auto">
          <a:xfrm>
            <a:off x="-33338" y="-855663"/>
            <a:ext cx="2888978" cy="219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4"/>
          <a:srcRect t="19935" r="34984" b="19181"/>
          <a:stretch>
            <a:fillRect/>
          </a:stretch>
        </p:blipFill>
        <p:spPr>
          <a:xfrm>
            <a:off x="9048328" y="2996952"/>
            <a:ext cx="1728192" cy="1080120"/>
          </a:xfrm>
          <a:prstGeom prst="rect">
            <a:avLst/>
          </a:prstGeom>
        </p:spPr>
      </p:pic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272703" y="3429000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19(向天歌演示原创免费模板：www.TopPPT.cn)"/>
          <p:cNvPicPr>
            <a:picLocks noChangeAspect="1"/>
          </p:cNvPicPr>
          <p:nvPr/>
        </p:nvPicPr>
        <p:blipFill rotWithShape="1">
          <a:blip r:embed="rId5"/>
          <a:srcRect l="48450" t="15883" r="26750" b="59747"/>
          <a:stretch>
            <a:fillRect/>
          </a:stretch>
        </p:blipFill>
        <p:spPr>
          <a:xfrm>
            <a:off x="1120574" y="2578279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5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4" name="组合 8(向天歌演示原创免费模板：www.TopPPT.cn)"/>
          <p:cNvGrpSpPr/>
          <p:nvPr/>
        </p:nvGrpSpPr>
        <p:grpSpPr bwMode="auto">
          <a:xfrm>
            <a:off x="8791575" y="2276475"/>
            <a:ext cx="2220913" cy="4102100"/>
            <a:chOff x="6093155" y="-2451"/>
            <a:chExt cx="1854779" cy="4384774"/>
          </a:xfrm>
        </p:grpSpPr>
        <p:sp>
          <p:nvSpPr>
            <p:cNvPr id="10253" name="AutoShape 33(向天歌演示原创免费模板：www.TopPPT.cn)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B7000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4" name="Rectangle 26(向天歌演示原创免费模板：www.TopPPT.cn)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  <a:endParaRPr lang="en-US" altLang="zh-CN" sz="140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zh-CN" altLang="en-US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zh-CN" altLang="en-US" sz="160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en-US" altLang="zh-CN" sz="16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0245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5" b="50002"/>
          <a:stretch>
            <a:fillRect/>
          </a:stretch>
        </p:blipFill>
        <p:spPr bwMode="auto">
          <a:xfrm>
            <a:off x="-33338" y="-855663"/>
            <a:ext cx="2960986" cy="22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12(向天歌演示原创免费模板：www.TopPPT.cn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025" y="2060575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4"/>
          <a:srcRect r="35275" b="19933"/>
          <a:stretch>
            <a:fillRect/>
          </a:stretch>
        </p:blipFill>
        <p:spPr>
          <a:xfrm>
            <a:off x="8840060" y="2800639"/>
            <a:ext cx="1720436" cy="1420449"/>
          </a:xfrm>
          <a:prstGeom prst="rect">
            <a:avLst/>
          </a:prstGeom>
        </p:spPr>
      </p:pic>
      <p:sp>
        <p:nvSpPr>
          <p:cNvPr id="19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2272703" y="3429000"/>
            <a:ext cx="4890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19(向天歌演示原创免费模板：www.TopPPT.cn)"/>
          <p:cNvPicPr>
            <a:picLocks noChangeAspect="1"/>
          </p:cNvPicPr>
          <p:nvPr/>
        </p:nvPicPr>
        <p:blipFill rotWithShape="1">
          <a:blip r:embed="rId5"/>
          <a:srcRect l="48450" t="15883" r="26750" b="59747"/>
          <a:stretch>
            <a:fillRect/>
          </a:stretch>
        </p:blipFill>
        <p:spPr>
          <a:xfrm>
            <a:off x="1120574" y="2578279"/>
            <a:ext cx="1152129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8(向天歌演示原创免费模板：www.TopPPT.cn)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6(向天歌演示原创免费模板：www.TopPPT.cn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2114550"/>
            <a:ext cx="33337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(向天歌演示原创免费模板：www.TopPPT.cn)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5" b="45241"/>
          <a:stretch>
            <a:fillRect/>
          </a:stretch>
        </p:blipFill>
        <p:spPr bwMode="auto">
          <a:xfrm>
            <a:off x="-33338" y="-855663"/>
            <a:ext cx="2960986" cy="24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4(向天歌演示原创免费模板：www.TopPPT.cn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4130675"/>
            <a:ext cx="33337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5(向天歌演示原创免费模板：www.TopPPT.cn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2114550"/>
            <a:ext cx="3343275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8(向天歌演示原创免费模板：www.TopPPT.cn)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4130675"/>
            <a:ext cx="33337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(向天歌演示原创免费模板：www.TopPPT.cn)"/>
          <p:cNvSpPr/>
          <p:nvPr/>
        </p:nvSpPr>
        <p:spPr>
          <a:xfrm>
            <a:off x="3503613" y="549275"/>
            <a:ext cx="86995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76" name="文本框 14(向天歌演示原创免费模板：www.TopPPT.cn)"/>
          <p:cNvSpPr txBox="1">
            <a:spLocks noChangeArrowheads="1"/>
          </p:cNvSpPr>
          <p:nvPr/>
        </p:nvSpPr>
        <p:spPr bwMode="auto">
          <a:xfrm>
            <a:off x="1766888" y="6130925"/>
            <a:ext cx="5472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以上四图来自锐普论坛</a:t>
            </a:r>
            <a:r>
              <a:rPr lang="en-US" altLang="zh-CN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九逸作品</a:t>
            </a:r>
            <a:r>
              <a:rPr lang="en-US" altLang="zh-CN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B7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版权所有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(向天歌演示原创免费模板：www.TopPPT.cn)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3556359" y="574956"/>
            <a:ext cx="2323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 rotWithShape="1">
          <a:blip r:embed="rId7"/>
          <a:srcRect t="9711" r="15082" b="21580"/>
          <a:stretch>
            <a:fillRect/>
          </a:stretch>
        </p:blipFill>
        <p:spPr>
          <a:xfrm>
            <a:off x="9336360" y="2306996"/>
            <a:ext cx="2376264" cy="1512169"/>
          </a:xfrm>
          <a:prstGeom prst="rect">
            <a:avLst/>
          </a:prstGeom>
        </p:spPr>
      </p:pic>
      <p:sp>
        <p:nvSpPr>
          <p:cNvPr id="20" name="文本框 16(向天歌演示原创免费模板：www.TopPPT.cn)"/>
          <p:cNvSpPr txBox="1">
            <a:spLocks noChangeArrowheads="1"/>
          </p:cNvSpPr>
          <p:nvPr/>
        </p:nvSpPr>
        <p:spPr bwMode="auto">
          <a:xfrm>
            <a:off x="8616280" y="4508911"/>
            <a:ext cx="32499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更多关于免费作品与原创教程，请访问向天歌官网。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2245</Words>
  <Application>WPS 演示</Application>
  <PresentationFormat>自定义</PresentationFormat>
  <Paragraphs>229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华文行楷</vt:lpstr>
      <vt:lpstr>Impact</vt:lpstr>
      <vt:lpstr>微软雅黑</vt:lpstr>
      <vt:lpstr>叶根友行书繁</vt:lpstr>
      <vt:lpstr>微软雅黑 Light</vt:lpstr>
      <vt:lpstr>方正粗倩简体</vt:lpstr>
      <vt:lpstr>黑体</vt:lpstr>
      <vt:lpstr>方正清刻本悦宋简体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Administrator</cp:lastModifiedBy>
  <cp:revision>66</cp:revision>
  <dcterms:created xsi:type="dcterms:W3CDTF">2013-10-12T09:35:00Z</dcterms:created>
  <dcterms:modified xsi:type="dcterms:W3CDTF">2017-04-08T07:55:43Z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