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1" r:id="rId5"/>
    <p:sldId id="277" r:id="rId6"/>
    <p:sldId id="262" r:id="rId7"/>
    <p:sldId id="280" r:id="rId8"/>
    <p:sldId id="279" r:id="rId9"/>
    <p:sldId id="278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7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E3E44-C48F-4FC2-A693-7CED8DA77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audio" Target="../media/audio1.wav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4.png"/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51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841" y="0"/>
            <a:ext cx="3502159" cy="2843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499742"/>
            <a:ext cx="4663450" cy="28437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141" y="2404866"/>
            <a:ext cx="3387859" cy="27386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28" y="1874513"/>
            <a:ext cx="1481331" cy="10607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324" y="80372"/>
            <a:ext cx="2020828" cy="1330455"/>
          </a:xfrm>
          <a:prstGeom prst="rect">
            <a:avLst/>
          </a:prstGeom>
        </p:spPr>
      </p:pic>
      <p:sp>
        <p:nvSpPr>
          <p:cNvPr id="7" name="Text Box 160"/>
          <p:cNvSpPr txBox="1">
            <a:spLocks noChangeArrowheads="1"/>
          </p:cNvSpPr>
          <p:nvPr/>
        </p:nvSpPr>
        <p:spPr bwMode="auto">
          <a:xfrm>
            <a:off x="1691631" y="2533454"/>
            <a:ext cx="350520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500" dirty="0" smtClean="0">
                <a:ea typeface="宋体" panose="02010600030101010101" pitchFamily="2" charset="-122"/>
              </a:rPr>
              <a:t>★百度</a:t>
            </a:r>
            <a:r>
              <a:rPr lang="en-US" altLang="zh-CN" sz="1500" dirty="0" smtClean="0">
                <a:ea typeface="宋体" panose="02010600030101010101" pitchFamily="2" charset="-122"/>
              </a:rPr>
              <a:t>-</a:t>
            </a:r>
            <a:r>
              <a:rPr lang="zh-CN" altLang="en-US" sz="1500" dirty="0" smtClean="0">
                <a:ea typeface="宋体" panose="02010600030101010101" pitchFamily="2" charset="-122"/>
              </a:rPr>
              <a:t>日文毛笔字体</a:t>
            </a:r>
            <a:endParaRPr lang="en-US" altLang="zh-CN" sz="1500" dirty="0" smtClean="0">
              <a:ea typeface="宋体" panose="02010600030101010101" pitchFamily="2" charset="-122"/>
            </a:endParaRPr>
          </a:p>
          <a:p>
            <a:r>
              <a:rPr lang="zh-CN" altLang="en-US" sz="1200" dirty="0" smtClean="0">
                <a:ea typeface="宋体" panose="02010600030101010101" pitchFamily="2" charset="-122"/>
              </a:rPr>
              <a:t>古典中国风水墨</a:t>
            </a:r>
            <a:r>
              <a:rPr lang="zh-CN" altLang="en-US" sz="1200" dirty="0">
                <a:ea typeface="宋体" panose="02010600030101010101" pitchFamily="2" charset="-122"/>
              </a:rPr>
              <a:t>山水情</a:t>
            </a:r>
            <a:r>
              <a:rPr lang="en-US" altLang="zh-CN" sz="1200" dirty="0">
                <a:ea typeface="宋体" panose="02010600030101010101" pitchFamily="2" charset="-122"/>
              </a:rPr>
              <a:t>PPT</a:t>
            </a:r>
            <a:r>
              <a:rPr lang="zh-CN" altLang="en-US" sz="1200" dirty="0">
                <a:ea typeface="宋体" panose="02010600030101010101" pitchFamily="2" charset="-122"/>
              </a:rPr>
              <a:t>模板</a:t>
            </a:r>
            <a:endParaRPr lang="zh-CN" altLang="en-US" sz="1200" dirty="0">
              <a:ea typeface="宋体" panose="02010600030101010101" pitchFamily="2" charset="-122"/>
            </a:endParaRPr>
          </a:p>
        </p:txBody>
      </p:sp>
      <p:sp>
        <p:nvSpPr>
          <p:cNvPr id="8" name="Text Box 160"/>
          <p:cNvSpPr txBox="1">
            <a:spLocks noChangeArrowheads="1"/>
          </p:cNvSpPr>
          <p:nvPr/>
        </p:nvSpPr>
        <p:spPr bwMode="auto">
          <a:xfrm>
            <a:off x="827584" y="1347614"/>
            <a:ext cx="5177581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5500" dirty="0">
                <a:latin typeface="★日文毛笔" pitchFamily="49" charset="-128"/>
                <a:ea typeface="★日文毛笔" pitchFamily="49" charset="-128"/>
              </a:rPr>
              <a:t>古典</a:t>
            </a:r>
            <a:r>
              <a:rPr lang="zh-CN" altLang="en-US" sz="5500" dirty="0" smtClean="0">
                <a:latin typeface="★日文毛笔" pitchFamily="49" charset="-128"/>
                <a:ea typeface="★日文毛笔" pitchFamily="49" charset="-128"/>
              </a:rPr>
              <a:t>文化</a:t>
            </a:r>
            <a:r>
              <a:rPr lang="zh-CN" altLang="en-US" sz="3800" dirty="0" smtClean="0">
                <a:latin typeface="★日文毛笔行书" pitchFamily="65" charset="-128"/>
                <a:ea typeface="★日文毛笔行书" pitchFamily="65" charset="-128"/>
              </a:rPr>
              <a:t>水墨</a:t>
            </a:r>
            <a:endParaRPr lang="zh-CN" altLang="en-US" sz="3800" dirty="0">
              <a:latin typeface="★日文毛笔行书" pitchFamily="65" charset="-128"/>
              <a:ea typeface="★日文毛笔行书" pitchFamily="65" charset="-128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79" y="2480594"/>
            <a:ext cx="1185607" cy="81123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109707" y="910590"/>
            <a:ext cx="3121025" cy="342900"/>
          </a:xfrm>
          <a:prstGeom prst="rect">
            <a:avLst/>
          </a:prstGeom>
        </p:spPr>
        <p:txBody>
          <a:bodyPr wrap="none">
            <a:spAutoFit/>
          </a:bodyPr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中国风</a:t>
            </a:r>
            <a:r>
              <a:rPr lang="en-US" altLang="zh-CN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-www.zhongguofeng.com</a:t>
            </a:r>
            <a:endParaRPr lang="en-US" altLang="zh-CN" sz="15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4000">
        <p14:vortex dir="r"/>
        <p:sndAc>
          <p:stSnd>
            <p:snd r:embed="rId8" name="background music.wav"/>
          </p:stSnd>
        </p:sndAc>
      </p:transition>
    </mc:Choice>
    <mc:Fallback>
      <p:transition spd="slow" advClick="0" advTm="4000">
        <p:fade/>
        <p:sndAc>
          <p:stSnd>
            <p:snd r:embed="rId8" name="background musi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517 0.07871 C -0.37534 0.06883 -0.37586 0.05895 -0.37604 0.04908 C -0.37673 0.01389 -0.37222 -0.00123 -0.38576 -0.02685 C -0.38854 -0.0321 -0.39131 -0.03858 -0.39635 -0.04074 C -0.41597 -0.0358 -0.41475 -0.02778 -0.4276 -0.00617 C -0.43489 0.00648 -0.44114 0.01976 -0.44809 0.03241 C -0.46111 0.05648 -0.47517 0.07871 -0.48802 0.10247 C -0.49166 0.10895 -0.49375 0.11605 -0.49722 0.12253 C -0.49739 0.12377 -0.49756 0.125 -0.49809 0.12655 C -0.49826 0.12716 -0.49861 0.13056 -0.49861 0.12932 C -0.49861 0.12562 -0.49722 0.12222 -0.49618 0.11852 C -0.49479 0.09877 -0.4927 0.07901 -0.48888 0.06019 C -0.48871 0.05587 -0.48802 0.05155 -0.48802 0.04722 C -0.48923 0.01636 -0.48871 -0.00494 -0.50694 -0.02685 C -0.51059 -0.03117 -0.51336 -0.03518 -0.5184 -0.03673 C -0.52552 -0.04259 -0.52743 -0.03086 -0.52986 -0.02469 C -0.53316 -0.01666 -0.53784 -0.00957 -0.54045 -0.00123 C -0.55121 0.03118 -0.56371 0.05988 -0.57083 0.09383 C -0.57743 0.0534 -0.58784 0.01513 -0.59878 -0.02407 C -0.60555 -0.02099 -0.60191 -0.02345 -0.60607 -0.00617 C -0.61163 0.01698 -0.60781 0.00309 -0.61822 0.03457 C -0.62152 0.04352 -0.62152 0.04908 -0.62395 0.05803 C -0.62691 0.06852 -0.62968 0.08087 -0.63298 0.09074 C -0.63628 0.10062 -0.63333 0.09105 -0.63541 0.09969 C -0.63611 0.10155 -0.63732 0.10556 -0.63732 0.10587 C -0.65451 0.07624 -0.65711 0.03858 -0.66822 0.00556 C -0.6717 -0.00463 -0.67534 -0.01543 -0.67881 -0.02592 C -0.68177 -0.03457 -0.6868 -0.04166 -0.68888 -0.05031 C -0.69479 -0.04043 -0.69131 -0.04753 -0.69774 -0.02469 C -0.70225 -0.00926 -0.70677 0.00587 -0.71076 0.02161 C -0.71302 0.02932 -0.7151 0.03735 -0.71736 0.04506 C -0.71892 0.05062 -0.72222 0.06111 -0.72222 0.06142 C -0.72465 0.07747 -0.73159 0.06019 -0.73611 0.05124 C -0.75052 0.02346 -0.76371 -0.0037 -0.77222 -0.03457 C -0.77395 -0.03117 -0.77378 -0.03302 -0.77378 -0.02994 L -0.61006 0.01081 " pathEditMode="relative" rAng="0" ptsTypes="ffffffffffffffffffffffffffffffffff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-3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38 0.59445 C 0.00277 0.59043 -0.01181 0.57778 -0.0415 0.55926 C -0.054 0.55154 -0.06736 0.54753 -0.08004 0.54074 C -0.13334 0.51204 -0.18646 0.48179 -0.23941 0.45185 C -0.26858 0.43519 -0.29792 0.40988 -0.32796 0.4 C -0.34202 0.39013 -0.34289 0.41698 -0.34671 0.43704 C -0.34983 0.45401 -0.354 0.47068 -0.35816 0.48704 C -0.36042 0.49568 -0.36164 0.50617 -0.36546 0.51296 C -0.37344 0.52716 -0.38021 0.5392 -0.38941 0.55 C -0.39202 0.54908 -0.40157 0.54815 -0.40504 0.54259 C -0.41407 0.5284 -0.41424 0.51667 -0.42691 0.51111 C -0.43559 0.51883 -0.43976 0.5321 -0.44671 0.54445 C -0.46164 0.57099 -0.48143 0.58889 -0.50191 0.5963 C -0.5375 0.58704 -0.54861 0.58488 -0.57275 0.53704 C -0.58889 0.50494 -0.60278 0.46975 -0.61858 0.43704 C -0.62257 0.42871 -0.62691 0.41574 -0.63316 0.41296 C -0.64341 0.43117 -0.65174 0.45278 -0.66233 0.47037 C -0.68525 0.50864 -0.71702 0.54568 -0.74775 0.55926 C -0.75261 0.55864 -0.75747 0.55926 -0.76233 0.55741 C -0.77483 0.55309 -0.78039 0.52994 -0.78629 0.51482 C -0.80191 0.48087 -0.7849 0.52469 -0.79358 0.50185 C -0.80191 0.50401 -0.80677 0.51173 -0.81563 0.51667 C -0.82014 0.52037 -0.82709 0.52253 -0.83316 0.52408 C -0.85157 0.52037 -0.86164 0.49661 -0.87796 0.48334 C -0.88907 0.46358 -0.90365 0.45494 -0.91858 0.44815 C -0.98177 0.45093 -0.94601 0.44692 -0.97066 0.45556 C -0.98872 0.47963 -1.01094 0.49414 -1.03108 0.51111 C -1.03855 0.51729 -1.04549 0.52562 -1.05296 0.53148 C -1.06424 0.54043 -1.07587 0.54753 -1.08733 0.55556 C -1.08959 0.5571 -1.10712 0.56667 -1.10712 0.57408 L -0.94462 0.66296 " pathEditMode="relative" rAng="0" ptsTypes="fffffffffffffffffffffffffffff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875" y="-6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3" name="直线 3"/>
          <p:cNvSpPr>
            <a:spLocks noChangeShapeType="1"/>
          </p:cNvSpPr>
          <p:nvPr/>
        </p:nvSpPr>
        <p:spPr bwMode="auto">
          <a:xfrm flipV="1">
            <a:off x="3036839" y="2272098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直线 4"/>
          <p:cNvSpPr>
            <a:spLocks noChangeShapeType="1"/>
          </p:cNvSpPr>
          <p:nvPr/>
        </p:nvSpPr>
        <p:spPr bwMode="auto">
          <a:xfrm>
            <a:off x="3103514" y="2948373"/>
            <a:ext cx="541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直线 5"/>
          <p:cNvSpPr>
            <a:spLocks noChangeShapeType="1"/>
          </p:cNvSpPr>
          <p:nvPr/>
        </p:nvSpPr>
        <p:spPr bwMode="auto">
          <a:xfrm flipV="1">
            <a:off x="3036839" y="3556385"/>
            <a:ext cx="6080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6"/>
          <p:cNvGrpSpPr/>
          <p:nvPr/>
        </p:nvGrpSpPr>
        <p:grpSpPr bwMode="auto">
          <a:xfrm>
            <a:off x="2765376" y="1595823"/>
            <a:ext cx="879475" cy="338137"/>
            <a:chOff x="1492" y="1538"/>
            <a:chExt cx="624" cy="240"/>
          </a:xfrm>
        </p:grpSpPr>
        <p:sp>
          <p:nvSpPr>
            <p:cNvPr id="8" name="直线 7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直线 8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2698701" y="3962785"/>
            <a:ext cx="946150" cy="269875"/>
            <a:chOff x="1444" y="3218"/>
            <a:chExt cx="672" cy="192"/>
          </a:xfrm>
        </p:grpSpPr>
        <p:sp>
          <p:nvSpPr>
            <p:cNvPr id="11" name="直线 10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直线 11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9634" y="1497398"/>
            <a:ext cx="2829609" cy="2820193"/>
            <a:chOff x="567625" y="1380381"/>
            <a:chExt cx="2829609" cy="2820193"/>
          </a:xfrm>
        </p:grpSpPr>
        <p:pic>
          <p:nvPicPr>
            <p:cNvPr id="14" name="Picture 3" descr="E:\水墨图表素材\100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625" y="1380381"/>
              <a:ext cx="2829609" cy="28201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547664" y="2467311"/>
              <a:ext cx="12097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+mn-ea"/>
                </a:rPr>
                <a:t>点击添</a:t>
              </a:r>
              <a:endParaRPr lang="en-US" altLang="zh-CN" sz="2000" b="1" dirty="0" smtClean="0">
                <a:latin typeface="+mn-ea"/>
              </a:endParaRPr>
            </a:p>
            <a:p>
              <a:r>
                <a:rPr lang="zh-CN" altLang="en-US" sz="2000" b="1" dirty="0" smtClean="0">
                  <a:latin typeface="+mn-ea"/>
                </a:rPr>
                <a:t>加主题</a:t>
              </a:r>
              <a:endParaRPr lang="zh-CN" altLang="en-US" sz="2000" b="1" dirty="0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310509" y="1042034"/>
            <a:ext cx="5149923" cy="1142677"/>
            <a:chOff x="3238500" y="925017"/>
            <a:chExt cx="5149923" cy="1142677"/>
          </a:xfrm>
        </p:grpSpPr>
        <p:pic>
          <p:nvPicPr>
            <p:cNvPr id="17" name="Picture 4" descr="E:\水墨图表素材\0222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0" y="925017"/>
              <a:ext cx="5149923" cy="1142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4067944" y="1275606"/>
              <a:ext cx="33150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latin typeface="+mj-ea"/>
                  <a:ea typeface="+mj-ea"/>
                </a:rPr>
                <a:t>文字</a:t>
              </a:r>
              <a:r>
                <a:rPr lang="zh-CN" altLang="en-US" dirty="0" smtClean="0">
                  <a:latin typeface="+mj-ea"/>
                  <a:ea typeface="+mj-ea"/>
                </a:rPr>
                <a:t>标题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10509" y="1700759"/>
            <a:ext cx="5149923" cy="1142677"/>
            <a:chOff x="3238500" y="925017"/>
            <a:chExt cx="5149923" cy="1142677"/>
          </a:xfrm>
        </p:grpSpPr>
        <p:pic>
          <p:nvPicPr>
            <p:cNvPr id="20" name="Picture 4" descr="E:\水墨图表素材\0222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0" y="925017"/>
              <a:ext cx="5149923" cy="1142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067944" y="1275606"/>
              <a:ext cx="33150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latin typeface="+mj-ea"/>
                  <a:ea typeface="+mj-ea"/>
                </a:rPr>
                <a:t>文字</a:t>
              </a:r>
              <a:r>
                <a:rPr lang="zh-CN" altLang="en-US" dirty="0" smtClean="0">
                  <a:latin typeface="+mj-ea"/>
                  <a:ea typeface="+mj-ea"/>
                </a:rPr>
                <a:t>标题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10509" y="2366932"/>
            <a:ext cx="5149923" cy="1142677"/>
            <a:chOff x="3238500" y="925017"/>
            <a:chExt cx="5149923" cy="1142677"/>
          </a:xfrm>
        </p:grpSpPr>
        <p:pic>
          <p:nvPicPr>
            <p:cNvPr id="23" name="Picture 4" descr="E:\水墨图表素材\0222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0" y="925017"/>
              <a:ext cx="5149923" cy="1142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4067944" y="1275606"/>
              <a:ext cx="33150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latin typeface="+mj-ea"/>
                  <a:ea typeface="+mj-ea"/>
                </a:rPr>
                <a:t>文字</a:t>
              </a:r>
              <a:r>
                <a:rPr lang="zh-CN" altLang="en-US" dirty="0" smtClean="0">
                  <a:latin typeface="+mj-ea"/>
                  <a:ea typeface="+mj-ea"/>
                </a:rPr>
                <a:t>标题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310509" y="3002849"/>
            <a:ext cx="5149923" cy="1142677"/>
            <a:chOff x="3238500" y="925017"/>
            <a:chExt cx="5149923" cy="1142677"/>
          </a:xfrm>
        </p:grpSpPr>
        <p:pic>
          <p:nvPicPr>
            <p:cNvPr id="26" name="Picture 4" descr="E:\水墨图表素材\0222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0" y="925017"/>
              <a:ext cx="5149923" cy="1142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4067944" y="1275606"/>
              <a:ext cx="33150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latin typeface="+mj-ea"/>
                  <a:ea typeface="+mj-ea"/>
                </a:rPr>
                <a:t>文字</a:t>
              </a:r>
              <a:r>
                <a:rPr lang="zh-CN" altLang="en-US" dirty="0" smtClean="0">
                  <a:latin typeface="+mj-ea"/>
                  <a:ea typeface="+mj-ea"/>
                </a:rPr>
                <a:t>标题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10509" y="3661321"/>
            <a:ext cx="5149923" cy="1142677"/>
            <a:chOff x="3238500" y="925017"/>
            <a:chExt cx="5149923" cy="1142677"/>
          </a:xfrm>
        </p:grpSpPr>
        <p:pic>
          <p:nvPicPr>
            <p:cNvPr id="29" name="Picture 4" descr="E:\水墨图表素材\0222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0" y="925017"/>
              <a:ext cx="5149923" cy="1142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4067944" y="1275606"/>
              <a:ext cx="33150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latin typeface="+mj-ea"/>
                  <a:ea typeface="+mj-ea"/>
                </a:rPr>
                <a:t>文字</a:t>
              </a:r>
              <a:r>
                <a:rPr lang="zh-CN" altLang="en-US" dirty="0" smtClean="0">
                  <a:latin typeface="+mj-ea"/>
                  <a:ea typeface="+mj-ea"/>
                </a:rPr>
                <a:t>标题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69480" y="987574"/>
            <a:ext cx="3071527" cy="2015471"/>
            <a:chOff x="3169480" y="730461"/>
            <a:chExt cx="3071527" cy="20154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9480" y="730461"/>
              <a:ext cx="3071527" cy="2015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3779912" y="1307412"/>
              <a:ext cx="2043483" cy="324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rgbClr val="FFFFFF"/>
                  </a:solidFill>
                </a:rPr>
                <a:t>单击添加段落内容</a:t>
              </a:r>
              <a:endParaRPr lang="zh-CN" altLang="en-US" sz="1500" dirty="0">
                <a:solidFill>
                  <a:srgbClr val="FFFFFF"/>
                </a:solidFill>
              </a:endParaRPr>
            </a:p>
          </p:txBody>
        </p:sp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3779912" y="1597337"/>
              <a:ext cx="2043483" cy="326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rgbClr val="FFFFFF"/>
                  </a:solidFill>
                </a:rPr>
                <a:t>单击添加段落内容</a:t>
              </a:r>
              <a:endParaRPr lang="zh-CN" altLang="en-US" sz="1500">
                <a:solidFill>
                  <a:srgbClr val="FFFFFF"/>
                </a:solidFill>
              </a:endParaRPr>
            </a:p>
          </p:txBody>
        </p:sp>
      </p:grpSp>
      <p:pic>
        <p:nvPicPr>
          <p:cNvPr id="8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099586" y="2855232"/>
            <a:ext cx="954768" cy="32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73304">
            <a:off x="2739020" y="2802305"/>
            <a:ext cx="998104" cy="32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15132">
            <a:off x="5418012" y="2793583"/>
            <a:ext cx="998103" cy="32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187624" y="3465245"/>
            <a:ext cx="6575299" cy="1502849"/>
            <a:chOff x="1187624" y="3208132"/>
            <a:chExt cx="6575299" cy="1502849"/>
          </a:xfrm>
        </p:grpSpPr>
        <p:grpSp>
          <p:nvGrpSpPr>
            <p:cNvPr id="12" name="组合 11"/>
            <p:cNvGrpSpPr/>
            <p:nvPr/>
          </p:nvGrpSpPr>
          <p:grpSpPr>
            <a:xfrm>
              <a:off x="1187624" y="3208132"/>
              <a:ext cx="2291390" cy="1502849"/>
              <a:chOff x="1187624" y="3208132"/>
              <a:chExt cx="2291390" cy="1502849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7624" y="3208132"/>
                <a:ext cx="2291390" cy="1502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" name="TextBox 21"/>
              <p:cNvSpPr txBox="1">
                <a:spLocks noChangeArrowheads="1"/>
              </p:cNvSpPr>
              <p:nvPr/>
            </p:nvSpPr>
            <p:spPr bwMode="auto">
              <a:xfrm>
                <a:off x="1559292" y="3542835"/>
                <a:ext cx="178857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300" dirty="0">
                    <a:solidFill>
                      <a:srgbClr val="FFFFFF"/>
                    </a:solidFill>
                  </a:rPr>
                  <a:t>单击添加段落内容</a:t>
                </a:r>
                <a:endParaRPr lang="zh-CN" altLang="en-US" sz="13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TextBox 22"/>
              <p:cNvSpPr txBox="1">
                <a:spLocks noChangeArrowheads="1"/>
              </p:cNvSpPr>
              <p:nvPr/>
            </p:nvSpPr>
            <p:spPr bwMode="auto">
              <a:xfrm>
                <a:off x="1559292" y="3795886"/>
                <a:ext cx="178857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300">
                    <a:solidFill>
                      <a:srgbClr val="FFFFFF"/>
                    </a:solidFill>
                  </a:rPr>
                  <a:t>单击添加段落内容</a:t>
                </a:r>
                <a:endParaRPr lang="zh-CN" altLang="en-US" sz="1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3311293" y="3208132"/>
              <a:ext cx="2291390" cy="1502849"/>
              <a:chOff x="1187624" y="3208132"/>
              <a:chExt cx="2291390" cy="1502849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7624" y="3208132"/>
                <a:ext cx="2291390" cy="1502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TextBox 18"/>
              <p:cNvSpPr txBox="1">
                <a:spLocks noChangeArrowheads="1"/>
              </p:cNvSpPr>
              <p:nvPr/>
            </p:nvSpPr>
            <p:spPr bwMode="auto">
              <a:xfrm>
                <a:off x="1559292" y="3542835"/>
                <a:ext cx="178857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300" dirty="0">
                    <a:solidFill>
                      <a:srgbClr val="FFFFFF"/>
                    </a:solidFill>
                  </a:rPr>
                  <a:t>单击添加段落内容</a:t>
                </a:r>
                <a:endParaRPr lang="zh-CN" altLang="en-US" sz="13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TextBox 19"/>
              <p:cNvSpPr txBox="1">
                <a:spLocks noChangeArrowheads="1"/>
              </p:cNvSpPr>
              <p:nvPr/>
            </p:nvSpPr>
            <p:spPr bwMode="auto">
              <a:xfrm>
                <a:off x="1559292" y="3795886"/>
                <a:ext cx="178857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300">
                    <a:solidFill>
                      <a:srgbClr val="FFFFFF"/>
                    </a:solidFill>
                  </a:rPr>
                  <a:t>单击添加段落内容</a:t>
                </a:r>
                <a:endParaRPr lang="zh-CN" altLang="en-US" sz="13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471533" y="3208132"/>
              <a:ext cx="2291390" cy="1502849"/>
              <a:chOff x="1187624" y="3208132"/>
              <a:chExt cx="2291390" cy="1502849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7624" y="3208132"/>
                <a:ext cx="2291390" cy="1502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Box 15"/>
              <p:cNvSpPr txBox="1">
                <a:spLocks noChangeArrowheads="1"/>
              </p:cNvSpPr>
              <p:nvPr/>
            </p:nvSpPr>
            <p:spPr bwMode="auto">
              <a:xfrm>
                <a:off x="1559292" y="3542835"/>
                <a:ext cx="178857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300" dirty="0">
                    <a:solidFill>
                      <a:srgbClr val="FFFFFF"/>
                    </a:solidFill>
                  </a:rPr>
                  <a:t>单击添加段落内容</a:t>
                </a:r>
                <a:endParaRPr lang="zh-CN" altLang="en-US" sz="13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TextBox 16"/>
              <p:cNvSpPr txBox="1">
                <a:spLocks noChangeArrowheads="1"/>
              </p:cNvSpPr>
              <p:nvPr/>
            </p:nvSpPr>
            <p:spPr bwMode="auto">
              <a:xfrm>
                <a:off x="1559292" y="3795886"/>
                <a:ext cx="1788572" cy="292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300">
                    <a:solidFill>
                      <a:srgbClr val="FFFFFF"/>
                    </a:solidFill>
                  </a:rPr>
                  <a:t>单击添加段落内容</a:t>
                </a:r>
                <a:endParaRPr lang="zh-CN" altLang="en-US" sz="1300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93644" y="1068961"/>
            <a:ext cx="1338195" cy="3591021"/>
            <a:chOff x="1793644" y="915566"/>
            <a:chExt cx="1338195" cy="3591021"/>
          </a:xfrm>
        </p:grpSpPr>
        <p:pic>
          <p:nvPicPr>
            <p:cNvPr id="5" name="Picture 2" descr="E:\水墨图表素材\笔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67231" y="2041979"/>
              <a:ext cx="3591021" cy="1338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281677" y="1343546"/>
              <a:ext cx="316410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7826" y="1328618"/>
            <a:ext cx="4464497" cy="1252511"/>
            <a:chOff x="3131840" y="822732"/>
            <a:chExt cx="3879053" cy="1338195"/>
          </a:xfrm>
        </p:grpSpPr>
        <p:pic>
          <p:nvPicPr>
            <p:cNvPr id="8" name="Picture 2" descr="E:\水墨图表素材\笔6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822732"/>
              <a:ext cx="3879053" cy="1338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1271983"/>
              <a:ext cx="2880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87825" y="2284527"/>
            <a:ext cx="4464497" cy="1252511"/>
            <a:chOff x="3131840" y="822732"/>
            <a:chExt cx="3879053" cy="1338195"/>
          </a:xfrm>
        </p:grpSpPr>
        <p:pic>
          <p:nvPicPr>
            <p:cNvPr id="11" name="Picture 2" descr="E:\水墨图表素材\笔6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822732"/>
              <a:ext cx="3879053" cy="1338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707904" y="1271983"/>
              <a:ext cx="2880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87824" y="3272834"/>
            <a:ext cx="4464497" cy="1252511"/>
            <a:chOff x="3131840" y="822732"/>
            <a:chExt cx="3879053" cy="1338195"/>
          </a:xfrm>
        </p:grpSpPr>
        <p:pic>
          <p:nvPicPr>
            <p:cNvPr id="14" name="Picture 2" descr="E:\水墨图表素材\笔6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822732"/>
              <a:ext cx="3879053" cy="1338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707904" y="1271983"/>
              <a:ext cx="28803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</a:rPr>
                <a:t>单击此处添加</a:t>
              </a: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33272" y="1566009"/>
            <a:ext cx="3583148" cy="384721"/>
            <a:chOff x="4877284" y="1267539"/>
            <a:chExt cx="3583148" cy="384721"/>
          </a:xfrm>
        </p:grpSpPr>
        <p:sp>
          <p:nvSpPr>
            <p:cNvPr id="4" name="TextBox 3"/>
            <p:cNvSpPr txBox="1"/>
            <p:nvPr/>
          </p:nvSpPr>
          <p:spPr>
            <a:xfrm>
              <a:off x="4877284" y="1267539"/>
              <a:ext cx="3583148" cy="3847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1">
                <a:spcBef>
                  <a:spcPct val="50000"/>
                </a:spcBef>
              </a:pPr>
              <a:r>
                <a:rPr lang="en-US" altLang="zh-CN" sz="1900" dirty="0">
                  <a:solidFill>
                    <a:srgbClr val="000000"/>
                  </a:solidFill>
                  <a:ea typeface="宋体" panose="02010600030101010101" pitchFamily="2" charset="-122"/>
                </a:rPr>
                <a:t> </a:t>
              </a:r>
              <a:r>
                <a:rPr lang="zh-CN" altLang="en-US" sz="1900" dirty="0">
                  <a:solidFill>
                    <a:srgbClr val="000000"/>
                  </a:solidFill>
                  <a:ea typeface="宋体" panose="02010600030101010101" pitchFamily="2" charset="-122"/>
                </a:rPr>
                <a:t>在此添加标题或目录</a:t>
              </a:r>
              <a:r>
                <a:rPr lang="zh-CN" altLang="en-US" sz="1900" dirty="0" smtClean="0">
                  <a:solidFill>
                    <a:srgbClr val="000000"/>
                  </a:solidFill>
                  <a:ea typeface="宋体" panose="02010600030101010101" pitchFamily="2" charset="-122"/>
                </a:rPr>
                <a:t>索引 </a:t>
              </a:r>
              <a:endParaRPr lang="zh-CN" altLang="en-US" sz="19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485094" y="1635646"/>
              <a:ext cx="2759314" cy="0"/>
            </a:xfrm>
            <a:prstGeom prst="line">
              <a:avLst/>
            </a:prstGeom>
            <a:ln>
              <a:prstDash val="dash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72750" y="942950"/>
            <a:ext cx="4036353" cy="4005064"/>
            <a:chOff x="672750" y="1584176"/>
            <a:chExt cx="4036353" cy="4005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750" y="1584176"/>
              <a:ext cx="4036353" cy="400506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690926" y="2880320"/>
              <a:ext cx="842872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+mn-ea"/>
                </a:rPr>
                <a:t>文字</a:t>
              </a:r>
              <a:endParaRPr lang="en-US" altLang="zh-CN" sz="3600" dirty="0" smtClean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01220" y="2286089"/>
            <a:ext cx="3583148" cy="384721"/>
            <a:chOff x="4877284" y="1267539"/>
            <a:chExt cx="3583148" cy="384721"/>
          </a:xfrm>
        </p:grpSpPr>
        <p:sp>
          <p:nvSpPr>
            <p:cNvPr id="11" name="TextBox 10"/>
            <p:cNvSpPr txBox="1"/>
            <p:nvPr/>
          </p:nvSpPr>
          <p:spPr>
            <a:xfrm>
              <a:off x="4877284" y="1267539"/>
              <a:ext cx="3583148" cy="3847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1">
                <a:spcBef>
                  <a:spcPct val="50000"/>
                </a:spcBef>
              </a:pPr>
              <a:r>
                <a:rPr lang="en-US" altLang="zh-CN" sz="1900" dirty="0">
                  <a:solidFill>
                    <a:srgbClr val="000000"/>
                  </a:solidFill>
                  <a:ea typeface="宋体" panose="02010600030101010101" pitchFamily="2" charset="-122"/>
                </a:rPr>
                <a:t> </a:t>
              </a:r>
              <a:r>
                <a:rPr lang="zh-CN" altLang="en-US" sz="1900" dirty="0">
                  <a:solidFill>
                    <a:srgbClr val="000000"/>
                  </a:solidFill>
                  <a:ea typeface="宋体" panose="02010600030101010101" pitchFamily="2" charset="-122"/>
                </a:rPr>
                <a:t>在此添加标题或目录索引</a:t>
              </a:r>
              <a:endParaRPr lang="zh-CN" altLang="en-US" sz="19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485094" y="1635646"/>
              <a:ext cx="2759314" cy="0"/>
            </a:xfrm>
            <a:prstGeom prst="line">
              <a:avLst/>
            </a:prstGeom>
            <a:ln>
              <a:prstDash val="dash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4295016" y="3032457"/>
            <a:ext cx="3583148" cy="384721"/>
            <a:chOff x="4877284" y="1267539"/>
            <a:chExt cx="3583148" cy="384721"/>
          </a:xfrm>
        </p:grpSpPr>
        <p:sp>
          <p:nvSpPr>
            <p:cNvPr id="14" name="TextBox 13"/>
            <p:cNvSpPr txBox="1"/>
            <p:nvPr/>
          </p:nvSpPr>
          <p:spPr>
            <a:xfrm>
              <a:off x="4877284" y="1267539"/>
              <a:ext cx="3583148" cy="3847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1">
                <a:spcBef>
                  <a:spcPct val="50000"/>
                </a:spcBef>
              </a:pPr>
              <a:r>
                <a:rPr lang="en-US" altLang="zh-CN" sz="1900" dirty="0">
                  <a:solidFill>
                    <a:srgbClr val="000000"/>
                  </a:solidFill>
                  <a:ea typeface="宋体" panose="02010600030101010101" pitchFamily="2" charset="-122"/>
                </a:rPr>
                <a:t> </a:t>
              </a:r>
              <a:r>
                <a:rPr lang="zh-CN" altLang="en-US" sz="1900" dirty="0">
                  <a:solidFill>
                    <a:srgbClr val="000000"/>
                  </a:solidFill>
                  <a:ea typeface="宋体" panose="02010600030101010101" pitchFamily="2" charset="-122"/>
                </a:rPr>
                <a:t>在此添加标题或目录索引</a:t>
              </a:r>
              <a:endParaRPr lang="zh-CN" altLang="en-US" sz="19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485094" y="1635646"/>
              <a:ext cx="2759314" cy="0"/>
            </a:xfrm>
            <a:prstGeom prst="line">
              <a:avLst/>
            </a:prstGeom>
            <a:ln>
              <a:prstDash val="dash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032116" y="3737297"/>
            <a:ext cx="3583148" cy="384721"/>
            <a:chOff x="4877284" y="1267539"/>
            <a:chExt cx="3583148" cy="384721"/>
          </a:xfrm>
        </p:grpSpPr>
        <p:sp>
          <p:nvSpPr>
            <p:cNvPr id="17" name="TextBox 16"/>
            <p:cNvSpPr txBox="1"/>
            <p:nvPr/>
          </p:nvSpPr>
          <p:spPr>
            <a:xfrm>
              <a:off x="4877284" y="1267539"/>
              <a:ext cx="3583148" cy="3847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1">
                <a:spcBef>
                  <a:spcPct val="50000"/>
                </a:spcBef>
              </a:pPr>
              <a:r>
                <a:rPr lang="en-US" altLang="zh-CN" sz="1900" dirty="0">
                  <a:solidFill>
                    <a:srgbClr val="000000"/>
                  </a:solidFill>
                  <a:ea typeface="宋体" panose="02010600030101010101" pitchFamily="2" charset="-122"/>
                </a:rPr>
                <a:t> </a:t>
              </a:r>
              <a:r>
                <a:rPr lang="zh-CN" altLang="en-US" sz="1900" dirty="0">
                  <a:solidFill>
                    <a:srgbClr val="000000"/>
                  </a:solidFill>
                  <a:ea typeface="宋体" panose="02010600030101010101" pitchFamily="2" charset="-122"/>
                </a:rPr>
                <a:t>在此添加标题或目录索引</a:t>
              </a:r>
              <a:endParaRPr lang="zh-CN" altLang="en-US" sz="1900" dirty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485094" y="1635646"/>
              <a:ext cx="2759314" cy="0"/>
            </a:xfrm>
            <a:prstGeom prst="line">
              <a:avLst/>
            </a:prstGeom>
            <a:ln>
              <a:prstDash val="dash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3" name="TextBox 20"/>
          <p:cNvSpPr txBox="1">
            <a:spLocks noChangeArrowheads="1"/>
          </p:cNvSpPr>
          <p:nvPr/>
        </p:nvSpPr>
        <p:spPr bwMode="auto">
          <a:xfrm>
            <a:off x="2509579" y="2188088"/>
            <a:ext cx="177438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prstClr val="black"/>
                </a:solidFill>
                <a:latin typeface="+mj-ea"/>
                <a:ea typeface="+mj-ea"/>
              </a:rPr>
              <a:t>添加文字</a:t>
            </a:r>
            <a:endParaRPr lang="zh-CN" altLang="en-US" sz="3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76040" y="1274883"/>
            <a:ext cx="697933" cy="665288"/>
            <a:chOff x="5364088" y="1241698"/>
            <a:chExt cx="732746" cy="698473"/>
          </a:xfrm>
        </p:grpSpPr>
        <p:pic>
          <p:nvPicPr>
            <p:cNvPr id="5" name="Picture 3" descr="E:\水墨图表素材\535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1241698"/>
              <a:ext cx="732746" cy="698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5488828" y="1354089"/>
              <a:ext cx="46839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2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一</a:t>
              </a:r>
              <a:endParaRPr lang="zh-CN" altLang="en-US" sz="22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51364" y="4316986"/>
            <a:ext cx="25778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/>
                </a:solidFill>
                <a:latin typeface="+mj-ea"/>
                <a:ea typeface="+mj-ea"/>
              </a:rPr>
              <a:t>单击此处添加文字</a:t>
            </a:r>
            <a:endParaRPr lang="zh-CN" altLang="en-US" sz="22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69803" y="3923694"/>
            <a:ext cx="26450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/>
                </a:solidFill>
                <a:latin typeface="+mj-ea"/>
                <a:ea typeface="+mj-ea"/>
              </a:rPr>
              <a:t>单击此处添加文字</a:t>
            </a:r>
            <a:endParaRPr lang="zh-CN" altLang="en-US" sz="22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61874" y="2767879"/>
            <a:ext cx="24858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/>
                </a:solidFill>
                <a:latin typeface="+mj-ea"/>
                <a:ea typeface="+mj-ea"/>
              </a:rPr>
              <a:t>单击此处添加文字</a:t>
            </a:r>
            <a:endParaRPr lang="zh-CN" altLang="en-US" sz="22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2982" y="1369247"/>
            <a:ext cx="24392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dirty="0">
                <a:solidFill>
                  <a:prstClr val="black"/>
                </a:solidFill>
                <a:latin typeface="+mj-ea"/>
                <a:ea typeface="+mj-ea"/>
              </a:rPr>
              <a:t>单击此处添加文字</a:t>
            </a:r>
            <a:endParaRPr lang="zh-CN" altLang="en-US" sz="22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pic>
        <p:nvPicPr>
          <p:cNvPr id="12" name="Picture 2" descr="E:\水墨图表素材\24252 (9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816" y="915566"/>
            <a:ext cx="3391138" cy="324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5334512" y="2646463"/>
            <a:ext cx="697933" cy="665288"/>
            <a:chOff x="5364088" y="2643758"/>
            <a:chExt cx="732746" cy="698473"/>
          </a:xfrm>
        </p:grpSpPr>
        <p:pic>
          <p:nvPicPr>
            <p:cNvPr id="14" name="Picture 3" descr="E:\水墨图表素材\535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2643758"/>
              <a:ext cx="732746" cy="698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5488828" y="2756149"/>
              <a:ext cx="46839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2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二</a:t>
              </a:r>
              <a:endParaRPr lang="zh-CN" altLang="en-US" sz="22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37292" y="3775242"/>
            <a:ext cx="697933" cy="665288"/>
            <a:chOff x="5364088" y="2643758"/>
            <a:chExt cx="732746" cy="698473"/>
          </a:xfrm>
        </p:grpSpPr>
        <p:pic>
          <p:nvPicPr>
            <p:cNvPr id="17" name="Picture 3" descr="E:\水墨图表素材\535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2643758"/>
              <a:ext cx="732746" cy="698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5488828" y="2756149"/>
              <a:ext cx="46839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2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三</a:t>
              </a:r>
              <a:endParaRPr lang="zh-CN" altLang="en-US" sz="22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191070" y="4210718"/>
            <a:ext cx="697933" cy="665288"/>
            <a:chOff x="5364088" y="2643758"/>
            <a:chExt cx="732746" cy="698473"/>
          </a:xfrm>
        </p:grpSpPr>
        <p:pic>
          <p:nvPicPr>
            <p:cNvPr id="20" name="Picture 3" descr="E:\水墨图表素材\535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4088" y="2643758"/>
              <a:ext cx="732746" cy="698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5488828" y="2756149"/>
              <a:ext cx="46839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2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四</a:t>
              </a:r>
              <a:endParaRPr lang="zh-CN" altLang="en-US" sz="22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990207" y="1275928"/>
            <a:ext cx="2852636" cy="285263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82866" y="1122298"/>
            <a:ext cx="26055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单击添加标题内容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228184" y="2715766"/>
            <a:ext cx="26055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单击添加标题内容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66842" y="4155926"/>
            <a:ext cx="26055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单击添加标题内容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456681" y="4218642"/>
            <a:ext cx="2604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单击添加标题内容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552" y="2715766"/>
            <a:ext cx="260406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单击添加标题内容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2193" y="1131590"/>
            <a:ext cx="26055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</a:rPr>
              <a:t>单击添加标题内容</a:t>
            </a:r>
            <a:endParaRPr lang="zh-CN" altLang="en-US" dirty="0">
              <a:solidFill>
                <a:srgbClr val="00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21624" y="1131590"/>
            <a:ext cx="3736640" cy="3192393"/>
            <a:chOff x="2521623" y="843558"/>
            <a:chExt cx="3961353" cy="3384376"/>
          </a:xfrm>
        </p:grpSpPr>
        <p:grpSp>
          <p:nvGrpSpPr>
            <p:cNvPr id="12" name="组合 11"/>
            <p:cNvGrpSpPr/>
            <p:nvPr/>
          </p:nvGrpSpPr>
          <p:grpSpPr>
            <a:xfrm>
              <a:off x="2521623" y="843558"/>
              <a:ext cx="3961353" cy="3384376"/>
              <a:chOff x="2521623" y="843558"/>
              <a:chExt cx="3961353" cy="338437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3131840" y="843558"/>
                <a:ext cx="937166" cy="893332"/>
                <a:chOff x="3181165" y="812477"/>
                <a:chExt cx="937166" cy="893332"/>
              </a:xfrm>
            </p:grpSpPr>
            <p:pic>
              <p:nvPicPr>
                <p:cNvPr id="29" name="Picture 3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81165" y="812477"/>
                  <a:ext cx="937166" cy="8933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0" name="TextBox 29"/>
                <p:cNvSpPr txBox="1"/>
                <p:nvPr/>
              </p:nvSpPr>
              <p:spPr>
                <a:xfrm>
                  <a:off x="3302144" y="997421"/>
                  <a:ext cx="739261" cy="4813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点击添</a:t>
                  </a:r>
                  <a:endParaRPr lang="en-US" altLang="zh-CN" sz="1300" dirty="0" smtClean="0">
                    <a:solidFill>
                      <a:schemeClr val="bg1"/>
                    </a:solidFill>
                    <a:latin typeface="+mn-ea"/>
                  </a:endParaRPr>
                </a:p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加主题</a:t>
                  </a:r>
                  <a:endParaRPr lang="zh-CN" altLang="en-US" sz="13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5002986" y="886330"/>
                <a:ext cx="937166" cy="893332"/>
                <a:chOff x="3181165" y="812477"/>
                <a:chExt cx="937166" cy="893332"/>
              </a:xfrm>
            </p:grpSpPr>
            <p:pic>
              <p:nvPicPr>
                <p:cNvPr id="27" name="Picture 3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81165" y="812477"/>
                  <a:ext cx="937166" cy="8933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8" name="TextBox 27"/>
                <p:cNvSpPr txBox="1"/>
                <p:nvPr/>
              </p:nvSpPr>
              <p:spPr>
                <a:xfrm>
                  <a:off x="3302144" y="997421"/>
                  <a:ext cx="739261" cy="4813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点击添</a:t>
                  </a:r>
                  <a:endParaRPr lang="en-US" altLang="zh-CN" sz="1300" dirty="0" smtClean="0">
                    <a:solidFill>
                      <a:schemeClr val="bg1"/>
                    </a:solidFill>
                    <a:latin typeface="+mn-ea"/>
                  </a:endParaRPr>
                </a:p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加主题</a:t>
                  </a:r>
                  <a:endParaRPr lang="zh-CN" altLang="en-US" sz="13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2521623" y="2238268"/>
                <a:ext cx="937166" cy="893332"/>
                <a:chOff x="3181165" y="812477"/>
                <a:chExt cx="937166" cy="893332"/>
              </a:xfrm>
            </p:grpSpPr>
            <p:pic>
              <p:nvPicPr>
                <p:cNvPr id="25" name="Picture 3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81165" y="812477"/>
                  <a:ext cx="937166" cy="8933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6" name="TextBox 25"/>
                <p:cNvSpPr txBox="1"/>
                <p:nvPr/>
              </p:nvSpPr>
              <p:spPr>
                <a:xfrm>
                  <a:off x="3302144" y="997421"/>
                  <a:ext cx="739261" cy="4813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点击添</a:t>
                  </a:r>
                  <a:endParaRPr lang="en-US" altLang="zh-CN" sz="1300" dirty="0" smtClean="0">
                    <a:solidFill>
                      <a:schemeClr val="bg1"/>
                    </a:solidFill>
                    <a:latin typeface="+mn-ea"/>
                  </a:endParaRPr>
                </a:p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加主题</a:t>
                  </a:r>
                  <a:endParaRPr lang="zh-CN" altLang="en-US" sz="13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5545810" y="2238268"/>
                <a:ext cx="937166" cy="893332"/>
                <a:chOff x="3181165" y="812477"/>
                <a:chExt cx="937166" cy="893332"/>
              </a:xfrm>
            </p:grpSpPr>
            <p:pic>
              <p:nvPicPr>
                <p:cNvPr id="23" name="Picture 3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81165" y="812477"/>
                  <a:ext cx="937166" cy="8933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4" name="TextBox 23"/>
                <p:cNvSpPr txBox="1"/>
                <p:nvPr/>
              </p:nvSpPr>
              <p:spPr>
                <a:xfrm>
                  <a:off x="3302144" y="997421"/>
                  <a:ext cx="739261" cy="4813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点击添</a:t>
                  </a:r>
                  <a:endParaRPr lang="en-US" altLang="zh-CN" sz="1300" dirty="0" smtClean="0">
                    <a:solidFill>
                      <a:schemeClr val="bg1"/>
                    </a:solidFill>
                    <a:latin typeface="+mn-ea"/>
                  </a:endParaRPr>
                </a:p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加主题</a:t>
                  </a:r>
                  <a:endParaRPr lang="zh-CN" altLang="en-US" sz="13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3202786" y="3334602"/>
                <a:ext cx="937166" cy="893332"/>
                <a:chOff x="3181165" y="812477"/>
                <a:chExt cx="937166" cy="893332"/>
              </a:xfrm>
            </p:grpSpPr>
            <p:pic>
              <p:nvPicPr>
                <p:cNvPr id="21" name="Picture 3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81165" y="812477"/>
                  <a:ext cx="937166" cy="89333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2" name="TextBox 21"/>
                <p:cNvSpPr txBox="1"/>
                <p:nvPr/>
              </p:nvSpPr>
              <p:spPr>
                <a:xfrm>
                  <a:off x="3302144" y="997421"/>
                  <a:ext cx="739261" cy="48134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点击添</a:t>
                  </a:r>
                  <a:endParaRPr lang="en-US" altLang="zh-CN" sz="1300" dirty="0" smtClean="0">
                    <a:solidFill>
                      <a:schemeClr val="bg1"/>
                    </a:solidFill>
                    <a:latin typeface="+mn-ea"/>
                  </a:endParaRPr>
                </a:p>
                <a:p>
                  <a:r>
                    <a:rPr lang="zh-CN" altLang="en-US" sz="1300" dirty="0" smtClean="0">
                      <a:solidFill>
                        <a:schemeClr val="bg1"/>
                      </a:solidFill>
                      <a:latin typeface="+mn-ea"/>
                    </a:rPr>
                    <a:t>加主题</a:t>
                  </a:r>
                  <a:endParaRPr lang="zh-CN" altLang="en-US" sz="13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4932040" y="3291830"/>
              <a:ext cx="937166" cy="893332"/>
              <a:chOff x="3181165" y="812477"/>
              <a:chExt cx="937166" cy="893332"/>
            </a:xfrm>
          </p:grpSpPr>
          <p:pic>
            <p:nvPicPr>
              <p:cNvPr id="14" name="Picture 3" descr="E:\水墨图表素材\5356.png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81165" y="812477"/>
                <a:ext cx="937166" cy="89333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3302144" y="997421"/>
                <a:ext cx="739261" cy="4813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300" dirty="0" smtClean="0">
                    <a:solidFill>
                      <a:schemeClr val="bg1"/>
                    </a:solidFill>
                    <a:latin typeface="+mn-ea"/>
                  </a:rPr>
                  <a:t>点击添</a:t>
                </a:r>
                <a:endParaRPr lang="en-US" altLang="zh-CN" sz="1300" dirty="0" smtClean="0">
                  <a:solidFill>
                    <a:schemeClr val="bg1"/>
                  </a:solidFill>
                  <a:latin typeface="+mn-ea"/>
                </a:endParaRPr>
              </a:p>
              <a:p>
                <a:r>
                  <a:rPr lang="zh-CN" altLang="en-US" sz="1300" dirty="0" smtClean="0">
                    <a:solidFill>
                      <a:schemeClr val="bg1"/>
                    </a:solidFill>
                    <a:latin typeface="+mn-ea"/>
                  </a:rPr>
                  <a:t>加主题</a:t>
                </a:r>
                <a:endParaRPr lang="zh-CN" altLang="en-US" sz="13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3571509" y="1967776"/>
            <a:ext cx="1789282" cy="1710033"/>
            <a:chOff x="3571508" y="1679744"/>
            <a:chExt cx="1896885" cy="1812870"/>
          </a:xfrm>
        </p:grpSpPr>
        <p:pic>
          <p:nvPicPr>
            <p:cNvPr id="32" name="Picture 4" descr="E:\水墨图表素材\24252 (9)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508" y="1679744"/>
              <a:ext cx="1896885" cy="18128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 Box 15"/>
            <p:cNvSpPr txBox="1">
              <a:spLocks noChangeArrowheads="1"/>
            </p:cNvSpPr>
            <p:nvPr/>
          </p:nvSpPr>
          <p:spPr bwMode="auto">
            <a:xfrm>
              <a:off x="3904922" y="2192495"/>
              <a:ext cx="1315149" cy="6924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300" dirty="0"/>
                <a:t>添加文字内容</a:t>
              </a:r>
              <a:endParaRPr lang="zh-CN" altLang="en-US" sz="1300" dirty="0"/>
            </a:p>
            <a:p>
              <a:r>
                <a:rPr lang="zh-CN" altLang="en-US" sz="1300" dirty="0"/>
                <a:t>添加文字内容</a:t>
              </a:r>
              <a:endParaRPr lang="zh-CN" altLang="en-US" sz="1300" dirty="0"/>
            </a:p>
            <a:p>
              <a:r>
                <a:rPr lang="zh-CN" altLang="en-US" sz="1300" dirty="0"/>
                <a:t>添加文字</a:t>
              </a:r>
              <a:r>
                <a:rPr lang="zh-CN" altLang="en-US" sz="1300" dirty="0" smtClean="0"/>
                <a:t>内容</a:t>
              </a:r>
              <a:endParaRPr lang="zh-CN" altLang="en-US" sz="1300" dirty="0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pic>
        <p:nvPicPr>
          <p:cNvPr id="39" name="Picture 5" descr="E:\水墨图表素材\5356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830" y="1915565"/>
            <a:ext cx="1602641" cy="152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毛笔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6412437" y="1693191"/>
            <a:ext cx="1846455" cy="115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 Box 15"/>
          <p:cNvSpPr txBox="1">
            <a:spLocks noChangeArrowheads="1"/>
          </p:cNvSpPr>
          <p:nvPr/>
        </p:nvSpPr>
        <p:spPr bwMode="auto">
          <a:xfrm>
            <a:off x="6084168" y="3490399"/>
            <a:ext cx="1447928" cy="753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1400" dirty="0"/>
              <a:t>添加文字内容</a:t>
            </a:r>
            <a:endParaRPr lang="zh-CN" altLang="en-US" sz="1400" dirty="0"/>
          </a:p>
          <a:p>
            <a:r>
              <a:rPr lang="zh-CN" altLang="en-US" sz="1400" dirty="0"/>
              <a:t>添加文字内容</a:t>
            </a:r>
            <a:endParaRPr lang="zh-CN" altLang="en-US" sz="1400" dirty="0"/>
          </a:p>
          <a:p>
            <a:r>
              <a:rPr lang="zh-CN" altLang="en-US" sz="1400" dirty="0"/>
              <a:t>添加文字</a:t>
            </a:r>
            <a:r>
              <a:rPr lang="zh-CN" altLang="en-US" sz="1400" dirty="0" smtClean="0"/>
              <a:t>内容</a:t>
            </a:r>
            <a:endParaRPr lang="zh-CN" altLang="en-US" sz="1400" dirty="0"/>
          </a:p>
        </p:txBody>
      </p:sp>
      <p:grpSp>
        <p:nvGrpSpPr>
          <p:cNvPr id="42" name="组合 41"/>
          <p:cNvGrpSpPr/>
          <p:nvPr/>
        </p:nvGrpSpPr>
        <p:grpSpPr>
          <a:xfrm>
            <a:off x="3450312" y="3029117"/>
            <a:ext cx="2007826" cy="1918897"/>
            <a:chOff x="3450312" y="3029117"/>
            <a:chExt cx="2007826" cy="1918897"/>
          </a:xfrm>
        </p:grpSpPr>
        <p:sp>
          <p:nvSpPr>
            <p:cNvPr id="43" name="Text Box 14"/>
            <p:cNvSpPr txBox="1">
              <a:spLocks noChangeArrowheads="1"/>
            </p:cNvSpPr>
            <p:nvPr/>
          </p:nvSpPr>
          <p:spPr bwMode="auto">
            <a:xfrm>
              <a:off x="3780651" y="3593511"/>
              <a:ext cx="1447929" cy="7537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/>
                <a:t>添加文字内容</a:t>
              </a:r>
              <a:endParaRPr lang="zh-CN" altLang="en-US" sz="1400" dirty="0"/>
            </a:p>
            <a:p>
              <a:r>
                <a:rPr lang="zh-CN" altLang="en-US" sz="1400" dirty="0"/>
                <a:t>添加文字内容</a:t>
              </a:r>
              <a:endParaRPr lang="zh-CN" altLang="en-US" sz="1400" dirty="0"/>
            </a:p>
            <a:p>
              <a:r>
                <a:rPr lang="zh-CN" altLang="en-US" sz="1400" dirty="0"/>
                <a:t>添加文字</a:t>
              </a:r>
              <a:r>
                <a:rPr lang="zh-CN" altLang="en-US" sz="1400" dirty="0" smtClean="0"/>
                <a:t>内容</a:t>
              </a:r>
              <a:endParaRPr lang="zh-CN" altLang="en-US" sz="1400" dirty="0"/>
            </a:p>
          </p:txBody>
        </p:sp>
        <p:pic>
          <p:nvPicPr>
            <p:cNvPr id="44" name="Picture 2" descr="E:\水墨图表素材\24252 (9)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0312" y="3029117"/>
              <a:ext cx="2007826" cy="1918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1115615" y="914549"/>
            <a:ext cx="2529494" cy="2417460"/>
            <a:chOff x="1115615" y="914549"/>
            <a:chExt cx="2529494" cy="2417460"/>
          </a:xfrm>
        </p:grpSpPr>
        <p:sp>
          <p:nvSpPr>
            <p:cNvPr id="46" name="Text Box 13"/>
            <p:cNvSpPr txBox="1">
              <a:spLocks noChangeArrowheads="1"/>
            </p:cNvSpPr>
            <p:nvPr/>
          </p:nvSpPr>
          <p:spPr bwMode="auto">
            <a:xfrm>
              <a:off x="1549777" y="1613495"/>
              <a:ext cx="1988711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/>
                <a:t>添加文字内容</a:t>
              </a:r>
              <a:endParaRPr lang="zh-CN" altLang="en-US"/>
            </a:p>
            <a:p>
              <a:r>
                <a:rPr lang="zh-CN" altLang="en-US"/>
                <a:t>添加文字内容</a:t>
              </a:r>
              <a:endParaRPr lang="zh-CN" altLang="en-US"/>
            </a:p>
            <a:p>
              <a:r>
                <a:rPr lang="zh-CN" altLang="en-US"/>
                <a:t>添加文字内容</a:t>
              </a:r>
              <a:endParaRPr lang="zh-CN" altLang="en-US"/>
            </a:p>
          </p:txBody>
        </p:sp>
        <p:pic>
          <p:nvPicPr>
            <p:cNvPr id="47" name="Picture 2" descr="E:\水墨图表素材\24252 (9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5" y="914549"/>
              <a:ext cx="2529494" cy="24174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8" name="Picture 4" descr="E:\水墨图表素材\25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275">
            <a:off x="2805003" y="3082898"/>
            <a:ext cx="924863" cy="41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E:\水墨图表素材\25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48185">
            <a:off x="5357607" y="3226912"/>
            <a:ext cx="924863" cy="411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pic>
        <p:nvPicPr>
          <p:cNvPr id="3" name="Picture 5" descr="E:\水墨图表素材\24252 (9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34275">
            <a:off x="1264672" y="2727446"/>
            <a:ext cx="1867567" cy="178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箭头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15148" y="2131863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259989" y="1020044"/>
            <a:ext cx="6654031" cy="1296144"/>
            <a:chOff x="1259989" y="1020044"/>
            <a:chExt cx="6654031" cy="1296144"/>
          </a:xfrm>
        </p:grpSpPr>
        <p:pic>
          <p:nvPicPr>
            <p:cNvPr id="6" name="Picture 2" descr="E:\水墨图表素材\22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989" y="1020044"/>
              <a:ext cx="6654031" cy="1296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1907704" y="1419622"/>
              <a:ext cx="28956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200" dirty="0">
                  <a:solidFill>
                    <a:schemeClr val="bg1"/>
                  </a:solidFill>
                  <a:ea typeface="宋体" panose="02010600030101010101" pitchFamily="2" charset="-122"/>
                </a:rPr>
                <a:t>① 单击此处添加文字</a:t>
              </a:r>
              <a:endParaRPr lang="zh-CN" altLang="en-US" sz="2200" dirty="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651581" y="3304024"/>
            <a:ext cx="1170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+mn-ea"/>
              </a:rPr>
              <a:t>点击添加主题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9" name="Picture 5" descr="E:\水墨图表素材\24252 (9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34275">
            <a:off x="3447101" y="2727446"/>
            <a:ext cx="1867567" cy="178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箭头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97577" y="2131863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834010" y="3304024"/>
            <a:ext cx="1170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+mn-ea"/>
              </a:rPr>
              <a:t>点击添加主题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12" name="Picture 5" descr="E:\水墨图表素材\24252 (9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034275">
            <a:off x="5679350" y="2727445"/>
            <a:ext cx="1867567" cy="1784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箭头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29826" y="2131862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066259" y="3304023"/>
            <a:ext cx="1170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+mn-ea"/>
              </a:rPr>
              <a:t>点击添加主题</a:t>
            </a:r>
            <a:endParaRPr lang="zh-CN" altLang="en-US" sz="2000" dirty="0">
              <a:latin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7824" y="1275606"/>
            <a:ext cx="3301900" cy="2817524"/>
            <a:chOff x="3131840" y="1491630"/>
            <a:chExt cx="3301900" cy="2817524"/>
          </a:xfrm>
        </p:grpSpPr>
        <p:pic>
          <p:nvPicPr>
            <p:cNvPr id="4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+mj-ea"/>
                  <a:ea typeface="+mj-ea"/>
                </a:rPr>
                <a:t>添加标题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27584" y="278859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单击此处</a:t>
            </a:r>
            <a:r>
              <a:rPr lang="zh-CN" altLang="en-US" dirty="0" smtClean="0">
                <a:latin typeface="+mj-ea"/>
                <a:ea typeface="+mj-ea"/>
              </a:rPr>
              <a:t>添加文本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310259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单击此处</a:t>
            </a:r>
            <a:r>
              <a:rPr lang="zh-CN" altLang="en-US" dirty="0" smtClean="0">
                <a:latin typeface="+mj-ea"/>
                <a:ea typeface="+mj-ea"/>
              </a:rPr>
              <a:t>添加文本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346263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单击此处</a:t>
            </a:r>
            <a:r>
              <a:rPr lang="zh-CN" altLang="en-US" dirty="0" smtClean="0">
                <a:latin typeface="+mj-ea"/>
                <a:ea typeface="+mj-ea"/>
              </a:rPr>
              <a:t>添加文本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25018" y="28882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单击此处</a:t>
            </a:r>
            <a:r>
              <a:rPr lang="zh-CN" altLang="en-US" dirty="0" smtClean="0">
                <a:latin typeface="+mj-ea"/>
                <a:ea typeface="+mj-ea"/>
              </a:rPr>
              <a:t>添加文本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5018" y="320221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单击此处</a:t>
            </a:r>
            <a:r>
              <a:rPr lang="zh-CN" altLang="en-US" dirty="0" smtClean="0">
                <a:latin typeface="+mj-ea"/>
                <a:ea typeface="+mj-ea"/>
              </a:rPr>
              <a:t>添加文本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5018" y="356225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单击此处</a:t>
            </a:r>
            <a:r>
              <a:rPr lang="zh-CN" altLang="en-US" dirty="0" smtClean="0">
                <a:latin typeface="+mj-ea"/>
                <a:ea typeface="+mj-ea"/>
              </a:rPr>
              <a:t>添加文本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pic>
        <p:nvPicPr>
          <p:cNvPr id="4" name="Picture 3" descr="E:\水墨图表素材\24252 (11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324" y="3753737"/>
            <a:ext cx="2718384" cy="47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:\水墨图表素材\24252 (11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68" y="3173357"/>
            <a:ext cx="3528392" cy="47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水墨图表素材\24252 (1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679" y="2597720"/>
            <a:ext cx="2563777" cy="47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水墨图表素材\24252 (1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143" y="1996058"/>
            <a:ext cx="3643897" cy="47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水墨图表素材\24252 (1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135" y="1427242"/>
            <a:ext cx="4291969" cy="47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937601" y="1462642"/>
            <a:ext cx="635000" cy="2665215"/>
            <a:chOff x="937601" y="1462642"/>
            <a:chExt cx="635000" cy="2665215"/>
          </a:xfrm>
        </p:grpSpPr>
        <p:sp>
          <p:nvSpPr>
            <p:cNvPr id="10" name="矩形 19"/>
            <p:cNvSpPr>
              <a:spLocks noChangeArrowheads="1"/>
            </p:cNvSpPr>
            <p:nvPr/>
          </p:nvSpPr>
          <p:spPr bwMode="auto">
            <a:xfrm>
              <a:off x="937601" y="1462642"/>
              <a:ext cx="635000" cy="30777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latin typeface="Calibri" panose="020F0502020204030204" pitchFamily="34" charset="0"/>
                  <a:ea typeface="微软雅黑" panose="020B0503020204020204" charset="-122"/>
                </a:rPr>
                <a:t>北京</a:t>
              </a:r>
              <a:endParaRPr lang="zh-CN" altLang="en-US" sz="1400" dirty="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" name="矩形 19"/>
            <p:cNvSpPr>
              <a:spLocks noChangeArrowheads="1"/>
            </p:cNvSpPr>
            <p:nvPr/>
          </p:nvSpPr>
          <p:spPr bwMode="auto">
            <a:xfrm>
              <a:off x="937601" y="2053191"/>
              <a:ext cx="635000" cy="30777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 smtClean="0">
                  <a:latin typeface="Calibri" panose="020F0502020204030204" pitchFamily="34" charset="0"/>
                  <a:ea typeface="微软雅黑" panose="020B0503020204020204" charset="-122"/>
                </a:rPr>
                <a:t>天津</a:t>
              </a:r>
              <a:endParaRPr lang="zh-CN" altLang="en-US" sz="1400" dirty="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矩形 19"/>
            <p:cNvSpPr>
              <a:spLocks noChangeArrowheads="1"/>
            </p:cNvSpPr>
            <p:nvPr/>
          </p:nvSpPr>
          <p:spPr bwMode="auto">
            <a:xfrm>
              <a:off x="937601" y="2642155"/>
              <a:ext cx="635000" cy="30777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 smtClean="0">
                  <a:latin typeface="Calibri" panose="020F0502020204030204" pitchFamily="34" charset="0"/>
                  <a:ea typeface="微软雅黑" panose="020B0503020204020204" charset="-122"/>
                </a:rPr>
                <a:t>上海</a:t>
              </a:r>
              <a:endParaRPr lang="zh-CN" altLang="en-US" sz="1400" dirty="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13" name="矩形 19"/>
            <p:cNvSpPr>
              <a:spLocks noChangeArrowheads="1"/>
            </p:cNvSpPr>
            <p:nvPr/>
          </p:nvSpPr>
          <p:spPr bwMode="auto">
            <a:xfrm>
              <a:off x="937601" y="3231118"/>
              <a:ext cx="635000" cy="30777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 smtClean="0">
                  <a:latin typeface="Calibri" panose="020F0502020204030204" pitchFamily="34" charset="0"/>
                  <a:ea typeface="微软雅黑" panose="020B0503020204020204" charset="-122"/>
                </a:rPr>
                <a:t>广州</a:t>
              </a:r>
              <a:endParaRPr lang="zh-CN" altLang="en-US" sz="1400" dirty="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  <p:sp>
          <p:nvSpPr>
            <p:cNvPr id="14" name="矩形 19"/>
            <p:cNvSpPr>
              <a:spLocks noChangeArrowheads="1"/>
            </p:cNvSpPr>
            <p:nvPr/>
          </p:nvSpPr>
          <p:spPr bwMode="auto">
            <a:xfrm>
              <a:off x="937601" y="3820080"/>
              <a:ext cx="635000" cy="30777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anose="020F0502020204030204" pitchFamily="34" charset="0"/>
                  <a:ea typeface="微软雅黑" panose="020B0503020204020204" charset="-122"/>
                </a:rPr>
                <a:t>重庆</a:t>
              </a:r>
              <a:endParaRPr lang="zh-CN" altLang="en-US" sz="1400">
                <a:latin typeface="Calibri" panose="020F050202020403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15" name="矩形 19"/>
          <p:cNvSpPr>
            <a:spLocks noChangeArrowheads="1"/>
          </p:cNvSpPr>
          <p:nvPr/>
        </p:nvSpPr>
        <p:spPr bwMode="auto">
          <a:xfrm>
            <a:off x="6265253" y="1488043"/>
            <a:ext cx="1516063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6265253" y="2088118"/>
            <a:ext cx="1516063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17" name="矩形 19"/>
          <p:cNvSpPr>
            <a:spLocks noChangeArrowheads="1"/>
          </p:cNvSpPr>
          <p:nvPr/>
        </p:nvSpPr>
        <p:spPr bwMode="auto">
          <a:xfrm>
            <a:off x="6265253" y="2689780"/>
            <a:ext cx="1516063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265253" y="3291442"/>
            <a:ext cx="1516063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1400" dirty="0">
              <a:ea typeface="微软雅黑" panose="020B0503020204020204" charset="-122"/>
            </a:endParaRPr>
          </a:p>
        </p:txBody>
      </p:sp>
      <p:sp>
        <p:nvSpPr>
          <p:cNvPr id="19" name="矩形 19"/>
          <p:cNvSpPr>
            <a:spLocks noChangeArrowheads="1"/>
          </p:cNvSpPr>
          <p:nvPr/>
        </p:nvSpPr>
        <p:spPr bwMode="auto">
          <a:xfrm>
            <a:off x="6265253" y="3891517"/>
            <a:ext cx="1516063" cy="3077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50" dirty="0">
                <a:ln w="11430"/>
                <a:latin typeface="微软雅黑" panose="020B0503020204020204" charset="-122"/>
                <a:ea typeface="微软雅黑" panose="020B0503020204020204" charset="-122"/>
              </a:rPr>
              <a:t>点击添加文本</a:t>
            </a:r>
            <a:endParaRPr lang="zh-CN" altLang="en-US" sz="1400" dirty="0">
              <a:ea typeface="微软雅黑" panose="020B0503020204020204" charset="-122"/>
            </a:endParaRPr>
          </a:p>
        </p:txBody>
      </p:sp>
      <p:pic>
        <p:nvPicPr>
          <p:cNvPr id="20" name="Picture 3" descr="E:\水墨图表素材\24252 (11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86893" y="2806836"/>
            <a:ext cx="4348134" cy="7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pic>
        <p:nvPicPr>
          <p:cNvPr id="4" name="Picture 2" descr="E:\水墨图表素材\6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20" y="1131590"/>
            <a:ext cx="792088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854756" y="1635646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anose="02010600030101010101" pitchFamily="2" charset="-122"/>
              </a:rPr>
              <a:t>① 单击此处添加文字</a:t>
            </a:r>
            <a:endParaRPr lang="zh-CN" altLang="en-US" sz="2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6" name="Picture 2" descr="E:\水墨图表素材\6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11710"/>
            <a:ext cx="792088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835696" y="2715766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 smtClean="0">
                <a:solidFill>
                  <a:schemeClr val="bg1"/>
                </a:solidFill>
                <a:ea typeface="宋体" panose="02010600030101010101" pitchFamily="2" charset="-122"/>
              </a:rPr>
              <a:t>② 单击</a:t>
            </a:r>
            <a:r>
              <a:rPr lang="zh-CN" altLang="en-US" sz="2200" dirty="0">
                <a:solidFill>
                  <a:schemeClr val="bg1"/>
                </a:solidFill>
                <a:ea typeface="宋体" panose="02010600030101010101" pitchFamily="2" charset="-122"/>
              </a:rPr>
              <a:t>此处添加文字</a:t>
            </a:r>
            <a:endParaRPr lang="zh-CN" altLang="en-US" sz="2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8" name="Picture 2" descr="E:\水墨图表素材\6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19822"/>
            <a:ext cx="792088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835696" y="3723878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 smtClean="0">
                <a:solidFill>
                  <a:schemeClr val="bg1"/>
                </a:solidFill>
                <a:ea typeface="宋体" panose="02010600030101010101" pitchFamily="2" charset="-122"/>
              </a:rPr>
              <a:t>③ </a:t>
            </a:r>
            <a:r>
              <a:rPr lang="zh-CN" altLang="en-US" sz="2200" dirty="0">
                <a:solidFill>
                  <a:schemeClr val="bg1"/>
                </a:solidFill>
                <a:ea typeface="宋体" panose="02010600030101010101" pitchFamily="2" charset="-122"/>
              </a:rPr>
              <a:t>单击此处添加文字</a:t>
            </a:r>
            <a:endParaRPr lang="zh-CN" altLang="en-US" sz="22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75348" y="2949192"/>
            <a:ext cx="4570488" cy="707541"/>
            <a:chOff x="1904607" y="2826872"/>
            <a:chExt cx="5332367" cy="825485"/>
          </a:xfrm>
        </p:grpSpPr>
        <p:sp>
          <p:nvSpPr>
            <p:cNvPr id="4" name="Line 2"/>
            <p:cNvSpPr>
              <a:spLocks noChangeShapeType="1"/>
            </p:cNvSpPr>
            <p:nvPr/>
          </p:nvSpPr>
          <p:spPr bwMode="auto">
            <a:xfrm flipH="1">
              <a:off x="4570790" y="2826872"/>
              <a:ext cx="1527" cy="825485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smtClea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5" name="Group 27"/>
            <p:cNvGrpSpPr/>
            <p:nvPr/>
          </p:nvGrpSpPr>
          <p:grpSpPr bwMode="auto">
            <a:xfrm>
              <a:off x="1904607" y="3159705"/>
              <a:ext cx="5332367" cy="332833"/>
              <a:chOff x="1066" y="2659"/>
              <a:chExt cx="3492" cy="227"/>
            </a:xfrm>
          </p:grpSpPr>
          <p:sp>
            <p:nvSpPr>
              <p:cNvPr id="6" name="Line 15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smtClea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Line 16"/>
              <p:cNvSpPr>
                <a:spLocks noChangeShapeType="1"/>
              </p:cNvSpPr>
              <p:nvPr/>
            </p:nvSpPr>
            <p:spPr bwMode="auto">
              <a:xfrm>
                <a:off x="1066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smtClea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Line 17"/>
              <p:cNvSpPr>
                <a:spLocks noChangeShapeType="1"/>
              </p:cNvSpPr>
              <p:nvPr/>
            </p:nvSpPr>
            <p:spPr bwMode="auto">
              <a:xfrm>
                <a:off x="4558" y="2659"/>
                <a:ext cx="0" cy="227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smtClea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275348" y="1681288"/>
            <a:ext cx="4570488" cy="820507"/>
            <a:chOff x="1904607" y="1347614"/>
            <a:chExt cx="5332367" cy="957282"/>
          </a:xfrm>
        </p:grpSpPr>
        <p:sp>
          <p:nvSpPr>
            <p:cNvPr id="11" name="Line 18"/>
            <p:cNvSpPr>
              <a:spLocks noChangeShapeType="1"/>
            </p:cNvSpPr>
            <p:nvPr/>
          </p:nvSpPr>
          <p:spPr bwMode="auto">
            <a:xfrm>
              <a:off x="4570790" y="1347614"/>
              <a:ext cx="1528" cy="95728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smtClea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grpSp>
          <p:nvGrpSpPr>
            <p:cNvPr id="12" name="Group 26"/>
            <p:cNvGrpSpPr/>
            <p:nvPr/>
          </p:nvGrpSpPr>
          <p:grpSpPr bwMode="auto">
            <a:xfrm>
              <a:off x="1904607" y="1488208"/>
              <a:ext cx="5332367" cy="473591"/>
              <a:chOff x="1156" y="1519"/>
              <a:chExt cx="3492" cy="323"/>
            </a:xfrm>
          </p:grpSpPr>
          <p:sp>
            <p:nvSpPr>
              <p:cNvPr id="13" name="Line 19"/>
              <p:cNvSpPr>
                <a:spLocks noChangeShapeType="1"/>
              </p:cNvSpPr>
              <p:nvPr/>
            </p:nvSpPr>
            <p:spPr bwMode="auto">
              <a:xfrm>
                <a:off x="1156" y="1519"/>
                <a:ext cx="3492" cy="0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smtClean="0">
                  <a:solidFill>
                    <a:sysClr val="windowText" lastClr="000000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4" name="Group 20"/>
              <p:cNvGrpSpPr/>
              <p:nvPr/>
            </p:nvGrpSpPr>
            <p:grpSpPr bwMode="auto">
              <a:xfrm>
                <a:off x="1156" y="1519"/>
                <a:ext cx="3492" cy="323"/>
                <a:chOff x="1066" y="1519"/>
                <a:chExt cx="3492" cy="227"/>
              </a:xfrm>
            </p:grpSpPr>
            <p:sp>
              <p:nvSpPr>
                <p:cNvPr id="15" name="Line 21"/>
                <p:cNvSpPr>
                  <a:spLocks noChangeShapeType="1"/>
                </p:cNvSpPr>
                <p:nvPr/>
              </p:nvSpPr>
              <p:spPr bwMode="auto">
                <a:xfrm>
                  <a:off x="1066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chemeClr val="tx1"/>
                  </a:solidFill>
                  <a:prstDash val="sysDot"/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smtClean="0">
                    <a:solidFill>
                      <a:sysClr val="windowText" lastClr="000000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6" name="Line 22"/>
                <p:cNvSpPr>
                  <a:spLocks noChangeShapeType="1"/>
                </p:cNvSpPr>
                <p:nvPr/>
              </p:nvSpPr>
              <p:spPr bwMode="auto">
                <a:xfrm>
                  <a:off x="4558" y="1519"/>
                  <a:ext cx="0" cy="227"/>
                </a:xfrm>
                <a:prstGeom prst="line">
                  <a:avLst/>
                </a:prstGeom>
                <a:noFill/>
                <a:ln w="19050" cap="rnd">
                  <a:solidFill>
                    <a:schemeClr val="tx1"/>
                  </a:solidFill>
                  <a:prstDash val="sysDot"/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smtClean="0">
                    <a:solidFill>
                      <a:sysClr val="windowText" lastClr="000000"/>
                    </a:solidFill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17" name="组合 16"/>
          <p:cNvGrpSpPr/>
          <p:nvPr/>
        </p:nvGrpSpPr>
        <p:grpSpPr>
          <a:xfrm>
            <a:off x="2833477" y="759037"/>
            <a:ext cx="3239468" cy="1045690"/>
            <a:chOff x="2627784" y="-92546"/>
            <a:chExt cx="3779472" cy="1220001"/>
          </a:xfrm>
        </p:grpSpPr>
        <p:pic>
          <p:nvPicPr>
            <p:cNvPr id="18" name="Picture 3" descr="E:\水墨图表素材\02222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-92546"/>
              <a:ext cx="3779472" cy="1220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3606857" y="270944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b="1" kern="0" dirty="0">
                  <a:latin typeface="+mj-ea"/>
                </a:rPr>
                <a:t>单击添加标题文字</a:t>
              </a:r>
              <a:endParaRPr lang="zh-CN" altLang="en-US" b="1" kern="0" dirty="0">
                <a:latin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43608" y="2177466"/>
            <a:ext cx="6850879" cy="915144"/>
            <a:chOff x="1043608" y="2177466"/>
            <a:chExt cx="6850879" cy="915144"/>
          </a:xfrm>
        </p:grpSpPr>
        <p:grpSp>
          <p:nvGrpSpPr>
            <p:cNvPr id="21" name="组合 20"/>
            <p:cNvGrpSpPr/>
            <p:nvPr/>
          </p:nvGrpSpPr>
          <p:grpSpPr>
            <a:xfrm>
              <a:off x="1043608" y="2177466"/>
              <a:ext cx="2326341" cy="739144"/>
              <a:chOff x="2627784" y="-92546"/>
              <a:chExt cx="3779472" cy="1220001"/>
            </a:xfrm>
          </p:grpSpPr>
          <p:pic>
            <p:nvPicPr>
              <p:cNvPr id="28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矩形 28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  <a:endParaRPr lang="zh-CN" altLang="en-US" sz="1400" b="1" kern="0" dirty="0">
                  <a:latin typeface="+mj-ea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5568146" y="2177466"/>
              <a:ext cx="2326341" cy="739144"/>
              <a:chOff x="2627784" y="-92546"/>
              <a:chExt cx="3779472" cy="1220001"/>
            </a:xfrm>
          </p:grpSpPr>
          <p:pic>
            <p:nvPicPr>
              <p:cNvPr id="26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7" name="矩形 26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  <a:endParaRPr lang="zh-CN" altLang="en-US" sz="1400" b="1" kern="0" dirty="0">
                  <a:latin typeface="+mj-ea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327234" y="2353466"/>
              <a:ext cx="2326341" cy="739144"/>
              <a:chOff x="2627784" y="-92546"/>
              <a:chExt cx="3779472" cy="1220001"/>
            </a:xfrm>
          </p:grpSpPr>
          <p:pic>
            <p:nvPicPr>
              <p:cNvPr id="24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7784" y="-92546"/>
                <a:ext cx="3779472" cy="1220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矩形 24"/>
              <p:cNvSpPr/>
              <p:nvPr/>
            </p:nvSpPr>
            <p:spPr>
              <a:xfrm>
                <a:off x="3305781" y="248422"/>
                <a:ext cx="2633477" cy="5080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b="1" kern="0" dirty="0">
                    <a:latin typeface="+mj-ea"/>
                  </a:rPr>
                  <a:t>单击添加标题文字</a:t>
                </a:r>
                <a:endParaRPr lang="zh-CN" altLang="en-US" sz="1400" b="1" kern="0" dirty="0">
                  <a:latin typeface="+mj-ea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127737" y="3442181"/>
            <a:ext cx="6788883" cy="1292908"/>
            <a:chOff x="1127737" y="3442181"/>
            <a:chExt cx="6788883" cy="1292908"/>
          </a:xfrm>
        </p:grpSpPr>
        <p:grpSp>
          <p:nvGrpSpPr>
            <p:cNvPr id="31" name="组合 30"/>
            <p:cNvGrpSpPr/>
            <p:nvPr/>
          </p:nvGrpSpPr>
          <p:grpSpPr>
            <a:xfrm>
              <a:off x="1127737" y="3442181"/>
              <a:ext cx="2221081" cy="1201649"/>
              <a:chOff x="565694" y="3508512"/>
              <a:chExt cx="2591325" cy="1401958"/>
            </a:xfrm>
          </p:grpSpPr>
          <p:pic>
            <p:nvPicPr>
              <p:cNvPr id="38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694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9" name="矩形 38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  <a:endParaRPr lang="zh-CN" altLang="en-US" sz="1000" kern="0" dirty="0">
                  <a:solidFill>
                    <a:sysClr val="windowText" lastClr="000000"/>
                  </a:solidFill>
                  <a:latin typeface="+mj-ea"/>
                </a:endParaRP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  <a:endParaRPr lang="zh-CN" altLang="en-US" sz="1000" kern="0" dirty="0">
                  <a:solidFill>
                    <a:sysClr val="windowText" lastClr="000000"/>
                  </a:solidFill>
                  <a:latin typeface="+mj-ea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424995" y="3533440"/>
              <a:ext cx="2221081" cy="1201649"/>
              <a:chOff x="573425" y="3508512"/>
              <a:chExt cx="2591325" cy="1401958"/>
            </a:xfrm>
          </p:grpSpPr>
          <p:pic>
            <p:nvPicPr>
              <p:cNvPr id="36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3425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7" name="矩形 36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  <a:endParaRPr lang="zh-CN" altLang="en-US" sz="1000" kern="0" dirty="0">
                  <a:solidFill>
                    <a:sysClr val="windowText" lastClr="000000"/>
                  </a:solidFill>
                  <a:latin typeface="+mj-ea"/>
                </a:endParaRP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  <a:endParaRPr lang="zh-CN" altLang="en-US" sz="1000" kern="0" dirty="0">
                  <a:solidFill>
                    <a:sysClr val="windowText" lastClr="000000"/>
                  </a:solidFill>
                  <a:latin typeface="+mj-ea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695539" y="3442181"/>
              <a:ext cx="2221081" cy="1201649"/>
              <a:chOff x="557963" y="3508512"/>
              <a:chExt cx="2591325" cy="1401958"/>
            </a:xfrm>
          </p:grpSpPr>
          <p:pic>
            <p:nvPicPr>
              <p:cNvPr id="34" name="Picture 2" descr="E:\水墨图表素材\456345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7963" y="3508512"/>
                <a:ext cx="2591325" cy="14019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" name="矩形 34"/>
              <p:cNvSpPr/>
              <p:nvPr/>
            </p:nvSpPr>
            <p:spPr>
              <a:xfrm>
                <a:off x="822904" y="3867894"/>
                <a:ext cx="2154214" cy="5099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  <a:endParaRPr lang="zh-CN" altLang="en-US" sz="1000" kern="0" dirty="0">
                  <a:solidFill>
                    <a:sysClr val="windowText" lastClr="000000"/>
                  </a:solidFill>
                  <a:latin typeface="+mj-ea"/>
                </a:endParaRP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kern="0" dirty="0">
                    <a:solidFill>
                      <a:sysClr val="windowText" lastClr="000000"/>
                    </a:solidFill>
                    <a:latin typeface="+mj-ea"/>
                  </a:rPr>
                  <a:t>单击此处添加段落文字内容</a:t>
                </a:r>
                <a:endParaRPr lang="zh-CN" altLang="en-US" sz="1000" kern="0" dirty="0">
                  <a:solidFill>
                    <a:sysClr val="windowText" lastClr="000000"/>
                  </a:solidFill>
                  <a:latin typeface="+mj-ea"/>
                </a:endParaRPr>
              </a:p>
            </p:txBody>
          </p:sp>
        </p:grp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499742"/>
            <a:ext cx="4663450" cy="2843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285" y="1904603"/>
            <a:ext cx="4006715" cy="32388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528" y="1874513"/>
            <a:ext cx="1481331" cy="10607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324" y="80372"/>
            <a:ext cx="2020828" cy="1330455"/>
          </a:xfrm>
          <a:prstGeom prst="rect">
            <a:avLst/>
          </a:prstGeom>
        </p:spPr>
      </p:pic>
      <p:sp>
        <p:nvSpPr>
          <p:cNvPr id="11" name="Text Box 83"/>
          <p:cNvSpPr txBox="1">
            <a:spLocks noChangeArrowheads="1"/>
          </p:cNvSpPr>
          <p:nvPr/>
        </p:nvSpPr>
        <p:spPr bwMode="auto">
          <a:xfrm>
            <a:off x="467544" y="1419622"/>
            <a:ext cx="350520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zh-CN" sz="4000" b="1" dirty="0">
                <a:ea typeface="黑体" panose="02010609060101010101" pitchFamily="2" charset="-122"/>
              </a:rPr>
              <a:t>THANK YOU</a:t>
            </a:r>
            <a:endParaRPr lang="zh-CN" altLang="en-US" sz="4000" b="1" dirty="0">
              <a:ea typeface="黑体" panose="02010609060101010101" pitchFamily="2" charset="-122"/>
            </a:endParaRPr>
          </a:p>
          <a:p>
            <a:pPr algn="r">
              <a:lnSpc>
                <a:spcPct val="90000"/>
              </a:lnSpc>
            </a:pPr>
            <a:r>
              <a:rPr lang="zh-CN" altLang="en-US" sz="2400" dirty="0" smtClean="0">
                <a:ea typeface="黑体" panose="02010609060101010101" pitchFamily="2" charset="-122"/>
              </a:rPr>
              <a:t>谢谢下载  </a:t>
            </a:r>
            <a:endParaRPr lang="zh-CN" altLang="en-US" sz="2400" dirty="0">
              <a:ea typeface="黑体" panose="0201060906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9712" y="2123082"/>
            <a:ext cx="988832" cy="5806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517 0.07871 C -0.37534 0.06883 -0.37586 0.05895 -0.37604 0.04908 C -0.37673 0.01389 -0.37222 -0.00123 -0.38576 -0.02685 C -0.38854 -0.0321 -0.39131 -0.03858 -0.39635 -0.04074 C -0.41597 -0.0358 -0.41475 -0.02778 -0.4276 -0.00617 C -0.43489 0.00648 -0.44114 0.01976 -0.44809 0.03241 C -0.46111 0.05648 -0.47517 0.07871 -0.48802 0.10247 C -0.49166 0.10895 -0.49375 0.11605 -0.49722 0.12253 C -0.49739 0.12377 -0.49756 0.125 -0.49809 0.12655 C -0.49826 0.12716 -0.49861 0.13056 -0.49861 0.12932 C -0.49861 0.12562 -0.49722 0.12222 -0.49618 0.11852 C -0.49479 0.09877 -0.4927 0.07901 -0.48888 0.06019 C -0.48871 0.05587 -0.48802 0.05155 -0.48802 0.04722 C -0.48923 0.01636 -0.48871 -0.00494 -0.50694 -0.02685 C -0.51059 -0.03117 -0.51336 -0.03518 -0.5184 -0.03673 C -0.52552 -0.04259 -0.52743 -0.03086 -0.52986 -0.02469 C -0.53316 -0.01666 -0.53784 -0.00957 -0.54045 -0.00123 C -0.55121 0.03118 -0.56371 0.05988 -0.57083 0.09383 C -0.57743 0.0534 -0.58784 0.01513 -0.59878 -0.02407 C -0.60555 -0.02099 -0.60191 -0.02345 -0.60607 -0.00617 C -0.61163 0.01698 -0.60781 0.00309 -0.61822 0.03457 C -0.62152 0.04352 -0.62152 0.04908 -0.62395 0.05803 C -0.62691 0.06852 -0.62968 0.08087 -0.63298 0.09074 C -0.63628 0.10062 -0.63333 0.09105 -0.63541 0.09969 C -0.63611 0.10155 -0.63732 0.10556 -0.63732 0.10587 C -0.65451 0.07624 -0.65711 0.03858 -0.66822 0.00556 C -0.6717 -0.00463 -0.67534 -0.01543 -0.67881 -0.02592 C -0.68177 -0.03457 -0.6868 -0.04166 -0.68888 -0.05031 C -0.69479 -0.04043 -0.69131 -0.04753 -0.69774 -0.02469 C -0.70225 -0.00926 -0.70677 0.00587 -0.71076 0.02161 C -0.71302 0.02932 -0.7151 0.03735 -0.71736 0.04506 C -0.71892 0.05062 -0.72222 0.06111 -0.72222 0.06142 C -0.72465 0.07747 -0.73159 0.06019 -0.73611 0.05124 C -0.75052 0.02346 -0.76371 -0.0037 -0.77222 -0.03457 C -0.77395 -0.03117 -0.77378 -0.03302 -0.77378 -0.02994 L -0.61006 0.01081 " pathEditMode="relative" rAng="0" ptsTypes="ffffffffffffffffffffffffffffffffffAA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2" y="-3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38 0.59445 C 0.00277 0.59043 -0.01181 0.57778 -0.0415 0.55926 C -0.054 0.55154 -0.06736 0.54753 -0.08004 0.54074 C -0.13334 0.51204 -0.18646 0.48179 -0.23941 0.45185 C -0.26858 0.43519 -0.29792 0.40988 -0.32796 0.4 C -0.34202 0.39013 -0.34289 0.41698 -0.34671 0.43704 C -0.34983 0.45401 -0.354 0.47068 -0.35816 0.48704 C -0.36042 0.49568 -0.36164 0.50617 -0.36546 0.51296 C -0.37344 0.52716 -0.38021 0.5392 -0.38941 0.55 C -0.39202 0.54908 -0.40157 0.54815 -0.40504 0.54259 C -0.41407 0.5284 -0.41424 0.51667 -0.42691 0.51111 C -0.43559 0.51883 -0.43976 0.5321 -0.44671 0.54445 C -0.46164 0.57099 -0.48143 0.58889 -0.50191 0.5963 C -0.5375 0.58704 -0.54861 0.58488 -0.57275 0.53704 C -0.58889 0.50494 -0.60278 0.46975 -0.61858 0.43704 C -0.62257 0.42871 -0.62691 0.41574 -0.63316 0.41296 C -0.64341 0.43117 -0.65174 0.45278 -0.66233 0.47037 C -0.68525 0.50864 -0.71702 0.54568 -0.74775 0.55926 C -0.75261 0.55864 -0.75747 0.55926 -0.76233 0.55741 C -0.77483 0.55309 -0.78039 0.52994 -0.78629 0.51482 C -0.80191 0.48087 -0.7849 0.52469 -0.79358 0.50185 C -0.80191 0.50401 -0.80677 0.51173 -0.81563 0.51667 C -0.82014 0.52037 -0.82709 0.52253 -0.83316 0.52408 C -0.85157 0.52037 -0.86164 0.49661 -0.87796 0.48334 C -0.88907 0.46358 -0.90365 0.45494 -0.91858 0.44815 C -0.98177 0.45093 -0.94601 0.44692 -0.97066 0.45556 C -0.98872 0.47963 -1.01094 0.49414 -1.03108 0.51111 C -1.03855 0.51729 -1.04549 0.52562 -1.05296 0.53148 C -1.06424 0.54043 -1.07587 0.54753 -1.08733 0.55556 C -1.08959 0.5571 -1.10712 0.56667 -1.10712 0.57408 L -0.94462 0.66296 " pathEditMode="relative" rAng="0" ptsTypes="fffffffffffffffffffffffffffff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875" y="-6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1961372"/>
            <a:ext cx="9144000" cy="85725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矩形 8"/>
            <p:cNvSpPr/>
            <p:nvPr/>
          </p:nvSpPr>
          <p:spPr>
            <a:xfrm>
              <a:off x="1795582" y="1374702"/>
              <a:ext cx="4090670" cy="583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5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一心一世界 一生一百年</a:t>
              </a:r>
              <a:endParaRPr lang="zh-CN" altLang="en-US" sz="1500" spc="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" y="571500"/>
            <a:ext cx="1393031" cy="22825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 b="-2"/>
          <a:stretch>
            <a:fillRect/>
          </a:stretch>
        </p:blipFill>
        <p:spPr>
          <a:xfrm>
            <a:off x="4414838" y="1528763"/>
            <a:ext cx="5072063" cy="36147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059437" y="437062"/>
            <a:ext cx="1086816" cy="125185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7658523" y="824049"/>
            <a:ext cx="1332532" cy="153488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 cstate="email"/>
          <a:srcRect b="-3719"/>
          <a:stretch>
            <a:fillRect/>
          </a:stretch>
        </p:blipFill>
        <p:spPr>
          <a:xfrm>
            <a:off x="7260665" y="1850574"/>
            <a:ext cx="877042" cy="101022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834877" y="902970"/>
            <a:ext cx="3121025" cy="342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中国风</a:t>
            </a:r>
            <a:r>
              <a:rPr lang="en-US" altLang="zh-CN" sz="15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-www.zhongguofeng.com</a:t>
            </a:r>
            <a:endParaRPr lang="en-US" altLang="zh-CN" sz="15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259205" y="1277779"/>
            <a:ext cx="3275171" cy="70866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35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可以在下列情况使用</a:t>
            </a:r>
            <a:endParaRPr lang="zh-CN" altLang="en-US" sz="1350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不限次数的用于您个人</a:t>
            </a:r>
            <a:r>
              <a:rPr lang="en-US" altLang="zh-CN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公司、企业的商业演示。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拷贝模板中的内容用于其它幻灯片母版中使用。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5250" y="1284446"/>
            <a:ext cx="3803333" cy="723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135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不可以在以下情况使用</a:t>
            </a:r>
            <a:endParaRPr lang="zh-CN" altLang="en-US" sz="1350" b="1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用于任何形式的在线付费下载。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9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收集整理我们发布的免费资源后，刻录光碟销售。</a:t>
            </a:r>
            <a:endParaRPr lang="zh-CN" altLang="en-US" sz="900" kern="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5" name="图片 4" descr="中国风文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1651" y="2854166"/>
            <a:ext cx="1149668" cy="47339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104" y="3413284"/>
            <a:ext cx="3951923" cy="1608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www.zhongguofeng.com/sucai/PPT/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AI   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www.zhongguofeng.com/sucai/AI/</a:t>
            </a:r>
            <a:endParaRPr lang="zh-CN" altLang="en-US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CDR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750" b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www.zhongguofeng.com/sucai/CDR/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CAD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www.zhongguofeng.com/sucai/CAD/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MAX</a:t>
            </a:r>
            <a:r>
              <a:rPr lang="zh-CN" altLang="en-US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www.zhongguofeng.com/sucai/MAX/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平面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www.zhongguofeng.com/pingmian/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建筑  ：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www.zhongguofeng.com/jianzhu/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装修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www.zhongguofeng.com/zhuangxiu/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国粹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www.zhongguofeng.com/guocui/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摄影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www.zhongguofeng.com/sheying/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器物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www.zhongguofeng.com/qiwu/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endParaRPr lang="zh-CN" altLang="en-US" sz="900"/>
          </a:p>
        </p:txBody>
      </p:sp>
      <p:sp>
        <p:nvSpPr>
          <p:cNvPr id="10" name="文本框 9"/>
          <p:cNvSpPr txBox="1"/>
          <p:nvPr/>
        </p:nvSpPr>
        <p:spPr>
          <a:xfrm>
            <a:off x="2436019" y="3413284"/>
            <a:ext cx="3951923" cy="1608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风水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www.zhongguofeng.com/fengshui/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文玩</a:t>
            </a:r>
            <a:r>
              <a:rPr 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 www.zhongguofeng.com/wenwan/</a:t>
            </a:r>
            <a:endParaRPr lang="zh-CN" altLang="en-US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家具  ：</a:t>
            </a:r>
            <a:r>
              <a:rPr lang="en-US" altLang="zh-CN" sz="750" b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75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www.zhongguofeng.com/jiaju/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服装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www.zhongguofeng.com/fuzhuang/   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名家  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www.zhongguofeng.com/mingjia/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手作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www.zhongguofeng.com/shouzuo/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美食  ：</a:t>
            </a:r>
            <a:r>
              <a:rPr lang="en-US" altLang="zh-CN" sz="750" b="1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www.zhongguofeng.com/meishi/ </a:t>
            </a:r>
            <a:endParaRPr lang="en-US" altLang="zh-CN" sz="750" b="1" dirty="0" smtClean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素材  ：</a:t>
            </a:r>
            <a:r>
              <a:rPr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www.zhongguofeng.com/sucai/</a:t>
            </a:r>
            <a:endParaRPr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  ：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www.zhongguofeng.com/chanpin/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古风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www.zhongguofeng.com/gufeng/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古风  ：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www.zhongguofeng.com/gufeng/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佛教   </a:t>
            </a:r>
            <a:r>
              <a:rPr lang="en-US" altLang="zh-CN" sz="750" b="1" dirty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: www.zhongguofeng.com/fojiao/</a:t>
            </a:r>
            <a:endParaRPr lang="en-US" altLang="zh-CN" sz="750" b="1" dirty="0">
              <a:solidFill>
                <a:srgbClr val="EEECE1">
                  <a:lumMod val="2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endParaRPr lang="zh-CN" altLang="en-US" sz="9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8000">
        <p:fade/>
      </p:transition>
    </mc:Choice>
    <mc:Fallback>
      <p:transition spd="med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14" name="Group 4"/>
          <p:cNvGrpSpPr/>
          <p:nvPr/>
        </p:nvGrpSpPr>
        <p:grpSpPr bwMode="auto">
          <a:xfrm>
            <a:off x="4527352" y="1470026"/>
            <a:ext cx="3657600" cy="3095625"/>
            <a:chOff x="0" y="0"/>
            <a:chExt cx="2304" cy="1950"/>
          </a:xfrm>
        </p:grpSpPr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94" y="73"/>
              <a:ext cx="2210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10000"/>
                </a:lnSpc>
              </a:pPr>
              <a:r>
                <a:rPr lang="zh-CN" altLang="en-US" sz="2800" b="1" dirty="0">
                  <a:latin typeface="Calibri" panose="020F0502020204030204" pitchFamily="34" charset="0"/>
                  <a:ea typeface="宋体" panose="02010600030101010101" pitchFamily="2" charset="-122"/>
                </a:rPr>
                <a:t>目录</a:t>
              </a:r>
              <a:endPara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pPr eaLnBrk="0" hangingPunct="0">
                <a:lnSpc>
                  <a:spcPct val="110000"/>
                </a:lnSpc>
              </a:pPr>
              <a:endParaRPr lang="en-US" altLang="zh-CN" sz="10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pPr eaLnBrk="0" hangingPunct="0">
                <a:lnSpc>
                  <a:spcPct val="110000"/>
                </a:lnSpc>
              </a:pPr>
              <a:r>
                <a:rPr lang="zh-CN" altLang="en-US" sz="1600" dirty="0">
                  <a:latin typeface="Calibri" panose="020F0502020204030204" pitchFamily="34" charset="0"/>
                  <a:ea typeface="宋体" panose="02010600030101010101" pitchFamily="2" charset="-122"/>
                </a:rPr>
                <a:t>点击在此输入文字，点击在此输入文字，点击在此输入文字</a:t>
              </a:r>
              <a:endParaRPr lang="zh-CN" altLang="en-US" sz="16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4"/>
            <p:cNvSpPr>
              <a:spLocks noChangeShapeType="1"/>
            </p:cNvSpPr>
            <p:nvPr/>
          </p:nvSpPr>
          <p:spPr bwMode="auto">
            <a:xfrm flipH="1">
              <a:off x="0" y="0"/>
              <a:ext cx="3" cy="19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119" y="1098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1600" dirty="0">
                  <a:latin typeface="Calibri" panose="020F0502020204030204" pitchFamily="34" charset="0"/>
                  <a:ea typeface="宋体" panose="02010600030101010101" pitchFamily="2" charset="-122"/>
                </a:rPr>
                <a:t>点击添加文字</a:t>
              </a:r>
              <a:endParaRPr lang="zh-CN" altLang="en-US" sz="16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119" y="1310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1600">
                  <a:latin typeface="Calibri" panose="020F0502020204030204" pitchFamily="34" charset="0"/>
                  <a:ea typeface="宋体" panose="02010600030101010101" pitchFamily="2" charset="-122"/>
                </a:rPr>
                <a:t>点击添加文字</a:t>
              </a:r>
              <a:endParaRPr lang="zh-CN" altLang="en-US" sz="16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119" y="1508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1600">
                  <a:latin typeface="Calibri" panose="020F0502020204030204" pitchFamily="34" charset="0"/>
                  <a:ea typeface="宋体" panose="02010600030101010101" pitchFamily="2" charset="-122"/>
                </a:rPr>
                <a:t>点击添加文字</a:t>
              </a:r>
              <a:endParaRPr lang="zh-CN" altLang="en-US" sz="16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119" y="1721"/>
              <a:ext cx="1450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en-US" sz="1600" dirty="0">
                  <a:latin typeface="Calibri" panose="020F0502020204030204" pitchFamily="34" charset="0"/>
                  <a:ea typeface="宋体" panose="02010600030101010101" pitchFamily="2" charset="-122"/>
                </a:rPr>
                <a:t>点击添加文字</a:t>
              </a:r>
              <a:endParaRPr lang="zh-CN" altLang="en-US" sz="16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rot="16200000" flipH="1">
              <a:off x="1144" y="-684"/>
              <a:ext cx="4" cy="22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1237620" y="2573944"/>
            <a:ext cx="2438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2400" b="1" dirty="0" smtClean="0">
                <a:ea typeface="宋体" panose="02010600030101010101" pitchFamily="2" charset="-122"/>
              </a:rPr>
              <a:t>点击此处</a:t>
            </a:r>
            <a:endParaRPr lang="zh-CN" altLang="en-US" sz="2400" b="1" dirty="0" smtClean="0">
              <a:ea typeface="宋体" panose="02010600030101010101" pitchFamily="2" charset="-122"/>
            </a:endParaRPr>
          </a:p>
          <a:p>
            <a:pPr algn="ctr"/>
            <a:r>
              <a:rPr lang="zh-CN" altLang="en-US" sz="2400" b="1" dirty="0" smtClean="0">
                <a:ea typeface="宋体" panose="02010600030101010101" pitchFamily="2" charset="-122"/>
              </a:rPr>
              <a:t>添加字</a:t>
            </a:r>
            <a:endParaRPr lang="zh-CN" altLang="en-US" sz="2400" b="1" dirty="0">
              <a:ea typeface="宋体" panose="02010600030101010101" pitchFamily="2" charset="-122"/>
            </a:endParaRPr>
          </a:p>
        </p:txBody>
      </p:sp>
      <p:pic>
        <p:nvPicPr>
          <p:cNvPr id="23" name="Picture 2" descr="E:\水墨图表素材\56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44" y="1377622"/>
            <a:ext cx="3367951" cy="321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pic>
        <p:nvPicPr>
          <p:cNvPr id="3" name="Picture 2" descr="E:\水墨图表素材\24252 (8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06" y="1383554"/>
            <a:ext cx="2863885" cy="282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箭头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677" y="2587999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57509" y="2489799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 smtClean="0">
                <a:latin typeface="+mj-ea"/>
                <a:ea typeface="+mj-ea"/>
              </a:rPr>
              <a:t>文本</a:t>
            </a:r>
            <a:endParaRPr lang="zh-CN" altLang="en-US" sz="2500" b="1" dirty="0">
              <a:latin typeface="+mj-ea"/>
              <a:ea typeface="+mj-ea"/>
            </a:endParaRPr>
          </a:p>
        </p:txBody>
      </p:sp>
      <p:pic>
        <p:nvPicPr>
          <p:cNvPr id="6" name="Picture 2" descr="E:\水墨图表素材\24252 (8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596" y="1383554"/>
            <a:ext cx="2863885" cy="282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 descr="箭头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67" y="2587999"/>
            <a:ext cx="457784" cy="47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193299" y="2489799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 smtClean="0">
                <a:latin typeface="+mj-ea"/>
                <a:ea typeface="+mj-ea"/>
              </a:rPr>
              <a:t>文本</a:t>
            </a:r>
            <a:endParaRPr lang="zh-CN" altLang="en-US" sz="2500" b="1" dirty="0">
              <a:latin typeface="+mj-ea"/>
              <a:ea typeface="+mj-ea"/>
            </a:endParaRPr>
          </a:p>
        </p:txBody>
      </p:sp>
      <p:pic>
        <p:nvPicPr>
          <p:cNvPr id="10" name="Picture 2" descr="E:\水墨图表素材\24252 (8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752" y="1383554"/>
            <a:ext cx="2863885" cy="282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35455" y="2489799"/>
            <a:ext cx="9844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 smtClean="0">
                <a:latin typeface="+mj-ea"/>
                <a:ea typeface="+mj-ea"/>
              </a:rPr>
              <a:t>文本</a:t>
            </a:r>
            <a:endParaRPr lang="zh-CN" altLang="en-US" sz="2500" b="1" dirty="0">
              <a:latin typeface="+mj-ea"/>
              <a:ea typeface="+mj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pic>
        <p:nvPicPr>
          <p:cNvPr id="3" name="Picture 2" descr="E:\水墨图表素材\24252 (10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679676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水墨图表素材\24252 (10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603" y="3282379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E:\水墨图表素材\24252 (10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883" y="2824757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618520" y="1960661"/>
            <a:ext cx="1907083" cy="1769191"/>
            <a:chOff x="690528" y="1888653"/>
            <a:chExt cx="1907083" cy="1769191"/>
          </a:xfrm>
        </p:grpSpPr>
        <p:pic>
          <p:nvPicPr>
            <p:cNvPr id="8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ea typeface="宋体" panose="02010600030101010101" pitchFamily="2" charset="-122"/>
                </a:rPr>
                <a:t>点击此处</a:t>
              </a:r>
              <a:endParaRPr lang="zh-CN" altLang="en-US" b="1" dirty="0">
                <a:ea typeface="宋体" panose="02010600030101010101" pitchFamily="2" charset="-122"/>
              </a:endParaRPr>
            </a:p>
            <a:p>
              <a:pPr algn="ctr"/>
              <a:r>
                <a:rPr lang="zh-CN" altLang="en-US" b="1" dirty="0">
                  <a:ea typeface="宋体" panose="02010600030101010101" pitchFamily="2" charset="-122"/>
                </a:rPr>
                <a:t>添加文字</a:t>
              </a:r>
              <a:endParaRPr lang="zh-CN" altLang="en-US" b="1" dirty="0"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smtClean="0">
                  <a:ea typeface="宋体" panose="02010600030101010101" pitchFamily="2" charset="-122"/>
                </a:rPr>
                <a:t>A</a:t>
              </a:r>
              <a:endParaRPr lang="zh-CN" altLang="en-US" sz="4000" b="1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75856" y="1513188"/>
            <a:ext cx="1907083" cy="1769191"/>
            <a:chOff x="3347864" y="1441180"/>
            <a:chExt cx="1907083" cy="1769191"/>
          </a:xfrm>
        </p:grpSpPr>
        <p:pic>
          <p:nvPicPr>
            <p:cNvPr id="12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ea typeface="宋体" panose="02010600030101010101" pitchFamily="2" charset="-122"/>
                </a:rPr>
                <a:t>点击此处</a:t>
              </a:r>
              <a:endParaRPr lang="zh-CN" altLang="en-US" b="1" dirty="0">
                <a:ea typeface="宋体" panose="02010600030101010101" pitchFamily="2" charset="-122"/>
              </a:endParaRPr>
            </a:p>
            <a:p>
              <a:pPr algn="ctr"/>
              <a:r>
                <a:rPr lang="zh-CN" altLang="en-US" b="1" dirty="0">
                  <a:ea typeface="宋体" panose="02010600030101010101" pitchFamily="2" charset="-122"/>
                </a:rPr>
                <a:t>添加文字</a:t>
              </a:r>
              <a:endParaRPr lang="zh-CN" altLang="en-US" b="1" dirty="0">
                <a:ea typeface="宋体" panose="02010600030101010101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smtClean="0">
                  <a:ea typeface="宋体" panose="02010600030101010101" pitchFamily="2" charset="-122"/>
                </a:rPr>
                <a:t>B</a:t>
              </a:r>
              <a:endParaRPr lang="zh-CN" altLang="en-US" sz="4000" b="1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24128" y="1055566"/>
            <a:ext cx="1907083" cy="1769191"/>
            <a:chOff x="5796136" y="983558"/>
            <a:chExt cx="1907083" cy="1769191"/>
          </a:xfrm>
        </p:grpSpPr>
        <p:pic>
          <p:nvPicPr>
            <p:cNvPr id="16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ea typeface="宋体" panose="02010600030101010101" pitchFamily="2" charset="-122"/>
                </a:rPr>
                <a:t>点击此处</a:t>
              </a:r>
              <a:endParaRPr lang="zh-CN" altLang="en-US" b="1" dirty="0">
                <a:ea typeface="宋体" panose="02010600030101010101" pitchFamily="2" charset="-122"/>
              </a:endParaRPr>
            </a:p>
            <a:p>
              <a:pPr algn="ctr"/>
              <a:r>
                <a:rPr lang="zh-CN" altLang="en-US" b="1" dirty="0">
                  <a:ea typeface="宋体" panose="02010600030101010101" pitchFamily="2" charset="-122"/>
                </a:rPr>
                <a:t>添加文字</a:t>
              </a:r>
              <a:endParaRPr lang="zh-CN" altLang="en-US" b="1" dirty="0">
                <a:ea typeface="宋体" panose="02010600030101010101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 smtClean="0">
                  <a:ea typeface="宋体" panose="02010600030101010101" pitchFamily="2" charset="-122"/>
                </a:rPr>
                <a:t>C</a:t>
              </a:r>
              <a:endParaRPr lang="zh-CN" altLang="en-US" sz="4000" b="1" dirty="0">
                <a:ea typeface="宋体" panose="02010600030101010101" pitchFamily="2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23" y="1707654"/>
            <a:ext cx="2404877" cy="1466091"/>
          </a:xfrm>
          <a:prstGeom prst="rect">
            <a:avLst/>
          </a:prstGeom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101764" y="2219939"/>
            <a:ext cx="1246211" cy="585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点击此处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975" y="1779661"/>
            <a:ext cx="2404877" cy="1466091"/>
          </a:xfrm>
          <a:prstGeom prst="rect">
            <a:avLst/>
          </a:prstGeom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349416" y="2291946"/>
            <a:ext cx="1246211" cy="585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点击此处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523" y="1749697"/>
            <a:ext cx="2404877" cy="1466091"/>
          </a:xfrm>
          <a:prstGeom prst="rect">
            <a:avLst/>
          </a:prstGeom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768964" y="2261982"/>
            <a:ext cx="1246211" cy="585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点击此处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添加文字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8168" y="-63201"/>
            <a:ext cx="902210" cy="7727395"/>
          </a:xfrm>
          <a:prstGeom prst="rect">
            <a:avLst/>
          </a:prstGeom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534265" y="3638590"/>
            <a:ext cx="31396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点击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此处添加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文字</a:t>
            </a:r>
            <a:endParaRPr lang="zh-CN" altLang="en-US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pic>
        <p:nvPicPr>
          <p:cNvPr id="3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1" cstate="print">
            <a:grayscl/>
          </a:blip>
          <a:stretch>
            <a:fillRect/>
          </a:stretch>
        </p:blipFill>
        <p:spPr bwMode="auto">
          <a:xfrm>
            <a:off x="1414767" y="779927"/>
            <a:ext cx="4813417" cy="400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组合 58"/>
          <p:cNvGrpSpPr/>
          <p:nvPr/>
        </p:nvGrpSpPr>
        <p:grpSpPr>
          <a:xfrm>
            <a:off x="2533313" y="1526044"/>
            <a:ext cx="3693629" cy="3277954"/>
            <a:chOff x="2124075" y="1624668"/>
            <a:chExt cx="5271933" cy="4678640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2124075" y="253906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新疆</a:t>
              </a:r>
              <a:endParaRPr lang="zh-CN" altLang="en-US" sz="9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365375" y="411069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西藏</a:t>
              </a:r>
              <a:endParaRPr lang="zh-CN" altLang="en-US" sz="9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262313" y="34725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青海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3419475" y="282799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甘肃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3987800" y="426626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四川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3789363" y="52505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云南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4548187" y="48949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贵州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4806950" y="537116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广西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5505450" y="533624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广东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5643563" y="562834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香港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5219700" y="572359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澳门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7" name="Text Box 14"/>
            <p:cNvSpPr txBox="1">
              <a:spLocks noChangeArrowheads="1"/>
            </p:cNvSpPr>
            <p:nvPr/>
          </p:nvSpPr>
          <p:spPr bwMode="auto">
            <a:xfrm>
              <a:off x="4978400" y="60252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海南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8" name="Text Box 15"/>
            <p:cNvSpPr txBox="1">
              <a:spLocks noChangeArrowheads="1"/>
            </p:cNvSpPr>
            <p:nvPr/>
          </p:nvSpPr>
          <p:spPr bwMode="auto">
            <a:xfrm>
              <a:off x="6505575" y="519019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台湾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9" name="Text Box 16"/>
            <p:cNvSpPr txBox="1">
              <a:spLocks noChangeArrowheads="1"/>
            </p:cNvSpPr>
            <p:nvPr/>
          </p:nvSpPr>
          <p:spPr bwMode="auto">
            <a:xfrm>
              <a:off x="6073775" y="488856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福建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0" name="Text Box 17"/>
            <p:cNvSpPr txBox="1">
              <a:spLocks noChangeArrowheads="1"/>
            </p:cNvSpPr>
            <p:nvPr/>
          </p:nvSpPr>
          <p:spPr bwMode="auto">
            <a:xfrm>
              <a:off x="5772151" y="461869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江西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1" name="Text Box 18"/>
            <p:cNvSpPr txBox="1">
              <a:spLocks noChangeArrowheads="1"/>
            </p:cNvSpPr>
            <p:nvPr/>
          </p:nvSpPr>
          <p:spPr bwMode="auto">
            <a:xfrm>
              <a:off x="5184775" y="47044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湖南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4598988" y="43869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重庆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3" name="Text Box 20"/>
            <p:cNvSpPr txBox="1">
              <a:spLocks noChangeArrowheads="1"/>
            </p:cNvSpPr>
            <p:nvPr/>
          </p:nvSpPr>
          <p:spPr bwMode="auto">
            <a:xfrm>
              <a:off x="5254625" y="4171017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湖北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4" name="Text Box 21"/>
            <p:cNvSpPr txBox="1">
              <a:spLocks noChangeArrowheads="1"/>
            </p:cNvSpPr>
            <p:nvPr/>
          </p:nvSpPr>
          <p:spPr bwMode="auto">
            <a:xfrm>
              <a:off x="5875338" y="411069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安微</a:t>
              </a:r>
              <a:endParaRPr lang="zh-CN" altLang="en-US" sz="9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5" name="Text Box 22"/>
            <p:cNvSpPr txBox="1">
              <a:spLocks noChangeArrowheads="1"/>
            </p:cNvSpPr>
            <p:nvPr/>
          </p:nvSpPr>
          <p:spPr bwMode="auto">
            <a:xfrm>
              <a:off x="5332413" y="37646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河南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6" name="Text Box 23"/>
            <p:cNvSpPr txBox="1">
              <a:spLocks noChangeArrowheads="1"/>
            </p:cNvSpPr>
            <p:nvPr/>
          </p:nvSpPr>
          <p:spPr bwMode="auto">
            <a:xfrm>
              <a:off x="6221413" y="3945592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江苏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7" name="Text Box 24"/>
            <p:cNvSpPr txBox="1">
              <a:spLocks noChangeArrowheads="1"/>
            </p:cNvSpPr>
            <p:nvPr/>
          </p:nvSpPr>
          <p:spPr bwMode="auto">
            <a:xfrm>
              <a:off x="6618288" y="404084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上海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8" name="Text Box 25"/>
            <p:cNvSpPr txBox="1">
              <a:spLocks noChangeArrowheads="1"/>
            </p:cNvSpPr>
            <p:nvPr/>
          </p:nvSpPr>
          <p:spPr bwMode="auto">
            <a:xfrm>
              <a:off x="4435476" y="323756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宁夏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9" name="Text Box 26"/>
            <p:cNvSpPr txBox="1">
              <a:spLocks noChangeArrowheads="1"/>
            </p:cNvSpPr>
            <p:nvPr/>
          </p:nvSpPr>
          <p:spPr bwMode="auto">
            <a:xfrm>
              <a:off x="4772025" y="3755092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陕西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0" name="Text Box 27"/>
            <p:cNvSpPr txBox="1">
              <a:spLocks noChangeArrowheads="1"/>
            </p:cNvSpPr>
            <p:nvPr/>
          </p:nvSpPr>
          <p:spPr bwMode="auto">
            <a:xfrm>
              <a:off x="4932363" y="2612093"/>
              <a:ext cx="639608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内蒙古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1" name="Text Box 28"/>
            <p:cNvSpPr txBox="1">
              <a:spLocks noChangeArrowheads="1"/>
            </p:cNvSpPr>
            <p:nvPr/>
          </p:nvSpPr>
          <p:spPr bwMode="auto">
            <a:xfrm>
              <a:off x="5148263" y="325979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山西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2" name="Text Box 29"/>
            <p:cNvSpPr txBox="1">
              <a:spLocks noChangeArrowheads="1"/>
            </p:cNvSpPr>
            <p:nvPr/>
          </p:nvSpPr>
          <p:spPr bwMode="auto">
            <a:xfrm>
              <a:off x="5881688" y="33455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山东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3" name="Text Box 30"/>
            <p:cNvSpPr txBox="1">
              <a:spLocks noChangeArrowheads="1"/>
            </p:cNvSpPr>
            <p:nvPr/>
          </p:nvSpPr>
          <p:spPr bwMode="auto">
            <a:xfrm>
              <a:off x="5570538" y="30534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河北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4" name="Text Box 31"/>
            <p:cNvSpPr txBox="1">
              <a:spLocks noChangeArrowheads="1"/>
            </p:cNvSpPr>
            <p:nvPr/>
          </p:nvSpPr>
          <p:spPr bwMode="auto">
            <a:xfrm>
              <a:off x="5613400" y="270099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北京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5" name="Text Box 32"/>
            <p:cNvSpPr txBox="1">
              <a:spLocks noChangeArrowheads="1"/>
            </p:cNvSpPr>
            <p:nvPr/>
          </p:nvSpPr>
          <p:spPr bwMode="auto">
            <a:xfrm>
              <a:off x="5849937" y="292641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天津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6" name="Text Box 33"/>
            <p:cNvSpPr txBox="1">
              <a:spLocks noChangeArrowheads="1"/>
            </p:cNvSpPr>
            <p:nvPr/>
          </p:nvSpPr>
          <p:spPr bwMode="auto">
            <a:xfrm>
              <a:off x="6342062" y="245016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辽宁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7" name="Text Box 34"/>
            <p:cNvSpPr txBox="1">
              <a:spLocks noChangeArrowheads="1"/>
            </p:cNvSpPr>
            <p:nvPr/>
          </p:nvSpPr>
          <p:spPr bwMode="auto">
            <a:xfrm>
              <a:off x="6688138" y="2158068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吉林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8" name="Text Box 35"/>
            <p:cNvSpPr txBox="1">
              <a:spLocks noChangeArrowheads="1"/>
            </p:cNvSpPr>
            <p:nvPr/>
          </p:nvSpPr>
          <p:spPr bwMode="auto">
            <a:xfrm>
              <a:off x="6756400" y="1624668"/>
              <a:ext cx="639608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黑龙江</a:t>
              </a:r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9" name="Text Box 36"/>
            <p:cNvSpPr txBox="1">
              <a:spLocks noChangeArrowheads="1"/>
            </p:cNvSpPr>
            <p:nvPr/>
          </p:nvSpPr>
          <p:spPr bwMode="auto">
            <a:xfrm>
              <a:off x="6281738" y="4447243"/>
              <a:ext cx="500562" cy="27809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l"/>
              <a:r>
                <a:rPr lang="zh-CN" altLang="en-US" sz="9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rPr>
                <a:t>浙江</a:t>
              </a: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</p:grpSp>
      <p:pic>
        <p:nvPicPr>
          <p:cNvPr id="40" name="图片 39" descr="未标题-1.png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6216" y="2647950"/>
            <a:ext cx="1049119" cy="154823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9555" y="3435846"/>
            <a:ext cx="3145985" cy="1918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6190" y="2218548"/>
            <a:ext cx="1239988" cy="1185067"/>
            <a:chOff x="890166" y="2168922"/>
            <a:chExt cx="1239988" cy="1185067"/>
          </a:xfrm>
        </p:grpSpPr>
        <p:pic>
          <p:nvPicPr>
            <p:cNvPr id="4" name="Picture 4" descr="E:\水墨图表素材\24252 (9)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166" y="2168922"/>
              <a:ext cx="1239988" cy="118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20"/>
            <p:cNvSpPr txBox="1">
              <a:spLocks noChangeArrowheads="1"/>
            </p:cNvSpPr>
            <p:nvPr/>
          </p:nvSpPr>
          <p:spPr bwMode="gray">
            <a:xfrm>
              <a:off x="1037803" y="2494359"/>
              <a:ext cx="8667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en-US" altLang="zh-CN" sz="2000" b="1" dirty="0" smtClean="0">
                  <a:latin typeface="Gulim" panose="020B0600000101010101" pitchFamily="34" charset="-127"/>
                  <a:cs typeface="Arial" panose="020B0604020202020204" pitchFamily="34" charset="0"/>
                </a:rPr>
                <a:t>2010</a:t>
              </a:r>
              <a:endParaRPr kumimoji="1" lang="en-US" altLang="zh-CN" sz="2000" b="1" dirty="0">
                <a:latin typeface="Gulim" panose="020B0600000101010101" pitchFamily="34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6" descr="E:\水墨图表素材\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227" y="2763641"/>
            <a:ext cx="742928" cy="18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059832" y="2218548"/>
            <a:ext cx="1239988" cy="1185067"/>
            <a:chOff x="890166" y="2168922"/>
            <a:chExt cx="1239988" cy="1185067"/>
          </a:xfrm>
        </p:grpSpPr>
        <p:pic>
          <p:nvPicPr>
            <p:cNvPr id="9" name="Picture 4" descr="E:\水墨图表素材\24252 (9)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166" y="2168922"/>
              <a:ext cx="1239988" cy="118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 Box 20"/>
            <p:cNvSpPr txBox="1">
              <a:spLocks noChangeArrowheads="1"/>
            </p:cNvSpPr>
            <p:nvPr/>
          </p:nvSpPr>
          <p:spPr bwMode="gray">
            <a:xfrm>
              <a:off x="1037803" y="2494359"/>
              <a:ext cx="8667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en-US" altLang="zh-CN" sz="2000" b="1" dirty="0" smtClean="0">
                  <a:latin typeface="Gulim" panose="020B0600000101010101" pitchFamily="34" charset="-127"/>
                  <a:cs typeface="Arial" panose="020B0604020202020204" pitchFamily="34" charset="0"/>
                </a:rPr>
                <a:t>2011</a:t>
              </a:r>
              <a:endParaRPr kumimoji="1" lang="en-US" altLang="zh-CN" sz="2000" b="1" dirty="0">
                <a:latin typeface="Gulim" panose="020B0600000101010101" pitchFamily="34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11" name="Picture 6" descr="E:\水墨图表素材\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763641"/>
            <a:ext cx="742928" cy="18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5004048" y="2218548"/>
            <a:ext cx="1239988" cy="1185067"/>
            <a:chOff x="890166" y="2168922"/>
            <a:chExt cx="1239988" cy="1185067"/>
          </a:xfrm>
        </p:grpSpPr>
        <p:pic>
          <p:nvPicPr>
            <p:cNvPr id="13" name="Picture 4" descr="E:\水墨图表素材\24252 (9)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166" y="2168922"/>
              <a:ext cx="1239988" cy="118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0"/>
            <p:cNvSpPr txBox="1">
              <a:spLocks noChangeArrowheads="1"/>
            </p:cNvSpPr>
            <p:nvPr/>
          </p:nvSpPr>
          <p:spPr bwMode="gray">
            <a:xfrm>
              <a:off x="1037803" y="2494359"/>
              <a:ext cx="8667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en-US" altLang="zh-CN" sz="2000" b="1" dirty="0" smtClean="0">
                  <a:latin typeface="Gulim" panose="020B0600000101010101" pitchFamily="34" charset="-127"/>
                  <a:cs typeface="Arial" panose="020B0604020202020204" pitchFamily="34" charset="0"/>
                </a:rPr>
                <a:t>2012</a:t>
              </a:r>
              <a:endParaRPr kumimoji="1" lang="en-US" altLang="zh-CN" sz="2000" b="1" dirty="0">
                <a:latin typeface="Gulim" panose="020B0600000101010101" pitchFamily="34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15" name="Picture 6" descr="E:\水墨图表素材\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036" y="2763641"/>
            <a:ext cx="742928" cy="18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6978183" y="2218548"/>
            <a:ext cx="1239988" cy="1185067"/>
            <a:chOff x="890166" y="2168922"/>
            <a:chExt cx="1239988" cy="1185067"/>
          </a:xfrm>
        </p:grpSpPr>
        <p:pic>
          <p:nvPicPr>
            <p:cNvPr id="17" name="Picture 4" descr="E:\水墨图表素材\24252 (9)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0166" y="2168922"/>
              <a:ext cx="1239988" cy="1185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0"/>
            <p:cNvSpPr txBox="1">
              <a:spLocks noChangeArrowheads="1"/>
            </p:cNvSpPr>
            <p:nvPr/>
          </p:nvSpPr>
          <p:spPr bwMode="gray">
            <a:xfrm>
              <a:off x="1037803" y="2494359"/>
              <a:ext cx="8667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en-US" altLang="zh-CN" sz="2000" b="1" dirty="0" smtClean="0">
                  <a:latin typeface="Gulim" panose="020B0600000101010101" pitchFamily="34" charset="-127"/>
                  <a:cs typeface="Arial" panose="020B0604020202020204" pitchFamily="34" charset="0"/>
                </a:rPr>
                <a:t>2013</a:t>
              </a:r>
              <a:endParaRPr kumimoji="1" lang="en-US" altLang="zh-CN" sz="2000" b="1" dirty="0">
                <a:latin typeface="Gulim" panose="020B0600000101010101" pitchFamily="34" charset="-127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101851" y="3403615"/>
            <a:ext cx="13819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+mn-ea"/>
              </a:rPr>
              <a:t>点击添主题</a:t>
            </a:r>
            <a:endParaRPr lang="en-US" altLang="zh-CN" sz="1600" b="1" dirty="0" smtClean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endParaRPr lang="zh-CN" altLang="en-US" sz="1600" b="1" dirty="0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59832" y="3403615"/>
            <a:ext cx="13819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+mn-ea"/>
              </a:rPr>
              <a:t>点击添主题</a:t>
            </a:r>
            <a:endParaRPr lang="en-US" altLang="zh-CN" sz="1600" b="1" dirty="0" smtClean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endParaRPr lang="zh-CN" altLang="en-US" sz="1600" b="1" dirty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4048" y="3403615"/>
            <a:ext cx="13819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+mn-ea"/>
              </a:rPr>
              <a:t>点击添主题</a:t>
            </a:r>
            <a:endParaRPr lang="en-US" altLang="zh-CN" sz="1600" b="1" dirty="0" smtClean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endParaRPr lang="zh-CN" altLang="en-US" sz="1600" b="1" dirty="0"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8183" y="3403615"/>
            <a:ext cx="13819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+mn-ea"/>
              </a:rPr>
              <a:t>点击添主题</a:t>
            </a:r>
            <a:endParaRPr lang="en-US" altLang="zh-CN" sz="1600" b="1" dirty="0" smtClean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r>
              <a:rPr lang="zh-CN" altLang="en-US" sz="1600" b="1" dirty="0">
                <a:latin typeface="+mn-ea"/>
              </a:rPr>
              <a:t>点击添主题</a:t>
            </a:r>
            <a:endParaRPr lang="zh-CN" altLang="en-US" sz="1600" b="1" dirty="0">
              <a:latin typeface="+mn-ea"/>
            </a:endParaRPr>
          </a:p>
          <a:p>
            <a:endParaRPr lang="zh-CN" altLang="en-US" sz="16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04057" y="1012865"/>
            <a:ext cx="8028383" cy="1383281"/>
            <a:chOff x="504057" y="1333128"/>
            <a:chExt cx="8028383" cy="1383281"/>
          </a:xfrm>
        </p:grpSpPr>
        <p:pic>
          <p:nvPicPr>
            <p:cNvPr id="24" name="Picture 3" descr="E:\水墨图表素材\0222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57" y="1333128"/>
              <a:ext cx="8028383" cy="13832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3129177" y="1823510"/>
              <a:ext cx="331503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 smtClean="0">
                  <a:latin typeface="+mj-ea"/>
                  <a:ea typeface="+mj-ea"/>
                </a:rPr>
                <a:t>单击此处添加</a:t>
              </a:r>
              <a:r>
                <a:rPr lang="zh-CN" altLang="en-US" sz="2200" b="1" dirty="0">
                  <a:latin typeface="+mj-ea"/>
                  <a:ea typeface="+mj-ea"/>
                </a:rPr>
                <a:t>文字</a:t>
              </a:r>
              <a:r>
                <a:rPr lang="zh-CN" altLang="en-US" sz="2200" b="1" dirty="0" smtClean="0">
                  <a:latin typeface="+mj-ea"/>
                  <a:ea typeface="+mj-ea"/>
                </a:rPr>
                <a:t>标题</a:t>
              </a:r>
              <a:endParaRPr lang="zh-CN" altLang="en-US" sz="2200" b="1" dirty="0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76064" y="381000"/>
            <a:ext cx="4572000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单击此处添加标题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0193" y="1402054"/>
            <a:ext cx="2148991" cy="2258888"/>
            <a:chOff x="969169" y="1248966"/>
            <a:chExt cx="2286000" cy="2341562"/>
          </a:xfrm>
        </p:grpSpPr>
        <p:pic>
          <p:nvPicPr>
            <p:cNvPr id="5" name="Picture 2" descr="E:\水墨图表素材\4564565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169" y="1248966"/>
              <a:ext cx="2286000" cy="2341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657772" y="2059454"/>
              <a:ext cx="12097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+mn-ea"/>
                </a:rPr>
                <a:t>点击添</a:t>
              </a:r>
              <a:endParaRPr lang="en-US" altLang="zh-CN" sz="2000" b="1" dirty="0" smtClean="0">
                <a:latin typeface="+mn-ea"/>
              </a:endParaRPr>
            </a:p>
            <a:p>
              <a:r>
                <a:rPr lang="zh-CN" altLang="en-US" sz="2000" b="1" dirty="0" smtClean="0">
                  <a:latin typeface="+mn-ea"/>
                </a:rPr>
                <a:t>加主题</a:t>
              </a:r>
              <a:endParaRPr lang="zh-CN" altLang="en-US" sz="2000" b="1" dirty="0">
                <a:latin typeface="+mn-ea"/>
              </a:endParaRPr>
            </a:p>
          </p:txBody>
        </p:sp>
      </p:grpSp>
      <p:pic>
        <p:nvPicPr>
          <p:cNvPr id="7" name="Picture 16" descr="箭头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433" y="2301695"/>
            <a:ext cx="493256" cy="509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575137" y="1402054"/>
            <a:ext cx="2148991" cy="2258888"/>
            <a:chOff x="969169" y="1248966"/>
            <a:chExt cx="2286000" cy="2341562"/>
          </a:xfrm>
        </p:grpSpPr>
        <p:pic>
          <p:nvPicPr>
            <p:cNvPr id="9" name="Picture 2" descr="E:\水墨图表素材\4564565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169" y="1248966"/>
              <a:ext cx="2286000" cy="2341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657772" y="2059454"/>
              <a:ext cx="12097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+mn-ea"/>
                </a:rPr>
                <a:t>点击添</a:t>
              </a:r>
              <a:endParaRPr lang="en-US" altLang="zh-CN" sz="2000" b="1" dirty="0" smtClean="0">
                <a:latin typeface="+mn-ea"/>
              </a:endParaRPr>
            </a:p>
            <a:p>
              <a:r>
                <a:rPr lang="zh-CN" altLang="en-US" sz="2000" b="1" dirty="0" smtClean="0">
                  <a:latin typeface="+mn-ea"/>
                </a:rPr>
                <a:t>加主题</a:t>
              </a:r>
              <a:endParaRPr lang="zh-CN" altLang="en-US" sz="2000" b="1" dirty="0">
                <a:latin typeface="+mn-ea"/>
              </a:endParaRPr>
            </a:p>
          </p:txBody>
        </p:sp>
      </p:grpSp>
      <p:pic>
        <p:nvPicPr>
          <p:cNvPr id="11" name="Picture 16" descr="箭头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9" y="2301695"/>
            <a:ext cx="493256" cy="509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6239433" y="1402054"/>
            <a:ext cx="2148991" cy="2258888"/>
            <a:chOff x="969169" y="1248966"/>
            <a:chExt cx="2286000" cy="2341562"/>
          </a:xfrm>
        </p:grpSpPr>
        <p:pic>
          <p:nvPicPr>
            <p:cNvPr id="13" name="Picture 2" descr="E:\水墨图表素材\4564565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169" y="1248966"/>
              <a:ext cx="2286000" cy="2341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1657772" y="2059454"/>
              <a:ext cx="12097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+mn-ea"/>
                </a:rPr>
                <a:t>点击添</a:t>
              </a:r>
              <a:endParaRPr lang="en-US" altLang="zh-CN" sz="2000" b="1" dirty="0" smtClean="0">
                <a:latin typeface="+mn-ea"/>
              </a:endParaRPr>
            </a:p>
            <a:p>
              <a:r>
                <a:rPr lang="zh-CN" altLang="en-US" sz="2000" b="1" dirty="0" smtClean="0">
                  <a:latin typeface="+mn-ea"/>
                </a:rPr>
                <a:t>加主题</a:t>
              </a:r>
              <a:endParaRPr lang="zh-CN" altLang="en-US" sz="2000" b="1" dirty="0">
                <a:latin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65902" y="3698888"/>
            <a:ext cx="2002998" cy="745070"/>
            <a:chOff x="2653484" y="3919578"/>
            <a:chExt cx="2002998" cy="745070"/>
          </a:xfrm>
        </p:grpSpPr>
        <p:pic>
          <p:nvPicPr>
            <p:cNvPr id="16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484" y="3919578"/>
              <a:ext cx="2002998" cy="745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2861468" y="4026768"/>
              <a:ext cx="1680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+mn-ea"/>
                </a:rPr>
                <a:t>点击添加主题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686233" y="3698888"/>
            <a:ext cx="2002998" cy="745070"/>
            <a:chOff x="2653484" y="3919578"/>
            <a:chExt cx="2002998" cy="745070"/>
          </a:xfrm>
        </p:grpSpPr>
        <p:pic>
          <p:nvPicPr>
            <p:cNvPr id="19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484" y="3919578"/>
              <a:ext cx="2002998" cy="745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2861468" y="4026768"/>
              <a:ext cx="1680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+mn-ea"/>
                </a:rPr>
                <a:t>点击添加主题</a:t>
              </a:r>
              <a:endParaRPr lang="zh-CN" altLang="en-US" b="1" dirty="0"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64466" y="3698888"/>
            <a:ext cx="2002998" cy="745070"/>
            <a:chOff x="2653484" y="3919578"/>
            <a:chExt cx="2002998" cy="745070"/>
          </a:xfrm>
        </p:grpSpPr>
        <p:pic>
          <p:nvPicPr>
            <p:cNvPr id="22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484" y="3919578"/>
              <a:ext cx="2002998" cy="745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2861468" y="4026768"/>
              <a:ext cx="16807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+mn-ea"/>
                </a:rPr>
                <a:t>点击添加主题</a:t>
              </a:r>
              <a:endParaRPr lang="zh-CN" altLang="en-US" b="1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14:flip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2252</Words>
  <Application>WPS 演示</Application>
  <PresentationFormat>全屏显示(16:9)</PresentationFormat>
  <Paragraphs>428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★日文毛笔</vt:lpstr>
      <vt:lpstr>★日文毛笔行书</vt:lpstr>
      <vt:lpstr>方正吕建德字体</vt:lpstr>
      <vt:lpstr>Calibri</vt:lpstr>
      <vt:lpstr>Gulim</vt:lpstr>
      <vt:lpstr>MS Mincho</vt:lpstr>
      <vt:lpstr>微软雅黑</vt:lpstr>
      <vt:lpstr>黑体</vt:lpstr>
      <vt:lpstr>方正清刻本悦宋简体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Administrator</cp:lastModifiedBy>
  <cp:revision>54</cp:revision>
  <dcterms:created xsi:type="dcterms:W3CDTF">2014-05-16T12:33:00Z</dcterms:created>
  <dcterms:modified xsi:type="dcterms:W3CDTF">2017-04-01T08:20:38Z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