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302" r:id="rId3"/>
    <p:sldId id="303" r:id="rId5"/>
    <p:sldId id="304" r:id="rId6"/>
    <p:sldId id="260" r:id="rId7"/>
    <p:sldId id="271" r:id="rId8"/>
    <p:sldId id="293" r:id="rId9"/>
    <p:sldId id="305" r:id="rId10"/>
    <p:sldId id="296" r:id="rId11"/>
    <p:sldId id="290" r:id="rId12"/>
    <p:sldId id="267" r:id="rId13"/>
    <p:sldId id="291" r:id="rId14"/>
    <p:sldId id="261" r:id="rId15"/>
    <p:sldId id="273" r:id="rId16"/>
    <p:sldId id="289" r:id="rId17"/>
    <p:sldId id="268" r:id="rId18"/>
    <p:sldId id="306" r:id="rId19"/>
    <p:sldId id="263" r:id="rId20"/>
    <p:sldId id="265" r:id="rId21"/>
    <p:sldId id="294" r:id="rId22"/>
    <p:sldId id="295" r:id="rId23"/>
    <p:sldId id="307" r:id="rId24"/>
    <p:sldId id="297" r:id="rId25"/>
    <p:sldId id="264" r:id="rId26"/>
    <p:sldId id="298" r:id="rId27"/>
    <p:sldId id="300" r:id="rId28"/>
    <p:sldId id="327" r:id="rId2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6258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72580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8839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45161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814195" algn="l" defTabSz="72517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176780" algn="l" defTabSz="72517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540000" algn="l" defTabSz="72517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902585" algn="l" defTabSz="72517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73" autoAdjust="0"/>
    <p:restoredTop sz="92279" autoAdjust="0"/>
  </p:normalViewPr>
  <p:slideViewPr>
    <p:cSldViewPr>
      <p:cViewPr>
        <p:scale>
          <a:sx n="100" d="100"/>
          <a:sy n="100" d="100"/>
        </p:scale>
        <p:origin x="-1224" y="-612"/>
      </p:cViewPr>
      <p:guideLst>
        <p:guide orient="horz" pos="1611"/>
        <p:guide pos="2863"/>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46" y="-90"/>
      </p:cViewPr>
      <p:guideLst>
        <p:guide orient="horz" pos="2864"/>
        <p:guide pos="214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4099"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ea typeface="宋体" panose="02010600030101010101" pitchFamily="2" charset="-122"/>
              </a:defRPr>
            </a:lvl1pPr>
          </a:lstStyle>
          <a:p>
            <a:pPr>
              <a:defRPr/>
            </a:pPr>
            <a:endParaRPr lang="en-US" altLang="zh-CN"/>
          </a:p>
        </p:txBody>
      </p:sp>
      <p:sp>
        <p:nvSpPr>
          <p:cNvPr id="4100"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4101"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536FEB2A-B06E-4BBA-B4D9-30368F46B164}"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6963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ea typeface="宋体" panose="02010600030101010101" pitchFamily="2" charset="-122"/>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p:spPr>
      </p:sp>
      <p:sp>
        <p:nvSpPr>
          <p:cNvPr id="6963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963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6963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1AB843A5-71BE-4CA3-851C-2DCFF06256F9}"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1pPr>
    <a:lvl2pPr marL="362585"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2pPr>
    <a:lvl3pPr marL="725805"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3pPr>
    <a:lvl4pPr marL="1088390"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4pPr>
    <a:lvl5pPr marL="1451610"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5pPr>
    <a:lvl6pPr marL="1814195" algn="l" defTabSz="725170" rtl="0" eaLnBrk="1" latinLnBrk="0" hangingPunct="1">
      <a:defRPr sz="1000" kern="1200">
        <a:solidFill>
          <a:schemeClr val="tx1"/>
        </a:solidFill>
        <a:latin typeface="+mn-lt"/>
        <a:ea typeface="+mn-ea"/>
        <a:cs typeface="+mn-cs"/>
      </a:defRPr>
    </a:lvl6pPr>
    <a:lvl7pPr marL="2176780" algn="l" defTabSz="725170" rtl="0" eaLnBrk="1" latinLnBrk="0" hangingPunct="1">
      <a:defRPr sz="1000" kern="1200">
        <a:solidFill>
          <a:schemeClr val="tx1"/>
        </a:solidFill>
        <a:latin typeface="+mn-lt"/>
        <a:ea typeface="+mn-ea"/>
        <a:cs typeface="+mn-cs"/>
      </a:defRPr>
    </a:lvl7pPr>
    <a:lvl8pPr marL="2540000" algn="l" defTabSz="725170" rtl="0" eaLnBrk="1" latinLnBrk="0" hangingPunct="1">
      <a:defRPr sz="1000" kern="1200">
        <a:solidFill>
          <a:schemeClr val="tx1"/>
        </a:solidFill>
        <a:latin typeface="+mn-lt"/>
        <a:ea typeface="+mn-ea"/>
        <a:cs typeface="+mn-cs"/>
      </a:defRPr>
    </a:lvl8pPr>
    <a:lvl9pPr marL="2902585" algn="l" defTabSz="72517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Picture 9" descr="C:\Users\Administrator\Desktop\中国风 红色马年副本.jpg"/>
          <p:cNvPicPr>
            <a:picLocks noChangeAspect="1" noChangeArrowheads="1"/>
          </p:cNvPicPr>
          <p:nvPr userDrawn="1"/>
        </p:nvPicPr>
        <p:blipFill>
          <a:blip r:embed="rId2"/>
          <a:srcRect/>
          <a:stretch>
            <a:fillRect/>
          </a:stretch>
        </p:blipFill>
        <p:spPr bwMode="auto">
          <a:xfrm>
            <a:off x="0" y="0"/>
            <a:ext cx="9144000" cy="5143501"/>
          </a:xfrm>
          <a:prstGeom prst="rect">
            <a:avLst/>
          </a:prstGeom>
          <a:noFill/>
        </p:spPr>
      </p:pic>
      <p:sp>
        <p:nvSpPr>
          <p:cNvPr id="8" name="圆角矩形 7"/>
          <p:cNvSpPr/>
          <p:nvPr userDrawn="1"/>
        </p:nvSpPr>
        <p:spPr>
          <a:xfrm>
            <a:off x="141412" y="123478"/>
            <a:ext cx="8856984" cy="4896544"/>
          </a:xfrm>
          <a:prstGeom prst="roundRect">
            <a:avLst>
              <a:gd name="adj" fmla="val 3634"/>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p>
            <a:fld id="{A6FD423F-9CB9-416C-B00B-1180858E787D}"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p>
            <a:fld id="{DBF1821A-210B-44C3-B172-65B8C23759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p>
            <a:fld id="{A6FD423F-9CB9-416C-B00B-1180858E787D}"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p>
            <a:fld id="{DBF1821A-210B-44C3-B172-65B8C23759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326" y="205388"/>
            <a:ext cx="8229348" cy="858090"/>
          </a:xfrm>
          <a:prstGeom prst="rect">
            <a:avLst/>
          </a:prstGeom>
        </p:spPr>
        <p:txBody>
          <a:bodyPr lIns="72567" tIns="36283" rIns="72567" bIns="36283"/>
          <a:lstStyle/>
          <a:p>
            <a:r>
              <a:rPr lang="zh-CN" altLang="en-US" smtClean="0"/>
              <a:t>单击此处编辑母版标题样式</a:t>
            </a:r>
            <a:endParaRPr lang="zh-CN" altLang="en-US"/>
          </a:p>
        </p:txBody>
      </p:sp>
      <p:sp>
        <p:nvSpPr>
          <p:cNvPr id="3" name="内容占位符 2"/>
          <p:cNvSpPr>
            <a:spLocks noGrp="1"/>
          </p:cNvSpPr>
          <p:nvPr>
            <p:ph idx="1"/>
          </p:nvPr>
        </p:nvSpPr>
        <p:spPr>
          <a:xfrm>
            <a:off x="457326" y="1199562"/>
            <a:ext cx="8229348" cy="3394559"/>
          </a:xfrm>
          <a:prstGeom prst="rect">
            <a:avLst/>
          </a:prstGeom>
        </p:spPr>
        <p:txBody>
          <a:bodyPr lIns="72567" tIns="36283" rIns="72567" bIns="3628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6.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6" Type="http://schemas.openxmlformats.org/officeDocument/2006/relationships/notesSlide" Target="../notesSlides/notesSlide1.xml"/><Relationship Id="rId15" Type="http://schemas.openxmlformats.org/officeDocument/2006/relationships/slideLayout" Target="../slideLayouts/slideLayout3.xml"/><Relationship Id="rId14" Type="http://schemas.openxmlformats.org/officeDocument/2006/relationships/image" Target="../media/image10.png"/><Relationship Id="rId13" Type="http://schemas.openxmlformats.org/officeDocument/2006/relationships/image" Target="../media/image9.png"/><Relationship Id="rId12" Type="http://schemas.openxmlformats.org/officeDocument/2006/relationships/image" Target="../media/image8.png"/><Relationship Id="rId11" Type="http://schemas.microsoft.com/office/2007/relationships/hdphoto" Target="../media/hdphoto3.wdp"/><Relationship Id="rId10" Type="http://schemas.openxmlformats.org/officeDocument/2006/relationships/image" Target="../media/image7.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2.png"/><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30.png"/><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31.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microsoft.com/office/2007/relationships/hdphoto" Target="../media/hdphoto7.wdp"/><Relationship Id="rId2" Type="http://schemas.openxmlformats.org/officeDocument/2006/relationships/image" Target="../media/image33.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35.pn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9.png"/><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9" Type="http://schemas.openxmlformats.org/officeDocument/2006/relationships/image" Target="../media/image10.png"/><Relationship Id="rId8" Type="http://schemas.microsoft.com/office/2007/relationships/hdphoto" Target="../media/hdphoto3.wdp"/><Relationship Id="rId7" Type="http://schemas.openxmlformats.org/officeDocument/2006/relationships/image" Target="../media/image7.png"/><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2" Type="http://schemas.openxmlformats.org/officeDocument/2006/relationships/notesSlide" Target="../notesSlides/notesSlide25.xml"/><Relationship Id="rId11" Type="http://schemas.openxmlformats.org/officeDocument/2006/relationships/slideLayout" Target="../slideLayouts/slideLayout3.xml"/><Relationship Id="rId10" Type="http://schemas.openxmlformats.org/officeDocument/2006/relationships/image" Target="../media/image9.pn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19.png"/><Relationship Id="rId2" Type="http://schemas.microsoft.com/office/2007/relationships/hdphoto" Target="../media/hdphoto4.wdp"/><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3.wdp"/><Relationship Id="rId3" Type="http://schemas.openxmlformats.org/officeDocument/2006/relationships/image" Target="../media/image7.png"/><Relationship Id="rId2" Type="http://schemas.microsoft.com/office/2007/relationships/hdphoto" Target="../media/hdphoto6.wdp"/><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9" descr="C:\Users\Administrator\Desktop\中国风 红色马年副本.jpg"/>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5000"/>
                    </a14:imgEffect>
                  </a14:imgLayer>
                </a14:imgProps>
              </a:ext>
            </a:extLst>
          </a:blip>
          <a:srcRect/>
          <a:stretch>
            <a:fillRect/>
          </a:stretch>
        </p:blipFill>
        <p:spPr bwMode="auto">
          <a:xfrm>
            <a:off x="0" y="0"/>
            <a:ext cx="9144000" cy="5143501"/>
          </a:xfrm>
          <a:prstGeom prst="rect">
            <a:avLst/>
          </a:prstGeom>
          <a:noFill/>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35" y="2471420"/>
            <a:ext cx="9144000" cy="2682240"/>
          </a:xfrm>
          <a:prstGeom prst="rect">
            <a:avLst/>
          </a:prstGeom>
        </p:spPr>
      </p:pic>
      <p:pic>
        <p:nvPicPr>
          <p:cNvPr id="5" name="Picture 9" descr="C:\Users\Administrator\Desktop\b.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p:blipFill>
        <p:spPr bwMode="auto">
          <a:xfrm rot="3928460">
            <a:off x="9428295" y="3307061"/>
            <a:ext cx="3158411" cy="2583956"/>
          </a:xfrm>
          <a:prstGeom prst="rect">
            <a:avLst/>
          </a:prstGeom>
          <a:noFill/>
        </p:spPr>
      </p:pic>
      <p:pic>
        <p:nvPicPr>
          <p:cNvPr id="35" name="Picture 13" descr="未标题-1"/>
          <p:cNvPicPr>
            <a:picLocks noChangeAspect="1" noChangeArrowheads="1"/>
          </p:cNvPicPr>
          <p:nvPr/>
        </p:nvPicPr>
        <p:blipFill>
          <a:blip r:embed="rId6"/>
          <a:srcRect/>
          <a:stretch>
            <a:fillRect/>
          </a:stretch>
        </p:blipFill>
        <p:spPr bwMode="auto">
          <a:xfrm rot="-181100">
            <a:off x="3648481" y="4179923"/>
            <a:ext cx="1448080" cy="838232"/>
          </a:xfrm>
          <a:prstGeom prst="rect">
            <a:avLst/>
          </a:prstGeom>
          <a:noFill/>
          <a:ln w="9525">
            <a:noFill/>
            <a:miter lim="800000"/>
            <a:headEnd/>
            <a:tailEnd/>
          </a:ln>
        </p:spPr>
      </p:pic>
      <p:sp>
        <p:nvSpPr>
          <p:cNvPr id="33" name="TextBox 32"/>
          <p:cNvSpPr txBox="1"/>
          <p:nvPr/>
        </p:nvSpPr>
        <p:spPr>
          <a:xfrm>
            <a:off x="2142140" y="1763573"/>
            <a:ext cx="4806124" cy="707886"/>
          </a:xfrm>
          <a:prstGeom prst="rect">
            <a:avLst/>
          </a:prstGeom>
          <a:noFill/>
        </p:spPr>
        <p:txBody>
          <a:bodyPr wrap="none" rtlCol="0">
            <a:spAutoFit/>
          </a:bodyPr>
          <a:lstStyle/>
          <a:p>
            <a:r>
              <a:rPr lang="zh-CN" altLang="en-US" sz="4000" dirty="0" smtClean="0">
                <a:latin typeface="叶根友毛笔行书" pitchFamily="2" charset="-122"/>
                <a:ea typeface="叶根友毛笔行书" pitchFamily="2" charset="-122"/>
              </a:rPr>
              <a:t>创意中国风动态</a:t>
            </a:r>
            <a:r>
              <a:rPr lang="en-US" altLang="zh-CN" sz="4000" dirty="0" smtClean="0">
                <a:latin typeface="叶根友毛笔行书" pitchFamily="2" charset="-122"/>
                <a:ea typeface="叶根友毛笔行书" pitchFamily="2" charset="-122"/>
              </a:rPr>
              <a:t>PPT</a:t>
            </a:r>
            <a:endParaRPr lang="zh-CN" altLang="en-US" sz="4000" dirty="0">
              <a:latin typeface="叶根友毛笔行书" pitchFamily="2" charset="-122"/>
              <a:ea typeface="叶根友毛笔行书" pitchFamily="2" charset="-122"/>
            </a:endParaRPr>
          </a:p>
        </p:txBody>
      </p:sp>
      <p:sp>
        <p:nvSpPr>
          <p:cNvPr id="36" name="TextBox 35"/>
          <p:cNvSpPr txBox="1"/>
          <p:nvPr/>
        </p:nvSpPr>
        <p:spPr>
          <a:xfrm>
            <a:off x="2490882" y="2507432"/>
            <a:ext cx="3953326" cy="338554"/>
          </a:xfrm>
          <a:prstGeom prst="rect">
            <a:avLst/>
          </a:prstGeom>
          <a:noFill/>
        </p:spPr>
        <p:txBody>
          <a:bodyPr wrap="none" rtlCol="0">
            <a:spAutoFit/>
          </a:bodyPr>
          <a:lstStyle/>
          <a:p>
            <a:r>
              <a:rPr lang="zh-CN" altLang="en-US" sz="1600" u="sng" dirty="0" smtClean="0">
                <a:latin typeface="微软雅黑" panose="020B0503020204020204" pitchFamily="34" charset="-122"/>
                <a:ea typeface="微软雅黑" panose="020B0503020204020204" pitchFamily="34" charset="-122"/>
              </a:rPr>
              <a:t>适合传统</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文化</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会议</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报告</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演讲</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动态</a:t>
            </a:r>
            <a:r>
              <a:rPr lang="en-US" altLang="zh-CN" sz="1600" u="sng" dirty="0" smtClean="0">
                <a:latin typeface="微软雅黑" panose="020B0503020204020204" pitchFamily="34" charset="-122"/>
                <a:ea typeface="微软雅黑" panose="020B0503020204020204" pitchFamily="34" charset="-122"/>
              </a:rPr>
              <a:t>PPT</a:t>
            </a:r>
            <a:endParaRPr lang="zh-CN" altLang="en-US" sz="1600" u="sng" dirty="0">
              <a:latin typeface="微软雅黑" panose="020B0503020204020204" pitchFamily="34" charset="-122"/>
              <a:ea typeface="微软雅黑" panose="020B0503020204020204" pitchFamily="34" charset="-122"/>
            </a:endParaRPr>
          </a:p>
        </p:txBody>
      </p:sp>
      <p:pic>
        <p:nvPicPr>
          <p:cNvPr id="43" name="钢琴曲 - 青花瓷.mp3">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756592" y="2267629"/>
            <a:ext cx="609600" cy="548640"/>
          </a:xfrm>
          <a:prstGeom prst="rect">
            <a:avLst/>
          </a:prstGeom>
        </p:spPr>
      </p:pic>
      <p:pic>
        <p:nvPicPr>
          <p:cNvPr id="32" name="Picture 4" descr="C:\Users\Administrator\Desktop\2.png"/>
          <p:cNvPicPr>
            <a:picLocks noChangeAspect="1" noChangeArrowheads="1"/>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Lst>
          </a:blip>
          <a:srcRect t="11098"/>
          <a:stretch>
            <a:fillRect/>
          </a:stretch>
        </p:blipFill>
        <p:spPr bwMode="auto">
          <a:xfrm flipH="1">
            <a:off x="5292080" y="0"/>
            <a:ext cx="3851920" cy="1894948"/>
          </a:xfrm>
          <a:prstGeom prst="rect">
            <a:avLst/>
          </a:prstGeom>
          <a:noFill/>
        </p:spPr>
      </p:pic>
      <p:pic>
        <p:nvPicPr>
          <p:cNvPr id="37" name="Picture 9" descr="C:\Users\Administrator\Desktop\b.png"/>
          <p:cNvPicPr>
            <a:picLocks noChangeAspect="1" noChangeArrowheads="1"/>
          </p:cNvPicPr>
          <p:nvPr/>
        </p:nvPicPr>
        <p:blipFill>
          <a:blip r:embed="rId12"/>
          <a:srcRect/>
          <a:stretch>
            <a:fillRect/>
          </a:stretch>
        </p:blipFill>
        <p:spPr bwMode="auto">
          <a:xfrm>
            <a:off x="6819638" y="771550"/>
            <a:ext cx="1928826" cy="1578009"/>
          </a:xfrm>
          <a:prstGeom prst="rect">
            <a:avLst/>
          </a:prstGeom>
          <a:noFill/>
        </p:spPr>
      </p:pic>
      <p:pic>
        <p:nvPicPr>
          <p:cNvPr id="38" name="Picture 2" descr="C:\Users\Administrator\Desktop\未标题-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25515" y="2557152"/>
            <a:ext cx="246563" cy="30263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4" descr="99"/>
          <p:cNvPicPr>
            <a:picLocks noChangeAspect="1" noChangeArrowheads="1"/>
          </p:cNvPicPr>
          <p:nvPr/>
        </p:nvPicPr>
        <p:blipFill>
          <a:blip r:embed="rId14"/>
          <a:srcRect/>
          <a:stretch>
            <a:fillRect/>
          </a:stretch>
        </p:blipFill>
        <p:spPr bwMode="auto">
          <a:xfrm>
            <a:off x="6778884" y="-357217"/>
            <a:ext cx="254000" cy="203200"/>
          </a:xfrm>
          <a:prstGeom prst="rect">
            <a:avLst/>
          </a:prstGeom>
          <a:noFill/>
        </p:spPr>
      </p:pic>
      <p:pic>
        <p:nvPicPr>
          <p:cNvPr id="40" name="Picture 15" descr="99"/>
          <p:cNvPicPr>
            <a:picLocks noChangeAspect="1" noChangeArrowheads="1"/>
          </p:cNvPicPr>
          <p:nvPr/>
        </p:nvPicPr>
        <p:blipFill>
          <a:blip r:embed="rId14"/>
          <a:srcRect/>
          <a:stretch>
            <a:fillRect/>
          </a:stretch>
        </p:blipFill>
        <p:spPr bwMode="auto">
          <a:xfrm>
            <a:off x="7713921" y="-125442"/>
            <a:ext cx="144463" cy="115887"/>
          </a:xfrm>
          <a:prstGeom prst="rect">
            <a:avLst/>
          </a:prstGeom>
          <a:noFill/>
        </p:spPr>
      </p:pic>
      <p:pic>
        <p:nvPicPr>
          <p:cNvPr id="41" name="Picture 16" descr="99"/>
          <p:cNvPicPr>
            <a:picLocks noChangeAspect="1" noChangeArrowheads="1"/>
          </p:cNvPicPr>
          <p:nvPr/>
        </p:nvPicPr>
        <p:blipFill>
          <a:blip r:embed="rId14"/>
          <a:srcRect/>
          <a:stretch>
            <a:fillRect/>
          </a:stretch>
        </p:blipFill>
        <p:spPr bwMode="auto">
          <a:xfrm>
            <a:off x="8436234" y="-644555"/>
            <a:ext cx="254000" cy="203200"/>
          </a:xfrm>
          <a:prstGeom prst="rect">
            <a:avLst/>
          </a:prstGeom>
          <a:noFill/>
        </p:spPr>
      </p:pic>
      <p:sp>
        <p:nvSpPr>
          <p:cNvPr id="31" name="矩形 30"/>
          <p:cNvSpPr/>
          <p:nvPr/>
        </p:nvSpPr>
        <p:spPr>
          <a:xfrm>
            <a:off x="2984227" y="3012440"/>
            <a:ext cx="3121025" cy="342900"/>
          </a:xfrm>
          <a:prstGeom prst="rect">
            <a:avLst/>
          </a:prstGeom>
        </p:spPr>
        <p:txBody>
          <a:bodyPr wrap="none">
            <a:spAutoFit/>
          </a:bodyPr>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0-#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2" presetClass="entr" presetSubtype="8" fill="hold"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1500" fill="hold"/>
                                        <p:tgtEl>
                                          <p:spTgt spid="35"/>
                                        </p:tgtEl>
                                        <p:attrNameLst>
                                          <p:attrName>ppt_w</p:attrName>
                                        </p:attrNameLst>
                                      </p:cBhvr>
                                      <p:tavLst>
                                        <p:tav tm="0">
                                          <p:val>
                                            <p:strVal val="#ppt_w*0.70"/>
                                          </p:val>
                                        </p:tav>
                                        <p:tav tm="100000">
                                          <p:val>
                                            <p:strVal val="#ppt_w"/>
                                          </p:val>
                                        </p:tav>
                                      </p:tavLst>
                                    </p:anim>
                                    <p:anim calcmode="lin" valueType="num">
                                      <p:cBhvr>
                                        <p:cTn id="19" dur="1500" fill="hold"/>
                                        <p:tgtEl>
                                          <p:spTgt spid="35"/>
                                        </p:tgtEl>
                                        <p:attrNameLst>
                                          <p:attrName>ppt_h</p:attrName>
                                        </p:attrNameLst>
                                      </p:cBhvr>
                                      <p:tavLst>
                                        <p:tav tm="0">
                                          <p:val>
                                            <p:strVal val="#ppt_h"/>
                                          </p:val>
                                        </p:tav>
                                        <p:tav tm="100000">
                                          <p:val>
                                            <p:strVal val="#ppt_h"/>
                                          </p:val>
                                        </p:tav>
                                      </p:tavLst>
                                    </p:anim>
                                    <p:animEffect transition="in" filter="fade">
                                      <p:cBhvr>
                                        <p:cTn id="20" dur="1500"/>
                                        <p:tgtEl>
                                          <p:spTgt spid="35"/>
                                        </p:tgtEl>
                                      </p:cBhvr>
                                    </p:animEffect>
                                  </p:childTnLst>
                                </p:cTn>
                              </p:par>
                              <p:par>
                                <p:cTn id="21" presetID="10"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750"/>
                                        <p:tgtEl>
                                          <p:spTgt spid="32"/>
                                        </p:tgtEl>
                                      </p:cBhvr>
                                    </p:animEffect>
                                  </p:childTnLst>
                                </p:cTn>
                              </p:par>
                              <p:par>
                                <p:cTn id="28" presetID="1" presetClass="entr" presetSubtype="0"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childTnLst>
                                </p:cTn>
                              </p:par>
                              <p:par>
                                <p:cTn id="30" presetID="22" presetClass="entr" presetSubtype="8"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300"/>
                                        <p:tgtEl>
                                          <p:spTgt spid="33"/>
                                        </p:tgtEl>
                                      </p:cBhvr>
                                    </p:animEffect>
                                  </p:childTnLst>
                                </p:cTn>
                              </p:par>
                              <p:par>
                                <p:cTn id="33" presetID="0" presetClass="path" presetSubtype="0" accel="50000" decel="50000" fill="hold" nodeType="withEffect">
                                  <p:stCondLst>
                                    <p:cond delay="0"/>
                                  </p:stCondLst>
                                  <p:childTnLst>
                                    <p:animMotion origin="layout" path="M -0.54496 -0.01975 C -0.52951 -0.04352 -0.51406 -0.06698 -0.51094 -0.0679 C -0.50781 -0.06883 -0.52326 -0.03673 -0.52621 -0.02469 C -0.52917 -0.01265 -0.52951 -0.00278 -0.5283 0.0037 C -0.52708 0.01018 -0.52205 0.01883 -0.51858 0.01358 C -0.5151 0.00833 -0.50868 -0.02346 -0.50746 -0.02716 C -0.50625 -0.03086 -0.51319 -0.00216 -0.51094 -0.00864 C -0.50868 -0.01512 -0.49653 -0.06667 -0.49358 -0.06667 C -0.49062 -0.06667 -0.49305 -0.025 -0.49358 -0.00864 C -0.4941 0.00772 -0.49566 0.02593 -0.49705 0.03086 C -0.49844 0.0358 -0.50816 0.03426 -0.50191 0.02099 C -0.49566 0.00772 -0.46719 -0.04012 -0.45955 -0.04938 C -0.45191 -0.05864 -0.4559 -0.03796 -0.45608 -0.03457 C -0.45625 -0.03117 -0.45764 -0.03303 -0.46024 -0.02963 C -0.46285 -0.02624 -0.46736 -0.01883 -0.47135 -0.01482 C -0.47535 -0.0108 -0.48594 -0.00463 -0.48385 -0.00494 C -0.48177 -0.00525 -0.46042 -0.01883 -0.45885 -0.01728 C -0.45729 -0.01574 -0.47344 0.00247 -0.47413 0.00494 C -0.47483 0.00741 -0.46528 0.00093 -0.46302 -0.00247 C -0.46076 -0.00586 -0.45903 -0.01636 -0.46024 -0.01482 C -0.46146 -0.01327 -0.46805 0.00093 -0.46996 0.00741 C -0.47187 0.01389 -0.47031 0.02068 -0.47135 0.02469 C -0.4724 0.0287 -0.47812 0.03117 -0.47621 0.0321 C -0.4743 0.03302 -0.46424 0.03025 -0.46024 0.02963 C -0.45625 0.02901 -0.45365 0.03086 -0.45191 0.02839 C -0.45017 0.02593 -0.45017 0.01852 -0.44983 0.01481 C -0.44948 0.01111 -0.45295 0.00895 -0.44983 0.00617 C -0.4467 0.00339 -0.43437 0.0037 -0.43108 -0.00124 C -0.42778 -0.00617 -0.43125 -0.01821 -0.42969 -0.02346 C -0.42812 -0.0287 -0.42708 -0.03056 -0.42205 -0.03333 C -0.41701 -0.03611 -0.40052 -0.0429 -0.39913 -0.03951 C -0.39774 -0.03611 -0.40972 -0.01883 -0.41371 -0.01235 C -0.41771 -0.00586 -0.42274 0.00833 -0.42344 4.93827E-7 C -0.42413 -0.00833 -0.4184 -0.06543 -0.41788 -0.06173 C -0.41736 -0.05803 -0.42448 0.00833 -0.41996 0.02222 C -0.41545 0.03611 -0.39809 0.03488 -0.3908 0.02222 C -0.38351 0.00957 -0.38108 -0.0392 -0.37621 -0.05309 C -0.37135 -0.06698 -0.36528 -0.06574 -0.36163 -0.06049 C -0.35799 -0.05525 -0.35555 -0.03457 -0.35399 -0.02222 C -0.35243 -0.00988 -0.3526 0.00617 -0.3526 0.01358 C -0.3526 0.02099 -0.35035 0.02099 -0.35399 0.02222 C -0.35764 0.02346 -0.37083 0.02315 -0.37483 0.02099 C -0.37882 0.01883 -0.37743 0.01636 -0.3776 0.00864 C -0.37778 0.00093 -0.37795 -0.0213 -0.37621 -0.02593 C -0.37448 -0.03056 -0.36875 -0.02191 -0.36719 -0.01852 C -0.36562 -0.01512 -0.36458 -0.01019 -0.36649 -0.00617 C -0.3684 -0.00216 -0.37639 0.00586 -0.3783 0.00617 C -0.38021 0.00648 -0.38472 4.93827E-7 -0.3776 -0.0037 C -0.37049 -0.00741 -0.34514 -0.01327 -0.33594 -0.01605 C -0.32674 -0.01883 -0.32205 -0.02315 -0.32274 -0.01975 C -0.32344 -0.01636 -0.33993 0.00741 -0.3401 0.00494 C -0.34028 0.00247 -0.3283 -0.02747 -0.32413 -0.03457 C -0.31996 -0.04167 -0.31753 -0.04444 -0.3151 -0.03827 C -0.31267 -0.0321 -0.31163 -0.00772 -0.30955 0.00247 C -0.30746 0.01265 -0.30799 0.01883 -0.3026 0.02222 C -0.29722 0.02562 -0.2816 0.03025 -0.27691 0.02346 C -0.27222 0.01667 -0.26406 -0.01296 -0.27413 -0.01852 C -0.2842 -0.02407 -0.32882 -0.01358 -0.33733 -0.00988 C -0.34583 -0.00617 -0.3283 0.00154 -0.32552 0.0037 C -0.32274 0.00586 -0.33055 0.01265 -0.32066 0.0037 C -0.31076 -0.00525 -0.27378 -0.04475 -0.26649 -0.04938 C -0.2592 -0.05401 -0.27326 -0.03241 -0.27691 -0.02346 C -0.28055 -0.01451 -0.2901 -0.00031 -0.28871 0.00494 C -0.28733 0.01018 -0.27378 0.0108 -0.26858 0.00741 C -0.26337 0.00401 -0.26215 -0.00772 -0.25746 -0.01482 C -0.25278 -0.02191 -0.24201 -0.03673 -0.2408 -0.03457 C -0.23958 -0.03241 -0.2467 -0.00957 -0.24983 -0.00124 C -0.25295 0.0071 -0.25712 0.01296 -0.25955 0.01605 C -0.26198 0.01914 -0.26406 0.025 -0.26441 0.01728 C -0.26476 0.00957 -0.26389 -0.01698 -0.26163 -0.02963 C -0.25937 -0.04228 -0.25417 -0.05031 -0.25121 -0.05803 C -0.24826 -0.06574 -0.24687 -0.08056 -0.24358 -0.07654 C -0.24028 -0.07253 -0.23715 -0.04105 -0.23108 -0.03457 C -0.225 -0.02809 -0.20937 -0.03426 -0.20746 -0.03827 C -0.20555 -0.04228 -0.21684 -0.05772 -0.21927 -0.05803 C -0.2217 -0.05833 -0.21944 -0.04969 -0.22205 -0.03951 C -0.22465 -0.02932 -0.23472 -0.00154 -0.23455 0.0037 C -0.23437 0.00895 -0.22413 -0.0037 -0.22066 -0.00741 C -0.21719 -0.01111 -0.21528 -0.01389 -0.21371 -0.01852 C -0.21215 -0.02315 -0.20694 -0.04198 -0.21163 -0.03457 C -0.21632 -0.02716 -0.24045 0.01605 -0.24219 0.02593 C -0.24392 0.0358 -0.22812 0.02562 -0.22205 0.02469 C -0.21597 0.02376 -0.20903 0.02253 -0.20608 0.01975 C -0.20312 0.01697 -0.20833 0.01296 -0.20399 0.00741 C -0.19965 0.00185 -0.18316 -0.00432 -0.18038 -0.01358 C -0.1776 -0.02284 -0.18542 -0.05278 -0.18733 -0.04815 C -0.18924 -0.04352 -0.19305 0.01296 -0.19149 0.01481 C -0.18993 0.01667 -0.18194 -0.03179 -0.1776 -0.03704 C -0.17326 -0.04228 -0.16545 -0.02191 -0.1651 -0.01728 C -0.16476 -0.01265 -0.17812 -0.00679 -0.17552 -0.00988 C -0.17292 -0.01296 -0.15347 -0.03549 -0.14913 -0.0358 C -0.14479 -0.03611 -0.14948 -0.01944 -0.14983 -0.01235 C -0.15017 -0.00525 -0.15139 0.01111 -0.15121 0.00617 C -0.15104 0.00123 -0.15243 -0.03488 -0.14844 -0.04198 C -0.14444 -0.04907 -0.12882 -0.04167 -0.1276 -0.03704 C -0.12639 -0.03241 -0.1375 -0.01821 -0.1408 -0.01358 C -0.1441 -0.00895 -0.15069 -0.00617 -0.14774 -0.00988 C -0.14479 -0.01358 -0.12951 -0.02994 -0.12344 -0.0358 C -0.11736 -0.04167 -0.11753 -0.04352 -0.11163 -0.04444 C -0.10573 -0.04537 -0.08958 -0.04228 -0.08802 -0.04198 C -0.08646 -0.04167 -0.09896 -0.04846 -0.10191 -0.04198 C -0.10486 -0.03549 -0.10538 -0.01265 -0.10608 -0.0037 C -0.10677 0.00525 -0.11319 0.00957 -0.10608 0.01111 C -0.09896 0.01265 -0.07778 0.00586 -0.06302 0.00494 C -0.04826 0.00401 -0.03038 0.00556 -0.01719 0.00494 C -0.00399 0.00432 0.00903 0.00216 0.01615 0.00123 C 0.02326 0.00031 0.02431 0.00031 0.02587 4.93827E-7 " pathEditMode="relative" rAng="0" ptsTypes="aaaaaaaaaaaaaaaaaaaaaaaaaaaaaaaaaaaaaaaaaaaaaaaaaaaaaaaaaaaaaaaaaaaaaaaaaaaaaaaaaaaaaaaaaaaaaaaaaaaaaaaaaaA">
                                      <p:cBhvr>
                                        <p:cTn id="34" dur="3000" fill="hold"/>
                                        <p:tgtEl>
                                          <p:spTgt spid="37"/>
                                        </p:tgtEl>
                                        <p:attrNameLst>
                                          <p:attrName>ppt_x</p:attrName>
                                          <p:attrName>ppt_y</p:attrName>
                                        </p:attrNameLst>
                                      </p:cBhvr>
                                      <p:rCtr x="28542" y="-247"/>
                                    </p:animMotion>
                                  </p:childTnLst>
                                </p:cTn>
                              </p:par>
                              <p:par>
                                <p:cTn id="35" presetID="0" presetClass="path" presetSubtype="0" repeatCount="2000" accel="50000" decel="50000" fill="hold" nodeType="withEffect">
                                  <p:stCondLst>
                                    <p:cond delay="0"/>
                                  </p:stCondLst>
                                  <p:childTnLst>
                                    <p:animMotion origin="layout" path="M 0.05819 0.25869 C 0.01597 0.32799 -0.02625 0.39751 -0.02986 0.47237 C -0.03334 0.54724 0.03389 0.64171 0.03694 0.70789 C 0.03986 0.77384 0.00305 0.81306 -0.01167 0.86921 C -0.02625 0.92514 -0.05709 1.00045 -0.05111 1.04367 C -0.045 1.0869 -0.01014 1.10762 0.02472 1.12879 " pathEditMode="relative" rAng="0" ptsTypes="aaaaaA">
                                      <p:cBhvr>
                                        <p:cTn id="36" dur="3000" fill="hold"/>
                                        <p:tgtEl>
                                          <p:spTgt spid="39"/>
                                        </p:tgtEl>
                                        <p:attrNameLst>
                                          <p:attrName>ppt_x</p:attrName>
                                          <p:attrName>ppt_y</p:attrName>
                                        </p:attrNameLst>
                                      </p:cBhvr>
                                      <p:rCtr x="-5800" y="43500"/>
                                    </p:animMotion>
                                  </p:childTnLst>
                                </p:cTn>
                              </p:par>
                              <p:par>
                                <p:cTn id="37" presetID="0" presetClass="path" presetSubtype="0" repeatCount="2000" accel="50000" decel="50000" fill="hold" nodeType="withEffect">
                                  <p:stCondLst>
                                    <p:cond delay="1000"/>
                                  </p:stCondLst>
                                  <p:childTnLst>
                                    <p:animMotion origin="layout" path="M 0.03167 0.19162 C 0.05458 0.25668 0.07764 0.32197 0.08014 0.37522 C 0.0825 0.4287 0.05125 0.46056 0.04611 0.51181 C 0.04111 0.56328 0.04111 0.62812 0.04972 0.68315 C 0.05847 0.73819 0.10014 0.78966 0.0982 0.84224 C 0.09639 0.89483 0.04195 0.95343 0.03889 0.99866 C 0.03583 1.04367 0.05792 1.07821 0.08014 1.11296 " pathEditMode="relative" rAng="0" ptsTypes="aaaaaaA">
                                      <p:cBhvr>
                                        <p:cTn id="38" dur="3000" fill="hold"/>
                                        <p:tgtEl>
                                          <p:spTgt spid="40"/>
                                        </p:tgtEl>
                                        <p:attrNameLst>
                                          <p:attrName>ppt_x</p:attrName>
                                          <p:attrName>ppt_y</p:attrName>
                                        </p:attrNameLst>
                                      </p:cBhvr>
                                      <p:rCtr x="3400" y="46100"/>
                                    </p:animMotion>
                                  </p:childTnLst>
                                </p:cTn>
                              </p:par>
                              <p:par>
                                <p:cTn id="39" presetID="0" presetClass="path" presetSubtype="0" repeatCount="2000" accel="50000" decel="50000" fill="hold" nodeType="withEffect">
                                  <p:stCondLst>
                                    <p:cond delay="2000"/>
                                  </p:stCondLst>
                                  <p:childTnLst>
                                    <p:animMotion origin="layout" path="M 0.05819 0.25869 C 0.01597 0.32799 -0.02625 0.39751 -0.02986 0.47237 C -0.03334 0.54724 0.03389 0.64171 0.03694 0.70789 C 0.03986 0.77384 0.00305 0.81306 -0.01167 0.86921 C -0.02625 0.92514 -0.05709 1.00045 -0.05111 1.04367 C -0.045 1.0869 -0.01014 1.10762 0.02472 1.12879 " pathEditMode="relative" rAng="0" ptsTypes="aaaaaA">
                                      <p:cBhvr>
                                        <p:cTn id="40" dur="3000" fill="hold"/>
                                        <p:tgtEl>
                                          <p:spTgt spid="41"/>
                                        </p:tgtEl>
                                        <p:attrNameLst>
                                          <p:attrName>ppt_x</p:attrName>
                                          <p:attrName>ppt_y</p:attrName>
                                        </p:attrNameLst>
                                      </p:cBhvr>
                                      <p:rCtr x="-5800" y="43500"/>
                                    </p:animMotion>
                                  </p:childTnLst>
                                </p:cTn>
                              </p:par>
                              <p:par>
                                <p:cTn id="41" presetID="10" presetClass="exit" presetSubtype="0" fill="hold" nodeType="withEffect">
                                  <p:stCondLst>
                                    <p:cond delay="3000"/>
                                  </p:stCondLst>
                                  <p:childTnLst>
                                    <p:animEffect transition="out" filter="fade">
                                      <p:cBhvr>
                                        <p:cTn id="42" dur="1000"/>
                                        <p:tgtEl>
                                          <p:spTgt spid="37"/>
                                        </p:tgtEl>
                                      </p:cBhvr>
                                    </p:animEffect>
                                    <p:set>
                                      <p:cBhvr>
                                        <p:cTn id="43" dur="1" fill="hold">
                                          <p:stCondLst>
                                            <p:cond delay="999"/>
                                          </p:stCondLst>
                                        </p:cTn>
                                        <p:tgtEl>
                                          <p:spTgt spid="37"/>
                                        </p:tgtEl>
                                        <p:attrNameLst>
                                          <p:attrName>style.visibility</p:attrName>
                                        </p:attrNameLst>
                                      </p:cBhvr>
                                      <p:to>
                                        <p:strVal val="hidden"/>
                                      </p:to>
                                    </p:set>
                                  </p:childTnLst>
                                </p:cTn>
                              </p:par>
                              <p:par>
                                <p:cTn id="44" presetID="42" presetClass="entr" presetSubtype="0" fill="hold" grpId="0" nodeType="withEffect">
                                  <p:stCondLst>
                                    <p:cond delay="300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500"/>
                                        <p:tgtEl>
                                          <p:spTgt spid="36"/>
                                        </p:tgtEl>
                                      </p:cBhvr>
                                    </p:animEffect>
                                    <p:anim calcmode="lin" valueType="num">
                                      <p:cBhvr>
                                        <p:cTn id="47" dur="1500" fill="hold"/>
                                        <p:tgtEl>
                                          <p:spTgt spid="36"/>
                                        </p:tgtEl>
                                        <p:attrNameLst>
                                          <p:attrName>ppt_x</p:attrName>
                                        </p:attrNameLst>
                                      </p:cBhvr>
                                      <p:tavLst>
                                        <p:tav tm="0">
                                          <p:val>
                                            <p:strVal val="#ppt_x"/>
                                          </p:val>
                                        </p:tav>
                                        <p:tav tm="100000">
                                          <p:val>
                                            <p:strVal val="#ppt_x"/>
                                          </p:val>
                                        </p:tav>
                                      </p:tavLst>
                                    </p:anim>
                                    <p:anim calcmode="lin" valueType="num">
                                      <p:cBhvr>
                                        <p:cTn id="48" dur="1500" fill="hold"/>
                                        <p:tgtEl>
                                          <p:spTgt spid="36"/>
                                        </p:tgtEl>
                                        <p:attrNameLst>
                                          <p:attrName>ppt_y</p:attrName>
                                        </p:attrNameLst>
                                      </p:cBhvr>
                                      <p:tavLst>
                                        <p:tav tm="0">
                                          <p:val>
                                            <p:strVal val="#ppt_y+.1"/>
                                          </p:val>
                                        </p:tav>
                                        <p:tav tm="100000">
                                          <p:val>
                                            <p:strVal val="#ppt_y"/>
                                          </p:val>
                                        </p:tav>
                                      </p:tavLst>
                                    </p:anim>
                                  </p:childTnLst>
                                </p:cTn>
                              </p:par>
                              <p:par>
                                <p:cTn id="49" presetID="23" presetClass="entr" presetSubtype="32" fill="hold" nodeType="withEffect">
                                  <p:stCondLst>
                                    <p:cond delay="460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strVal val="4*#ppt_w"/>
                                          </p:val>
                                        </p:tav>
                                        <p:tav tm="100000">
                                          <p:val>
                                            <p:strVal val="#ppt_w"/>
                                          </p:val>
                                        </p:tav>
                                      </p:tavLst>
                                    </p:anim>
                                    <p:anim calcmode="lin" valueType="num">
                                      <p:cBhvr>
                                        <p:cTn id="52" dur="500" fill="hold"/>
                                        <p:tgtEl>
                                          <p:spTgt spid="3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3" fill="hold" display="0">
                  <p:stCondLst>
                    <p:cond delay="indefinite"/>
                  </p:stCondLst>
                  <p:endCondLst>
                    <p:cond evt="onStopAudio" delay="0">
                      <p:tgtEl>
                        <p:sldTgt/>
                      </p:tgtEl>
                    </p:cond>
                  </p:endCondLst>
                </p:cTn>
                <p:tgtEl>
                  <p:spTgt spid="43"/>
                </p:tgtEl>
              </p:cMediaNode>
            </p:audio>
          </p:childTnLst>
        </p:cTn>
      </p:par>
    </p:tnLst>
    <p:bldLst>
      <p:bldP spid="33"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2" name="Picture 4" descr="C:\Users\Administrator\Desktop\3.png"/>
          <p:cNvPicPr>
            <a:picLocks noChangeAspect="1" noChangeArrowheads="1"/>
          </p:cNvPicPr>
          <p:nvPr/>
        </p:nvPicPr>
        <p:blipFill>
          <a:blip r:embed="rId1"/>
          <a:srcRect/>
          <a:stretch>
            <a:fillRect/>
          </a:stretch>
        </p:blipFill>
        <p:spPr bwMode="auto">
          <a:xfrm>
            <a:off x="6228184" y="0"/>
            <a:ext cx="2915816" cy="5143500"/>
          </a:xfrm>
          <a:prstGeom prst="rect">
            <a:avLst/>
          </a:prstGeom>
          <a:noFill/>
        </p:spPr>
      </p:pic>
      <p:sp>
        <p:nvSpPr>
          <p:cNvPr id="21510" name="Rectangle 12"/>
          <p:cNvSpPr>
            <a:spLocks noChangeArrowheads="1"/>
          </p:cNvSpPr>
          <p:nvPr/>
        </p:nvSpPr>
        <p:spPr bwMode="auto">
          <a:xfrm>
            <a:off x="2930416" y="4381175"/>
            <a:ext cx="3514985" cy="273329"/>
          </a:xfrm>
          <a:prstGeom prst="rect">
            <a:avLst/>
          </a:prstGeom>
          <a:noFill/>
          <a:ln w="9525" algn="ctr">
            <a:noFill/>
            <a:miter lim="800000"/>
          </a:ln>
        </p:spPr>
        <p:txBody>
          <a:bodyPr lIns="72567" tIns="36283" rIns="72567" bIns="36283">
            <a:spAutoFit/>
          </a:bodyPr>
          <a:lstStyle/>
          <a:p>
            <a:pPr algn="ctr" eaLnBrk="0" hangingPunct="0"/>
            <a:r>
              <a:rPr lang="zh-CN" altLang="en-US" sz="1300" b="1" dirty="0">
                <a:solidFill>
                  <a:srgbClr val="000000"/>
                </a:solidFill>
                <a:latin typeface="微软雅黑" panose="020B0503020204020204" pitchFamily="34" charset="-122"/>
                <a:ea typeface="微软雅黑" panose="020B0503020204020204" pitchFamily="34" charset="-122"/>
              </a:rPr>
              <a:t>单击此处添加文字说明单击此处添加文字说明</a:t>
            </a:r>
            <a:endParaRPr lang="zh-CN" altLang="en-US" sz="1300" b="1" dirty="0">
              <a:solidFill>
                <a:srgbClr val="000000"/>
              </a:solidFill>
              <a:latin typeface="微软雅黑" panose="020B0503020204020204" pitchFamily="34" charset="-122"/>
              <a:ea typeface="微软雅黑" panose="020B0503020204020204" pitchFamily="34" charset="-122"/>
            </a:endParaRPr>
          </a:p>
        </p:txBody>
      </p:sp>
      <p:grpSp>
        <p:nvGrpSpPr>
          <p:cNvPr id="21517" name="Group 13"/>
          <p:cNvGrpSpPr/>
          <p:nvPr/>
        </p:nvGrpSpPr>
        <p:grpSpPr bwMode="auto">
          <a:xfrm>
            <a:off x="1779103" y="410526"/>
            <a:ext cx="5906989" cy="4041211"/>
            <a:chOff x="900" y="855"/>
            <a:chExt cx="3915" cy="2678"/>
          </a:xfrm>
        </p:grpSpPr>
        <p:pic>
          <p:nvPicPr>
            <p:cNvPr id="105477" name="Picture 2" descr="C:\Users\Administrator\Desktop\55.png"/>
            <p:cNvPicPr>
              <a:picLocks noChangeAspect="1" noChangeArrowheads="1"/>
            </p:cNvPicPr>
            <p:nvPr/>
          </p:nvPicPr>
          <p:blipFill>
            <a:blip r:embed="rId2"/>
            <a:srcRect/>
            <a:stretch>
              <a:fillRect/>
            </a:stretch>
          </p:blipFill>
          <p:spPr bwMode="auto">
            <a:xfrm>
              <a:off x="900" y="855"/>
              <a:ext cx="3915" cy="2678"/>
            </a:xfrm>
            <a:prstGeom prst="rect">
              <a:avLst/>
            </a:prstGeom>
            <a:noFill/>
            <a:ln w="9525">
              <a:noFill/>
              <a:miter lim="800000"/>
              <a:headEnd/>
              <a:tailEnd/>
            </a:ln>
          </p:spPr>
        </p:pic>
        <p:sp>
          <p:nvSpPr>
            <p:cNvPr id="105478" name="TextBox 13"/>
            <p:cNvSpPr txBox="1">
              <a:spLocks noChangeArrowheads="1"/>
            </p:cNvSpPr>
            <p:nvPr/>
          </p:nvSpPr>
          <p:spPr bwMode="auto">
            <a:xfrm>
              <a:off x="1659" y="3204"/>
              <a:ext cx="536" cy="224"/>
            </a:xfrm>
            <a:prstGeom prst="rect">
              <a:avLst/>
            </a:prstGeom>
            <a:noFill/>
            <a:ln w="9525">
              <a:noFill/>
              <a:miter lim="800000"/>
            </a:ln>
          </p:spPr>
          <p:txBody>
            <a:bodyPr wrap="none">
              <a:spAutoFit/>
            </a:bodyPr>
            <a:lstStyle/>
            <a:p>
              <a:r>
                <a:rPr lang="en-US" altLang="zh-CN" sz="1600" b="1" dirty="0">
                  <a:solidFill>
                    <a:schemeClr val="bg1"/>
                  </a:solidFill>
                  <a:latin typeface="宋体" panose="02010600030101010101" pitchFamily="2" charset="-122"/>
                </a:rPr>
                <a:t>2015</a:t>
              </a:r>
              <a:r>
                <a:rPr lang="zh-CN" altLang="en-US" sz="1600" b="1" dirty="0">
                  <a:solidFill>
                    <a:schemeClr val="bg1"/>
                  </a:solidFill>
                  <a:latin typeface="宋体" panose="02010600030101010101" pitchFamily="2" charset="-122"/>
                </a:rPr>
                <a:t>年</a:t>
              </a:r>
              <a:endParaRPr lang="zh-CN" altLang="en-US" sz="1600" b="1" dirty="0">
                <a:solidFill>
                  <a:schemeClr val="bg1"/>
                </a:solidFill>
                <a:latin typeface="宋体" panose="02010600030101010101" pitchFamily="2" charset="-122"/>
              </a:endParaRPr>
            </a:p>
          </p:txBody>
        </p:sp>
        <p:sp>
          <p:nvSpPr>
            <p:cNvPr id="105479" name="TextBox 17"/>
            <p:cNvSpPr txBox="1">
              <a:spLocks noChangeArrowheads="1"/>
            </p:cNvSpPr>
            <p:nvPr/>
          </p:nvSpPr>
          <p:spPr bwMode="auto">
            <a:xfrm>
              <a:off x="2295" y="3204"/>
              <a:ext cx="536" cy="224"/>
            </a:xfrm>
            <a:prstGeom prst="rect">
              <a:avLst/>
            </a:prstGeom>
            <a:noFill/>
            <a:ln w="9525">
              <a:noFill/>
              <a:miter lim="800000"/>
            </a:ln>
          </p:spPr>
          <p:txBody>
            <a:bodyPr wrap="none">
              <a:spAutoFit/>
            </a:bodyPr>
            <a:lstStyle/>
            <a:p>
              <a:r>
                <a:rPr lang="en-US" altLang="zh-CN" sz="1600" b="1" dirty="0">
                  <a:solidFill>
                    <a:schemeClr val="bg1"/>
                  </a:solidFill>
                  <a:latin typeface="宋体" panose="02010600030101010101" pitchFamily="2" charset="-122"/>
                </a:rPr>
                <a:t>2015</a:t>
              </a:r>
              <a:r>
                <a:rPr lang="zh-CN" altLang="en-US" sz="1600" b="1" dirty="0">
                  <a:solidFill>
                    <a:schemeClr val="bg1"/>
                  </a:solidFill>
                  <a:latin typeface="宋体" panose="02010600030101010101" pitchFamily="2" charset="-122"/>
                </a:rPr>
                <a:t>年</a:t>
              </a:r>
              <a:endParaRPr lang="zh-CN" altLang="en-US" sz="1600" b="1" dirty="0">
                <a:solidFill>
                  <a:schemeClr val="bg1"/>
                </a:solidFill>
                <a:latin typeface="宋体" panose="02010600030101010101" pitchFamily="2" charset="-122"/>
              </a:endParaRPr>
            </a:p>
          </p:txBody>
        </p:sp>
        <p:sp>
          <p:nvSpPr>
            <p:cNvPr id="105480" name="TextBox 18"/>
            <p:cNvSpPr txBox="1">
              <a:spLocks noChangeArrowheads="1"/>
            </p:cNvSpPr>
            <p:nvPr/>
          </p:nvSpPr>
          <p:spPr bwMode="auto">
            <a:xfrm>
              <a:off x="2925" y="3204"/>
              <a:ext cx="536" cy="224"/>
            </a:xfrm>
            <a:prstGeom prst="rect">
              <a:avLst/>
            </a:prstGeom>
            <a:noFill/>
            <a:ln w="9525">
              <a:noFill/>
              <a:miter lim="800000"/>
            </a:ln>
          </p:spPr>
          <p:txBody>
            <a:bodyPr wrap="none">
              <a:spAutoFit/>
            </a:bodyPr>
            <a:lstStyle/>
            <a:p>
              <a:r>
                <a:rPr lang="en-US" altLang="zh-CN" sz="1600" b="1" dirty="0">
                  <a:solidFill>
                    <a:schemeClr val="bg1"/>
                  </a:solidFill>
                  <a:latin typeface="宋体" panose="02010600030101010101" pitchFamily="2" charset="-122"/>
                </a:rPr>
                <a:t>2015</a:t>
              </a:r>
              <a:r>
                <a:rPr lang="zh-CN" altLang="en-US" sz="1600" b="1" dirty="0">
                  <a:solidFill>
                    <a:schemeClr val="bg1"/>
                  </a:solidFill>
                  <a:latin typeface="宋体" panose="02010600030101010101" pitchFamily="2" charset="-122"/>
                </a:rPr>
                <a:t>年</a:t>
              </a:r>
              <a:endParaRPr lang="zh-CN" altLang="en-US" sz="1600" b="1" dirty="0">
                <a:solidFill>
                  <a:schemeClr val="bg1"/>
                </a:solidFill>
                <a:latin typeface="宋体" panose="02010600030101010101" pitchFamily="2" charset="-122"/>
              </a:endParaRPr>
            </a:p>
          </p:txBody>
        </p:sp>
        <p:sp>
          <p:nvSpPr>
            <p:cNvPr id="105481" name="TextBox 20"/>
            <p:cNvSpPr txBox="1">
              <a:spLocks noChangeArrowheads="1"/>
            </p:cNvSpPr>
            <p:nvPr/>
          </p:nvSpPr>
          <p:spPr bwMode="auto">
            <a:xfrm>
              <a:off x="3555" y="3204"/>
              <a:ext cx="536" cy="224"/>
            </a:xfrm>
            <a:prstGeom prst="rect">
              <a:avLst/>
            </a:prstGeom>
            <a:noFill/>
            <a:ln w="9525">
              <a:noFill/>
              <a:miter lim="800000"/>
            </a:ln>
          </p:spPr>
          <p:txBody>
            <a:bodyPr wrap="none">
              <a:spAutoFit/>
            </a:bodyPr>
            <a:lstStyle/>
            <a:p>
              <a:r>
                <a:rPr lang="en-US" altLang="zh-CN" sz="1600" b="1" dirty="0">
                  <a:solidFill>
                    <a:schemeClr val="bg1"/>
                  </a:solidFill>
                  <a:latin typeface="宋体" panose="02010600030101010101" pitchFamily="2" charset="-122"/>
                </a:rPr>
                <a:t>2015</a:t>
              </a:r>
              <a:r>
                <a:rPr lang="zh-CN" altLang="en-US" sz="1600" b="1" dirty="0">
                  <a:solidFill>
                    <a:schemeClr val="bg1"/>
                  </a:solidFill>
                  <a:latin typeface="宋体" panose="02010600030101010101" pitchFamily="2" charset="-122"/>
                </a:rPr>
                <a:t>年</a:t>
              </a:r>
              <a:endParaRPr lang="zh-CN" altLang="en-US" sz="1600" b="1" dirty="0">
                <a:solidFill>
                  <a:schemeClr val="bg1"/>
                </a:solidFill>
                <a:latin typeface="宋体" panose="02010600030101010101" pitchFamily="2" charset="-122"/>
              </a:endParaRPr>
            </a:p>
          </p:txBody>
        </p:sp>
      </p:grpSp>
      <p:sp>
        <p:nvSpPr>
          <p:cNvPr id="21516" name="Rectangle 12"/>
          <p:cNvSpPr>
            <a:spLocks noChangeArrowheads="1"/>
          </p:cNvSpPr>
          <p:nvPr/>
        </p:nvSpPr>
        <p:spPr bwMode="auto">
          <a:xfrm>
            <a:off x="1403648" y="987574"/>
            <a:ext cx="2727579" cy="768465"/>
          </a:xfrm>
          <a:prstGeom prst="rect">
            <a:avLst/>
          </a:prstGeom>
          <a:noFill/>
          <a:ln w="9525" algn="ctr">
            <a:noFill/>
            <a:miter lim="800000"/>
          </a:ln>
        </p:spPr>
        <p:txBody>
          <a:bodyPr wrap="square" lIns="72567" tIns="36283" rIns="72567" bIns="36283">
            <a:spAutoFit/>
          </a:bodyPr>
          <a:lstStyle/>
          <a:p>
            <a:pPr eaLnBrk="0" hangingPunct="0">
              <a:lnSpc>
                <a:spcPct val="150000"/>
              </a:lnSpc>
            </a:pPr>
            <a:r>
              <a:rPr lang="en-US" altLang="zh-CN" sz="1600" u="sng" dirty="0">
                <a:solidFill>
                  <a:srgbClr val="000000"/>
                </a:solidFill>
                <a:latin typeface="微软雅黑" panose="020B0503020204020204" pitchFamily="34" charset="-122"/>
                <a:ea typeface="微软雅黑" panose="020B0503020204020204" pitchFamily="34" charset="-122"/>
              </a:rPr>
              <a:t>·</a:t>
            </a:r>
            <a:r>
              <a:rPr lang="zh-CN" altLang="en-US" sz="1600" u="sng" dirty="0">
                <a:solidFill>
                  <a:srgbClr val="000000"/>
                </a:solidFill>
                <a:latin typeface="微软雅黑" panose="020B0503020204020204" pitchFamily="34" charset="-122"/>
                <a:ea typeface="微软雅黑" panose="020B0503020204020204" pitchFamily="34" charset="-122"/>
              </a:rPr>
              <a:t>单击此处添加文字说明</a:t>
            </a:r>
            <a:endParaRPr lang="zh-CN" altLang="en-US" sz="1600" u="sng" dirty="0">
              <a:solidFill>
                <a:srgbClr val="000000"/>
              </a:solidFill>
              <a:latin typeface="微软雅黑" panose="020B0503020204020204" pitchFamily="34" charset="-122"/>
              <a:ea typeface="微软雅黑" panose="020B0503020204020204" pitchFamily="34" charset="-122"/>
            </a:endParaRPr>
          </a:p>
          <a:p>
            <a:pPr eaLnBrk="0" hangingPunct="0">
              <a:lnSpc>
                <a:spcPct val="150000"/>
              </a:lnSpc>
            </a:pPr>
            <a:r>
              <a:rPr lang="en-US" altLang="zh-CN" sz="1600" u="sng" dirty="0">
                <a:solidFill>
                  <a:srgbClr val="000000"/>
                </a:solidFill>
                <a:latin typeface="微软雅黑" panose="020B0503020204020204" pitchFamily="34" charset="-122"/>
                <a:ea typeface="微软雅黑" panose="020B0503020204020204" pitchFamily="34" charset="-122"/>
              </a:rPr>
              <a:t>·</a:t>
            </a:r>
            <a:r>
              <a:rPr lang="zh-CN" altLang="en-US" sz="1600" u="sng" dirty="0">
                <a:solidFill>
                  <a:srgbClr val="000000"/>
                </a:solidFill>
                <a:latin typeface="微软雅黑" panose="020B0503020204020204" pitchFamily="34" charset="-122"/>
                <a:ea typeface="微软雅黑" panose="020B0503020204020204" pitchFamily="34" charset="-122"/>
              </a:rPr>
              <a:t>单击此处添加文字说明</a:t>
            </a:r>
            <a:endParaRPr lang="zh-CN" altLang="en-US" sz="1600" u="sng"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0"/>
                            </p:stCondLst>
                            <p:childTnLst>
                              <p:par>
                                <p:cTn id="13" presetID="6" presetClass="emph" presetSubtype="0" fill="hold" nodeType="afterEffect">
                                  <p:stCondLst>
                                    <p:cond delay="0"/>
                                  </p:stCondLst>
                                  <p:childTnLst>
                                    <p:animScale>
                                      <p:cBhvr>
                                        <p:cTn id="14" dur="6000" fill="hold"/>
                                        <p:tgtEl>
                                          <p:spTgt spid="12"/>
                                        </p:tgtEl>
                                      </p:cBhvr>
                                      <p:by x="110000" y="110000"/>
                                    </p:animScale>
                                  </p:childTnLst>
                                </p:cTn>
                              </p:par>
                              <p:par>
                                <p:cTn id="15" presetID="10" presetClass="exit" presetSubtype="0" fill="hold" nodeType="withEffect">
                                  <p:stCondLst>
                                    <p:cond delay="0"/>
                                  </p:stCondLst>
                                  <p:childTnLst>
                                    <p:animEffect transition="out" filter="fade">
                                      <p:cBhvr>
                                        <p:cTn id="16" dur="6000"/>
                                        <p:tgtEl>
                                          <p:spTgt spid="12"/>
                                        </p:tgtEl>
                                      </p:cBhvr>
                                    </p:animEffect>
                                    <p:set>
                                      <p:cBhvr>
                                        <p:cTn id="17" dur="1" fill="hold">
                                          <p:stCondLst>
                                            <p:cond delay="5999"/>
                                          </p:stCondLst>
                                        </p:cTn>
                                        <p:tgtEl>
                                          <p:spTgt spid="12"/>
                                        </p:tgtEl>
                                        <p:attrNameLst>
                                          <p:attrName>style.visibility</p:attrName>
                                        </p:attrNameLst>
                                      </p:cBhvr>
                                      <p:to>
                                        <p:strVal val="hidden"/>
                                      </p:to>
                                    </p:set>
                                  </p:childTnLst>
                                </p:cTn>
                              </p:par>
                              <p:par>
                                <p:cTn id="18" presetID="22" presetClass="entr" presetSubtype="8" fill="hold" nodeType="withEffect">
                                  <p:stCondLst>
                                    <p:cond delay="0"/>
                                  </p:stCondLst>
                                  <p:childTnLst>
                                    <p:set>
                                      <p:cBhvr>
                                        <p:cTn id="19" dur="1" fill="hold">
                                          <p:stCondLst>
                                            <p:cond delay="0"/>
                                          </p:stCondLst>
                                        </p:cTn>
                                        <p:tgtEl>
                                          <p:spTgt spid="21517"/>
                                        </p:tgtEl>
                                        <p:attrNameLst>
                                          <p:attrName>style.visibility</p:attrName>
                                        </p:attrNameLst>
                                      </p:cBhvr>
                                      <p:to>
                                        <p:strVal val="visible"/>
                                      </p:to>
                                    </p:set>
                                    <p:animEffect transition="in" filter="wipe(left)">
                                      <p:cBhvr>
                                        <p:cTn id="20" dur="2000"/>
                                        <p:tgtEl>
                                          <p:spTgt spid="21517"/>
                                        </p:tgtEl>
                                      </p:cBhvr>
                                    </p:animEffect>
                                  </p:childTnLst>
                                </p:cTn>
                              </p:par>
                              <p:par>
                                <p:cTn id="21" presetID="42" presetClass="entr" presetSubtype="0" fill="hold" grpId="0" nodeType="withEffect">
                                  <p:stCondLst>
                                    <p:cond delay="2050"/>
                                  </p:stCondLst>
                                  <p:childTnLst>
                                    <p:set>
                                      <p:cBhvr>
                                        <p:cTn id="22" dur="1" fill="hold">
                                          <p:stCondLst>
                                            <p:cond delay="0"/>
                                          </p:stCondLst>
                                        </p:cTn>
                                        <p:tgtEl>
                                          <p:spTgt spid="21510"/>
                                        </p:tgtEl>
                                        <p:attrNameLst>
                                          <p:attrName>style.visibility</p:attrName>
                                        </p:attrNameLst>
                                      </p:cBhvr>
                                      <p:to>
                                        <p:strVal val="visible"/>
                                      </p:to>
                                    </p:set>
                                    <p:animEffect transition="in" filter="fade">
                                      <p:cBhvr>
                                        <p:cTn id="23" dur="1000"/>
                                        <p:tgtEl>
                                          <p:spTgt spid="21510"/>
                                        </p:tgtEl>
                                      </p:cBhvr>
                                    </p:animEffect>
                                    <p:anim calcmode="lin" valueType="num">
                                      <p:cBhvr>
                                        <p:cTn id="24" dur="1000" fill="hold"/>
                                        <p:tgtEl>
                                          <p:spTgt spid="21510"/>
                                        </p:tgtEl>
                                        <p:attrNameLst>
                                          <p:attrName>ppt_x</p:attrName>
                                        </p:attrNameLst>
                                      </p:cBhvr>
                                      <p:tavLst>
                                        <p:tav tm="0">
                                          <p:val>
                                            <p:strVal val="#ppt_x"/>
                                          </p:val>
                                        </p:tav>
                                        <p:tav tm="100000">
                                          <p:val>
                                            <p:strVal val="#ppt_x"/>
                                          </p:val>
                                        </p:tav>
                                      </p:tavLst>
                                    </p:anim>
                                    <p:anim calcmode="lin" valueType="num">
                                      <p:cBhvr>
                                        <p:cTn id="25" dur="1000" fill="hold"/>
                                        <p:tgtEl>
                                          <p:spTgt spid="2151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3050"/>
                                  </p:stCondLst>
                                  <p:childTnLst>
                                    <p:set>
                                      <p:cBhvr>
                                        <p:cTn id="27" dur="1" fill="hold">
                                          <p:stCondLst>
                                            <p:cond delay="0"/>
                                          </p:stCondLst>
                                        </p:cTn>
                                        <p:tgtEl>
                                          <p:spTgt spid="21516"/>
                                        </p:tgtEl>
                                        <p:attrNameLst>
                                          <p:attrName>style.visibility</p:attrName>
                                        </p:attrNameLst>
                                      </p:cBhvr>
                                      <p:to>
                                        <p:strVal val="visible"/>
                                      </p:to>
                                    </p:set>
                                    <p:animEffect transition="in" filter="wipe(down)">
                                      <p:cBhvr>
                                        <p:cTn id="28" dur="10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510" grpId="0"/>
      <p:bldP spid="215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585" y="2461260"/>
            <a:ext cx="9144000" cy="2682240"/>
          </a:xfrm>
          <a:prstGeom prst="rect">
            <a:avLst/>
          </a:prstGeom>
        </p:spPr>
      </p:pic>
      <p:pic>
        <p:nvPicPr>
          <p:cNvPr id="5" name="Picture 9" descr="C:\Users\Administrator\Desktop\b.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rcRect/>
          <a:stretch>
            <a:fillRect/>
          </a:stretch>
        </p:blipFill>
        <p:spPr bwMode="auto">
          <a:xfrm rot="3928460">
            <a:off x="9428295" y="3307061"/>
            <a:ext cx="3158411" cy="2583956"/>
          </a:xfrm>
          <a:prstGeom prst="rect">
            <a:avLst/>
          </a:prstGeom>
          <a:noFill/>
        </p:spPr>
      </p:pic>
      <p:grpSp>
        <p:nvGrpSpPr>
          <p:cNvPr id="2" name="组合 1"/>
          <p:cNvGrpSpPr/>
          <p:nvPr/>
        </p:nvGrpSpPr>
        <p:grpSpPr>
          <a:xfrm>
            <a:off x="3945640" y="1395229"/>
            <a:ext cx="3866720" cy="2400657"/>
            <a:chOff x="3945640" y="1395229"/>
            <a:chExt cx="3866720" cy="2400657"/>
          </a:xfrm>
        </p:grpSpPr>
        <p:sp>
          <p:nvSpPr>
            <p:cNvPr id="6" name="TextBox 5"/>
            <p:cNvSpPr txBox="1"/>
            <p:nvPr/>
          </p:nvSpPr>
          <p:spPr>
            <a:xfrm>
              <a:off x="7350695"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7" name="TextBox 6"/>
            <p:cNvSpPr txBox="1"/>
            <p:nvPr/>
          </p:nvSpPr>
          <p:spPr>
            <a:xfrm>
              <a:off x="6750496"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8" name="TextBox 7"/>
            <p:cNvSpPr txBox="1"/>
            <p:nvPr/>
          </p:nvSpPr>
          <p:spPr>
            <a:xfrm>
              <a:off x="6165494"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9" name="TextBox 8"/>
            <p:cNvSpPr txBox="1"/>
            <p:nvPr/>
          </p:nvSpPr>
          <p:spPr>
            <a:xfrm>
              <a:off x="5640759"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10" name="TextBox 9"/>
            <p:cNvSpPr txBox="1"/>
            <p:nvPr/>
          </p:nvSpPr>
          <p:spPr>
            <a:xfrm>
              <a:off x="5140159"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11" name="TextBox 10"/>
            <p:cNvSpPr txBox="1"/>
            <p:nvPr/>
          </p:nvSpPr>
          <p:spPr>
            <a:xfrm>
              <a:off x="4539960"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cxnSp>
          <p:nvCxnSpPr>
            <p:cNvPr id="12" name="直接连接符 11"/>
            <p:cNvCxnSpPr/>
            <p:nvPr/>
          </p:nvCxnSpPr>
          <p:spPr>
            <a:xfrm>
              <a:off x="5082951"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601824"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58210"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76074"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336449"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518628" y="1395229"/>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12360" y="1395229"/>
              <a:ext cx="0" cy="2400657"/>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984575" y="1395229"/>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cxnSp>
          <p:nvCxnSpPr>
            <p:cNvPr id="25" name="直接连接符 24"/>
            <p:cNvCxnSpPr/>
            <p:nvPr/>
          </p:nvCxnSpPr>
          <p:spPr>
            <a:xfrm>
              <a:off x="3945640" y="1395229"/>
              <a:ext cx="0" cy="2400657"/>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4" name="Picture 11" descr="C:\Users\Administrator\Desktop\4.png"/>
          <p:cNvPicPr>
            <a:picLocks noChangeAspect="1" noChangeArrowheads="1"/>
          </p:cNvPicPr>
          <p:nvPr/>
        </p:nvPicPr>
        <p:blipFill>
          <a:blip r:embed="rId4"/>
          <a:srcRect/>
          <a:stretch>
            <a:fillRect/>
          </a:stretch>
        </p:blipFill>
        <p:spPr bwMode="auto">
          <a:xfrm>
            <a:off x="2555776" y="2499149"/>
            <a:ext cx="778643" cy="2644351"/>
          </a:xfrm>
          <a:prstGeom prst="rect">
            <a:avLst/>
          </a:prstGeom>
          <a:noFill/>
        </p:spPr>
      </p:pic>
      <p:pic>
        <p:nvPicPr>
          <p:cNvPr id="35" name="Picture 13" descr="未标题-1"/>
          <p:cNvPicPr>
            <a:picLocks noChangeAspect="1" noChangeArrowheads="1"/>
          </p:cNvPicPr>
          <p:nvPr/>
        </p:nvPicPr>
        <p:blipFill>
          <a:blip r:embed="rId5"/>
          <a:srcRect/>
          <a:stretch>
            <a:fillRect/>
          </a:stretch>
        </p:blipFill>
        <p:spPr bwMode="auto">
          <a:xfrm rot="-181100">
            <a:off x="3758948" y="4244529"/>
            <a:ext cx="1224860" cy="70902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2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000"/>
                                        <p:tgtEl>
                                          <p:spTgt spid="4"/>
                                        </p:tgtEl>
                                      </p:cBhvr>
                                    </p:animEffect>
                                  </p:childTnLst>
                                </p:cTn>
                              </p:par>
                              <p:par>
                                <p:cTn id="20" presetID="10" presetClass="entr" presetSubtype="0" fill="hold" nodeType="withEffect">
                                  <p:stCondLst>
                                    <p:cond delay="65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2000"/>
                                        <p:tgtEl>
                                          <p:spTgt spid="2"/>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500"/>
                                        <p:tgtEl>
                                          <p:spTgt spid="34"/>
                                        </p:tgtEl>
                                      </p:cBhvr>
                                    </p:animEffect>
                                    <p:anim calcmode="lin" valueType="num">
                                      <p:cBhvr>
                                        <p:cTn id="31" dur="1500" fill="hold"/>
                                        <p:tgtEl>
                                          <p:spTgt spid="34"/>
                                        </p:tgtEl>
                                        <p:attrNameLst>
                                          <p:attrName>ppt_x</p:attrName>
                                        </p:attrNameLst>
                                      </p:cBhvr>
                                      <p:tavLst>
                                        <p:tav tm="0">
                                          <p:val>
                                            <p:strVal val="#ppt_x"/>
                                          </p:val>
                                        </p:tav>
                                        <p:tav tm="100000">
                                          <p:val>
                                            <p:strVal val="#ppt_x"/>
                                          </p:val>
                                        </p:tav>
                                      </p:tavLst>
                                    </p:anim>
                                    <p:anim calcmode="lin" valueType="num">
                                      <p:cBhvr>
                                        <p:cTn id="32"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5" name="Group 17"/>
          <p:cNvGrpSpPr/>
          <p:nvPr/>
        </p:nvGrpSpPr>
        <p:grpSpPr bwMode="auto">
          <a:xfrm>
            <a:off x="1695760" y="1433930"/>
            <a:ext cx="1814186" cy="1534734"/>
            <a:chOff x="505" y="1138"/>
            <a:chExt cx="1440" cy="1218"/>
          </a:xfrm>
        </p:grpSpPr>
        <p:pic>
          <p:nvPicPr>
            <p:cNvPr id="99334" name="Picture 3" descr="C:\Users\Administrator\Desktop\9.png"/>
            <p:cNvPicPr>
              <a:picLocks noChangeAspect="1" noChangeArrowheads="1"/>
            </p:cNvPicPr>
            <p:nvPr/>
          </p:nvPicPr>
          <p:blipFill>
            <a:blip r:embed="rId1"/>
            <a:srcRect/>
            <a:stretch>
              <a:fillRect/>
            </a:stretch>
          </p:blipFill>
          <p:spPr bwMode="auto">
            <a:xfrm>
              <a:off x="505" y="1138"/>
              <a:ext cx="1440" cy="1218"/>
            </a:xfrm>
            <a:prstGeom prst="rect">
              <a:avLst/>
            </a:prstGeom>
            <a:noFill/>
            <a:ln w="9525">
              <a:noFill/>
              <a:miter lim="800000"/>
              <a:headEnd/>
              <a:tailEnd/>
            </a:ln>
          </p:spPr>
        </p:pic>
        <p:sp>
          <p:nvSpPr>
            <p:cNvPr id="17" name="TextBox 16"/>
            <p:cNvSpPr txBox="1"/>
            <p:nvPr/>
          </p:nvSpPr>
          <p:spPr>
            <a:xfrm>
              <a:off x="887" y="1540"/>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3" name="Group 20"/>
          <p:cNvGrpSpPr/>
          <p:nvPr/>
        </p:nvGrpSpPr>
        <p:grpSpPr bwMode="auto">
          <a:xfrm>
            <a:off x="3736719" y="1433930"/>
            <a:ext cx="1814186" cy="1534734"/>
            <a:chOff x="2125" y="1138"/>
            <a:chExt cx="1440" cy="1218"/>
          </a:xfrm>
        </p:grpSpPr>
        <p:pic>
          <p:nvPicPr>
            <p:cNvPr id="99337" name="Picture 3" descr="C:\Users\Administrator\Desktop\9.png"/>
            <p:cNvPicPr>
              <a:picLocks noChangeAspect="1" noChangeArrowheads="1"/>
            </p:cNvPicPr>
            <p:nvPr/>
          </p:nvPicPr>
          <p:blipFill>
            <a:blip r:embed="rId1"/>
            <a:srcRect/>
            <a:stretch>
              <a:fillRect/>
            </a:stretch>
          </p:blipFill>
          <p:spPr bwMode="auto">
            <a:xfrm>
              <a:off x="2125" y="1138"/>
              <a:ext cx="1440" cy="1218"/>
            </a:xfrm>
            <a:prstGeom prst="rect">
              <a:avLst/>
            </a:prstGeom>
            <a:noFill/>
            <a:ln w="9525">
              <a:noFill/>
              <a:miter lim="800000"/>
              <a:headEnd/>
              <a:tailEnd/>
            </a:ln>
          </p:spPr>
        </p:pic>
        <p:sp>
          <p:nvSpPr>
            <p:cNvPr id="19" name="TextBox 18"/>
            <p:cNvSpPr txBox="1"/>
            <p:nvPr/>
          </p:nvSpPr>
          <p:spPr>
            <a:xfrm>
              <a:off x="2517" y="1525"/>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17429" name="Group 21"/>
          <p:cNvGrpSpPr/>
          <p:nvPr/>
        </p:nvGrpSpPr>
        <p:grpSpPr bwMode="auto">
          <a:xfrm>
            <a:off x="5830591" y="1433930"/>
            <a:ext cx="1814186" cy="1534734"/>
            <a:chOff x="3787" y="1138"/>
            <a:chExt cx="1440" cy="1218"/>
          </a:xfrm>
        </p:grpSpPr>
        <p:pic>
          <p:nvPicPr>
            <p:cNvPr id="99340" name="Picture 3" descr="C:\Users\Administrator\Desktop\9.png"/>
            <p:cNvPicPr>
              <a:picLocks noChangeAspect="1" noChangeArrowheads="1"/>
            </p:cNvPicPr>
            <p:nvPr/>
          </p:nvPicPr>
          <p:blipFill>
            <a:blip r:embed="rId1"/>
            <a:srcRect/>
            <a:stretch>
              <a:fillRect/>
            </a:stretch>
          </p:blipFill>
          <p:spPr bwMode="auto">
            <a:xfrm>
              <a:off x="3787" y="1138"/>
              <a:ext cx="1440" cy="1218"/>
            </a:xfrm>
            <a:prstGeom prst="rect">
              <a:avLst/>
            </a:prstGeom>
            <a:noFill/>
            <a:ln w="9525">
              <a:noFill/>
              <a:miter lim="800000"/>
              <a:headEnd/>
              <a:tailEnd/>
            </a:ln>
          </p:spPr>
        </p:pic>
        <p:sp>
          <p:nvSpPr>
            <p:cNvPr id="21" name="TextBox 20"/>
            <p:cNvSpPr txBox="1"/>
            <p:nvPr/>
          </p:nvSpPr>
          <p:spPr>
            <a:xfrm>
              <a:off x="4229" y="1540"/>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17419" name="组合 26"/>
          <p:cNvGrpSpPr/>
          <p:nvPr/>
        </p:nvGrpSpPr>
        <p:grpSpPr bwMode="auto">
          <a:xfrm>
            <a:off x="2951832" y="2929604"/>
            <a:ext cx="3348684" cy="1239883"/>
            <a:chOff x="2538413" y="2733675"/>
            <a:chExt cx="4219576" cy="1562100"/>
          </a:xfrm>
        </p:grpSpPr>
        <p:sp>
          <p:nvSpPr>
            <p:cNvPr id="99343" name="Freeform 3"/>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p>
          </p:txBody>
        </p:sp>
        <p:sp>
          <p:nvSpPr>
            <p:cNvPr id="99344" name="Freeform 4"/>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p>
          </p:txBody>
        </p:sp>
        <p:sp>
          <p:nvSpPr>
            <p:cNvPr id="99345" name="Freeform 5"/>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p>
          </p:txBody>
        </p:sp>
      </p:grpSp>
      <p:sp>
        <p:nvSpPr>
          <p:cNvPr id="17420" name="Rectangle 12"/>
          <p:cNvSpPr>
            <a:spLocks noChangeArrowheads="1"/>
          </p:cNvSpPr>
          <p:nvPr/>
        </p:nvSpPr>
        <p:spPr bwMode="auto">
          <a:xfrm>
            <a:off x="1890621" y="4206027"/>
            <a:ext cx="5681777" cy="627272"/>
          </a:xfrm>
          <a:prstGeom prst="rect">
            <a:avLst/>
          </a:prstGeom>
          <a:noFill/>
          <a:ln w="9525" algn="ctr">
            <a:noFill/>
            <a:miter lim="800000"/>
          </a:ln>
        </p:spPr>
        <p:txBody>
          <a:bodyPr wrap="square" lIns="72567" tIns="36283" rIns="72567" bIns="36283">
            <a:spAutoFit/>
          </a:bodyPr>
          <a:lstStyle/>
          <a:p>
            <a:pPr algn="ctr" eaLnBrk="0" hangingPunct="0"/>
            <a:r>
              <a:rPr lang="zh-CN" altLang="en-US" dirty="0">
                <a:solidFill>
                  <a:srgbClr val="000000"/>
                </a:solidFill>
                <a:latin typeface="宋体" panose="02010600030101010101" pitchFamily="2" charset="-122"/>
              </a:rPr>
              <a:t>单击此处添加文字说明单击此处添加文字说明单击此处添加文字说明单击此处添加文字说明单击此处添加</a:t>
            </a:r>
            <a:endParaRPr lang="zh-CN" altLang="en-US" dirty="0">
              <a:solidFill>
                <a:srgbClr val="000000"/>
              </a:solidFill>
              <a:latin typeface="宋体" panose="02010600030101010101" pitchFamily="2" charset="-122"/>
            </a:endParaRPr>
          </a:p>
        </p:txBody>
      </p:sp>
      <p:sp>
        <p:nvSpPr>
          <p:cNvPr id="18" name="TextBox 17"/>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0"/>
                            </p:stCondLst>
                            <p:childTnLst>
                              <p:par>
                                <p:cTn id="13" presetID="47" presetClass="entr" presetSubtype="0" fill="hold" nodeType="afterEffect">
                                  <p:stCondLst>
                                    <p:cond delay="0"/>
                                  </p:stCondLst>
                                  <p:childTnLst>
                                    <p:set>
                                      <p:cBhvr>
                                        <p:cTn id="14" dur="1" fill="hold">
                                          <p:stCondLst>
                                            <p:cond delay="0"/>
                                          </p:stCondLst>
                                        </p:cTn>
                                        <p:tgtEl>
                                          <p:spTgt spid="17425"/>
                                        </p:tgtEl>
                                        <p:attrNameLst>
                                          <p:attrName>style.visibility</p:attrName>
                                        </p:attrNameLst>
                                      </p:cBhvr>
                                      <p:to>
                                        <p:strVal val="visible"/>
                                      </p:to>
                                    </p:set>
                                    <p:animEffect transition="in" filter="fade">
                                      <p:cBhvr>
                                        <p:cTn id="15" dur="1000"/>
                                        <p:tgtEl>
                                          <p:spTgt spid="17425"/>
                                        </p:tgtEl>
                                      </p:cBhvr>
                                    </p:animEffect>
                                    <p:anim calcmode="lin" valueType="num">
                                      <p:cBhvr>
                                        <p:cTn id="16" dur="1000" fill="hold"/>
                                        <p:tgtEl>
                                          <p:spTgt spid="17425"/>
                                        </p:tgtEl>
                                        <p:attrNameLst>
                                          <p:attrName>ppt_x</p:attrName>
                                        </p:attrNameLst>
                                      </p:cBhvr>
                                      <p:tavLst>
                                        <p:tav tm="0">
                                          <p:val>
                                            <p:strVal val="#ppt_x"/>
                                          </p:val>
                                        </p:tav>
                                        <p:tav tm="100000">
                                          <p:val>
                                            <p:strVal val="#ppt_x"/>
                                          </p:val>
                                        </p:tav>
                                      </p:tavLst>
                                    </p:anim>
                                    <p:anim calcmode="lin" valueType="num">
                                      <p:cBhvr>
                                        <p:cTn id="17" dur="1000" fill="hold"/>
                                        <p:tgtEl>
                                          <p:spTgt spid="1742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7"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7429"/>
                                        </p:tgtEl>
                                        <p:attrNameLst>
                                          <p:attrName>style.visibility</p:attrName>
                                        </p:attrNameLst>
                                      </p:cBhvr>
                                      <p:to>
                                        <p:strVal val="visible"/>
                                      </p:to>
                                    </p:set>
                                    <p:animEffect transition="in" filter="fade">
                                      <p:cBhvr>
                                        <p:cTn id="27" dur="1000"/>
                                        <p:tgtEl>
                                          <p:spTgt spid="17429"/>
                                        </p:tgtEl>
                                      </p:cBhvr>
                                    </p:animEffect>
                                    <p:anim calcmode="lin" valueType="num">
                                      <p:cBhvr>
                                        <p:cTn id="28" dur="1000" fill="hold"/>
                                        <p:tgtEl>
                                          <p:spTgt spid="17429"/>
                                        </p:tgtEl>
                                        <p:attrNameLst>
                                          <p:attrName>ppt_x</p:attrName>
                                        </p:attrNameLst>
                                      </p:cBhvr>
                                      <p:tavLst>
                                        <p:tav tm="0">
                                          <p:val>
                                            <p:strVal val="#ppt_x"/>
                                          </p:val>
                                        </p:tav>
                                        <p:tav tm="100000">
                                          <p:val>
                                            <p:strVal val="#ppt_x"/>
                                          </p:val>
                                        </p:tav>
                                      </p:tavLst>
                                    </p:anim>
                                    <p:anim calcmode="lin" valueType="num">
                                      <p:cBhvr>
                                        <p:cTn id="29" dur="1000" fill="hold"/>
                                        <p:tgtEl>
                                          <p:spTgt spid="1742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12" presetClass="entr" presetSubtype="1" fill="hold" nodeType="afterEffect">
                                  <p:stCondLst>
                                    <p:cond delay="0"/>
                                  </p:stCondLst>
                                  <p:childTnLst>
                                    <p:set>
                                      <p:cBhvr>
                                        <p:cTn id="32" dur="1" fill="hold">
                                          <p:stCondLst>
                                            <p:cond delay="0"/>
                                          </p:stCondLst>
                                        </p:cTn>
                                        <p:tgtEl>
                                          <p:spTgt spid="17419"/>
                                        </p:tgtEl>
                                        <p:attrNameLst>
                                          <p:attrName>style.visibility</p:attrName>
                                        </p:attrNameLst>
                                      </p:cBhvr>
                                      <p:to>
                                        <p:strVal val="visible"/>
                                      </p:to>
                                    </p:set>
                                    <p:animEffect transition="in" filter="slide(fromTop)">
                                      <p:cBhvr>
                                        <p:cTn id="33" dur="500"/>
                                        <p:tgtEl>
                                          <p:spTgt spid="17419"/>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7420"/>
                                        </p:tgtEl>
                                        <p:attrNameLst>
                                          <p:attrName>style.visibility</p:attrName>
                                        </p:attrNameLst>
                                      </p:cBhvr>
                                      <p:to>
                                        <p:strVal val="visible"/>
                                      </p:to>
                                    </p:set>
                                    <p:animEffect transition="in" filter="fade">
                                      <p:cBhvr>
                                        <p:cTn id="37" dur="1500"/>
                                        <p:tgtEl>
                                          <p:spTgt spid="17420"/>
                                        </p:tgtEl>
                                      </p:cBhvr>
                                    </p:animEffect>
                                    <p:anim calcmode="lin" valueType="num">
                                      <p:cBhvr>
                                        <p:cTn id="38" dur="1500" fill="hold"/>
                                        <p:tgtEl>
                                          <p:spTgt spid="17420"/>
                                        </p:tgtEl>
                                        <p:attrNameLst>
                                          <p:attrName>ppt_x</p:attrName>
                                        </p:attrNameLst>
                                      </p:cBhvr>
                                      <p:tavLst>
                                        <p:tav tm="0">
                                          <p:val>
                                            <p:strVal val="#ppt_x"/>
                                          </p:val>
                                        </p:tav>
                                        <p:tav tm="100000">
                                          <p:val>
                                            <p:strVal val="#ppt_x"/>
                                          </p:val>
                                        </p:tav>
                                      </p:tavLst>
                                    </p:anim>
                                    <p:anim calcmode="lin" valueType="num">
                                      <p:cBhvr>
                                        <p:cTn id="39" dur="1500" fill="hold"/>
                                        <p:tgtEl>
                                          <p:spTgt spid="174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0"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png"/>
          <p:cNvPicPr>
            <a:picLocks noChangeAspect="1" noChangeArrowheads="1"/>
          </p:cNvPicPr>
          <p:nvPr/>
        </p:nvPicPr>
        <p:blipFill>
          <a:blip r:embed="rId1"/>
          <a:srcRect/>
          <a:stretch>
            <a:fillRect/>
          </a:stretch>
        </p:blipFill>
        <p:spPr bwMode="auto">
          <a:xfrm>
            <a:off x="1007176" y="870691"/>
            <a:ext cx="7344174" cy="3937637"/>
          </a:xfrm>
          <a:prstGeom prst="rect">
            <a:avLst/>
          </a:prstGeom>
          <a:noFill/>
          <a:ln w="9525">
            <a:noFill/>
            <a:miter lim="800000"/>
            <a:headEnd/>
            <a:tailEnd/>
          </a:ln>
        </p:spPr>
      </p:pic>
      <p:grpSp>
        <p:nvGrpSpPr>
          <p:cNvPr id="23559" name="Group 7"/>
          <p:cNvGrpSpPr/>
          <p:nvPr/>
        </p:nvGrpSpPr>
        <p:grpSpPr bwMode="auto">
          <a:xfrm>
            <a:off x="1813076" y="2056392"/>
            <a:ext cx="1874295" cy="1534734"/>
            <a:chOff x="918" y="1706"/>
            <a:chExt cx="1372" cy="1218"/>
          </a:xfrm>
        </p:grpSpPr>
        <p:pic>
          <p:nvPicPr>
            <p:cNvPr id="112645" name="Picture 3" descr="C:\Users\Administrator\Desktop\9.png"/>
            <p:cNvPicPr>
              <a:picLocks noChangeAspect="1" noChangeArrowheads="1"/>
            </p:cNvPicPr>
            <p:nvPr/>
          </p:nvPicPr>
          <p:blipFill>
            <a:blip r:embed="rId2"/>
            <a:srcRect/>
            <a:stretch>
              <a:fillRect/>
            </a:stretch>
          </p:blipFill>
          <p:spPr bwMode="auto">
            <a:xfrm>
              <a:off x="918" y="1706"/>
              <a:ext cx="1372" cy="1218"/>
            </a:xfrm>
            <a:prstGeom prst="rect">
              <a:avLst/>
            </a:prstGeom>
            <a:noFill/>
            <a:ln w="9525">
              <a:noFill/>
              <a:miter lim="800000"/>
              <a:headEnd/>
              <a:tailEnd/>
            </a:ln>
          </p:spPr>
        </p:pic>
        <p:sp>
          <p:nvSpPr>
            <p:cNvPr id="17" name="TextBox 16"/>
            <p:cNvSpPr txBox="1"/>
            <p:nvPr/>
          </p:nvSpPr>
          <p:spPr>
            <a:xfrm>
              <a:off x="1281" y="2108"/>
              <a:ext cx="811"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23562" name="Group 10"/>
          <p:cNvGrpSpPr/>
          <p:nvPr/>
        </p:nvGrpSpPr>
        <p:grpSpPr bwMode="auto">
          <a:xfrm>
            <a:off x="3792303" y="2210116"/>
            <a:ext cx="3144772" cy="1237362"/>
            <a:chOff x="2290" y="1818"/>
            <a:chExt cx="2302" cy="982"/>
          </a:xfrm>
        </p:grpSpPr>
        <p:sp>
          <p:nvSpPr>
            <p:cNvPr id="112648" name="Text Box 15"/>
            <p:cNvSpPr txBox="1">
              <a:spLocks noChangeArrowheads="1"/>
            </p:cNvSpPr>
            <p:nvPr/>
          </p:nvSpPr>
          <p:spPr bwMode="auto">
            <a:xfrm>
              <a:off x="2290" y="1818"/>
              <a:ext cx="2302" cy="232"/>
            </a:xfrm>
            <a:prstGeom prst="rect">
              <a:avLst/>
            </a:prstGeom>
            <a:noFill/>
            <a:ln w="9525" algn="ctr">
              <a:noFill/>
              <a:miter lim="800000"/>
            </a:ln>
          </p:spPr>
          <p:txBody>
            <a:bodyPr wrap="none">
              <a:spAutoFit/>
            </a:bodyPr>
            <a:lstStyle/>
            <a:p>
              <a:pPr latinLnBrk="1"/>
              <a:r>
                <a:rPr kumimoji="1" lang="en-US" altLang="zh-CN" sz="1300" dirty="0"/>
                <a:t>&gt;&gt;&gt;</a:t>
              </a:r>
              <a:r>
                <a:rPr kumimoji="1" lang="zh-CN" altLang="en-US" sz="1300" dirty="0"/>
                <a:t>添加解释说明文字添加解释说明文字</a:t>
              </a:r>
              <a:endParaRPr kumimoji="1" lang="zh-CN" altLang="en-US" sz="1300" dirty="0"/>
            </a:p>
          </p:txBody>
        </p:sp>
        <p:sp>
          <p:nvSpPr>
            <p:cNvPr id="112649" name="Text Box 15"/>
            <p:cNvSpPr txBox="1">
              <a:spLocks noChangeArrowheads="1"/>
            </p:cNvSpPr>
            <p:nvPr/>
          </p:nvSpPr>
          <p:spPr bwMode="auto">
            <a:xfrm>
              <a:off x="2290" y="2175"/>
              <a:ext cx="2302" cy="232"/>
            </a:xfrm>
            <a:prstGeom prst="rect">
              <a:avLst/>
            </a:prstGeom>
            <a:noFill/>
            <a:ln w="9525" algn="ctr">
              <a:noFill/>
              <a:miter lim="800000"/>
            </a:ln>
          </p:spPr>
          <p:txBody>
            <a:bodyPr wrap="none">
              <a:spAutoFit/>
            </a:bodyPr>
            <a:lstStyle/>
            <a:p>
              <a:pPr latinLnBrk="1"/>
              <a:r>
                <a:rPr kumimoji="1" lang="en-US" altLang="zh-CN" sz="1300" dirty="0"/>
                <a:t>&gt;&gt;&gt;</a:t>
              </a:r>
              <a:r>
                <a:rPr kumimoji="1" lang="zh-CN" altLang="en-US" sz="1300" dirty="0"/>
                <a:t>添加解释说明文字添加解释说明文字</a:t>
              </a:r>
              <a:endParaRPr kumimoji="1" lang="zh-CN" altLang="en-US" sz="1300" dirty="0"/>
            </a:p>
          </p:txBody>
        </p:sp>
        <p:sp>
          <p:nvSpPr>
            <p:cNvPr id="112650" name="Text Box 15"/>
            <p:cNvSpPr txBox="1">
              <a:spLocks noChangeArrowheads="1"/>
            </p:cNvSpPr>
            <p:nvPr/>
          </p:nvSpPr>
          <p:spPr bwMode="auto">
            <a:xfrm>
              <a:off x="2290" y="2568"/>
              <a:ext cx="2302" cy="232"/>
            </a:xfrm>
            <a:prstGeom prst="rect">
              <a:avLst/>
            </a:prstGeom>
            <a:noFill/>
            <a:ln w="9525" algn="ctr">
              <a:noFill/>
              <a:miter lim="800000"/>
            </a:ln>
          </p:spPr>
          <p:txBody>
            <a:bodyPr wrap="none">
              <a:spAutoFit/>
            </a:bodyPr>
            <a:lstStyle/>
            <a:p>
              <a:pPr latinLnBrk="1"/>
              <a:r>
                <a:rPr kumimoji="1" lang="en-US" altLang="zh-CN" sz="1300" dirty="0"/>
                <a:t>&gt;&gt;&gt;</a:t>
              </a:r>
              <a:r>
                <a:rPr kumimoji="1" lang="zh-CN" altLang="en-US" sz="1300" dirty="0"/>
                <a:t>添加解释说明文字添加解释说明文字</a:t>
              </a:r>
              <a:endParaRPr kumimoji="1" lang="zh-CN" altLang="en-US" sz="1300" dirty="0"/>
            </a:p>
          </p:txBody>
        </p:sp>
      </p:grpSp>
      <p:pic>
        <p:nvPicPr>
          <p:cNvPr id="1027" name="Picture 3" descr="C:\Users\Administrator\Desktop\2.png"/>
          <p:cNvPicPr>
            <a:picLocks noChangeAspect="1" noChangeArrowheads="1"/>
          </p:cNvPicPr>
          <p:nvPr/>
        </p:nvPicPr>
        <p:blipFill>
          <a:blip r:embed="rId3"/>
          <a:srcRect/>
          <a:stretch>
            <a:fillRect/>
          </a:stretch>
        </p:blipFill>
        <p:spPr bwMode="auto">
          <a:xfrm>
            <a:off x="928662" y="893373"/>
            <a:ext cx="405732" cy="3888496"/>
          </a:xfrm>
          <a:prstGeom prst="rect">
            <a:avLst/>
          </a:prstGeom>
          <a:noFill/>
          <a:ln w="9525">
            <a:noFill/>
            <a:miter lim="800000"/>
            <a:headEnd/>
            <a:tailEnd/>
          </a:ln>
        </p:spPr>
      </p:pic>
      <p:pic>
        <p:nvPicPr>
          <p:cNvPr id="12" name="Picture 3" descr="C:\Users\Administrator\Desktop\模板 3.png"/>
          <p:cNvPicPr>
            <a:picLocks noChangeAspect="1" noChangeArrowheads="1"/>
          </p:cNvPicPr>
          <p:nvPr/>
        </p:nvPicPr>
        <p:blipFill>
          <a:blip r:embed="rId4"/>
          <a:srcRect/>
          <a:stretch>
            <a:fillRect/>
          </a:stretch>
        </p:blipFill>
        <p:spPr bwMode="auto">
          <a:xfrm>
            <a:off x="1642996" y="3252175"/>
            <a:ext cx="2989035" cy="1213422"/>
          </a:xfrm>
          <a:prstGeom prst="rect">
            <a:avLst/>
          </a:prstGeom>
          <a:noFill/>
          <a:ln w="9525">
            <a:noFill/>
            <a:miter lim="800000"/>
            <a:headEnd/>
            <a:tailEnd/>
          </a:ln>
        </p:spPr>
      </p:pic>
      <p:sp>
        <p:nvSpPr>
          <p:cNvPr id="13" name="TextBox 12"/>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par>
                                <p:cTn id="12" presetID="47" presetClass="entr" presetSubtype="0" fill="hold" nodeType="withEffect">
                                  <p:stCondLst>
                                    <p:cond delay="100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par>
                                <p:cTn id="17" presetID="12" presetClass="entr" presetSubtype="8" fill="hold" nodeType="withEffect">
                                  <p:stCondLst>
                                    <p:cond delay="2000"/>
                                  </p:stCondLst>
                                  <p:childTnLst>
                                    <p:set>
                                      <p:cBhvr>
                                        <p:cTn id="18" dur="1" fill="hold">
                                          <p:stCondLst>
                                            <p:cond delay="0"/>
                                          </p:stCondLst>
                                        </p:cTn>
                                        <p:tgtEl>
                                          <p:spTgt spid="1026"/>
                                        </p:tgtEl>
                                        <p:attrNameLst>
                                          <p:attrName>style.visibility</p:attrName>
                                        </p:attrNameLst>
                                      </p:cBhvr>
                                      <p:to>
                                        <p:strVal val="visible"/>
                                      </p:to>
                                    </p:set>
                                    <p:animEffect transition="in" filter="slide(fromLeft)">
                                      <p:cBhvr>
                                        <p:cTn id="19" dur="2000"/>
                                        <p:tgtEl>
                                          <p:spTgt spid="1026"/>
                                        </p:tgtEl>
                                      </p:cBhvr>
                                    </p:animEffect>
                                  </p:childTnLst>
                                </p:cTn>
                              </p:par>
                            </p:childTnLst>
                          </p:cTn>
                        </p:par>
                        <p:par>
                          <p:cTn id="20" fill="hold">
                            <p:stCondLst>
                              <p:cond delay="0"/>
                            </p:stCondLst>
                            <p:childTnLst>
                              <p:par>
                                <p:cTn id="21" presetID="10" presetClass="entr" presetSubtype="0" fill="hold" nodeType="afterEffect">
                                  <p:stCondLst>
                                    <p:cond delay="0"/>
                                  </p:stCondLst>
                                  <p:childTnLst>
                                    <p:set>
                                      <p:cBhvr>
                                        <p:cTn id="22" dur="1" fill="hold">
                                          <p:stCondLst>
                                            <p:cond delay="0"/>
                                          </p:stCondLst>
                                        </p:cTn>
                                        <p:tgtEl>
                                          <p:spTgt spid="23559"/>
                                        </p:tgtEl>
                                        <p:attrNameLst>
                                          <p:attrName>style.visibility</p:attrName>
                                        </p:attrNameLst>
                                      </p:cBhvr>
                                      <p:to>
                                        <p:strVal val="visible"/>
                                      </p:to>
                                    </p:set>
                                    <p:animEffect transition="in" filter="fade">
                                      <p:cBhvr>
                                        <p:cTn id="23" dur="2000"/>
                                        <p:tgtEl>
                                          <p:spTgt spid="23559"/>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23562"/>
                                        </p:tgtEl>
                                        <p:attrNameLst>
                                          <p:attrName>style.visibility</p:attrName>
                                        </p:attrNameLst>
                                      </p:cBhvr>
                                      <p:to>
                                        <p:strVal val="visible"/>
                                      </p:to>
                                    </p:set>
                                    <p:animEffect transition="in" filter="slide(fromBottom)">
                                      <p:cBhvr>
                                        <p:cTn id="27" dur="500"/>
                                        <p:tgtEl>
                                          <p:spTgt spid="23562"/>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92" name="Group 12"/>
          <p:cNvGrpSpPr/>
          <p:nvPr/>
        </p:nvGrpSpPr>
        <p:grpSpPr bwMode="auto">
          <a:xfrm>
            <a:off x="4585407" y="1707469"/>
            <a:ext cx="3446953" cy="1179401"/>
            <a:chOff x="2745" y="1739"/>
            <a:chExt cx="2736" cy="936"/>
          </a:xfrm>
        </p:grpSpPr>
        <p:pic>
          <p:nvPicPr>
            <p:cNvPr id="102409" name="Picture 2" descr="C:\Users\Administrator\Desktop\8.png"/>
            <p:cNvPicPr>
              <a:picLocks noChangeAspect="1" noChangeArrowheads="1"/>
            </p:cNvPicPr>
            <p:nvPr/>
          </p:nvPicPr>
          <p:blipFill>
            <a:blip r:embed="rId1"/>
            <a:srcRect/>
            <a:stretch>
              <a:fillRect/>
            </a:stretch>
          </p:blipFill>
          <p:spPr bwMode="auto">
            <a:xfrm>
              <a:off x="2745" y="1739"/>
              <a:ext cx="2736" cy="936"/>
            </a:xfrm>
            <a:prstGeom prst="rect">
              <a:avLst/>
            </a:prstGeom>
            <a:noFill/>
            <a:ln w="9525">
              <a:noFill/>
              <a:miter lim="800000"/>
              <a:headEnd/>
              <a:tailEnd/>
            </a:ln>
          </p:spPr>
        </p:pic>
        <p:sp>
          <p:nvSpPr>
            <p:cNvPr id="102410" name="Rectangle 12"/>
            <p:cNvSpPr>
              <a:spLocks noChangeArrowheads="1"/>
            </p:cNvSpPr>
            <p:nvPr/>
          </p:nvSpPr>
          <p:spPr bwMode="auto">
            <a:xfrm>
              <a:off x="2925" y="2024"/>
              <a:ext cx="2096" cy="293"/>
            </a:xfrm>
            <a:prstGeom prst="rect">
              <a:avLst/>
            </a:prstGeom>
            <a:noFill/>
            <a:ln w="9525" algn="ctr">
              <a:noFill/>
              <a:miter lim="800000"/>
            </a:ln>
          </p:spPr>
          <p:txBody>
            <a:bodyPr wrap="square">
              <a:spAutoFit/>
            </a:bodyPr>
            <a:lstStyle/>
            <a:p>
              <a:pPr eaLnBrk="0" hangingPunct="0"/>
              <a:r>
                <a:rPr lang="zh-CN" altLang="en-US" b="1" dirty="0">
                  <a:solidFill>
                    <a:schemeClr val="bg1"/>
                  </a:solidFill>
                  <a:effectLst>
                    <a:outerShdw blurRad="38100" dist="38100" dir="2700000" algn="tl">
                      <a:srgbClr val="000000">
                        <a:alpha val="43137"/>
                      </a:srgbClr>
                    </a:outerShdw>
                  </a:effectLst>
                  <a:latin typeface="宋体" panose="02010600030101010101" pitchFamily="2" charset="-122"/>
                </a:rPr>
                <a:t>单击此处添加文字说明</a:t>
              </a:r>
              <a:endParaRPr lang="zh-CN" altLang="en-US" b="1" dirty="0">
                <a:solidFill>
                  <a:schemeClr val="bg1"/>
                </a:solidFill>
                <a:effectLst>
                  <a:outerShdw blurRad="38100" dist="38100" dir="2700000" algn="tl">
                    <a:srgbClr val="000000">
                      <a:alpha val="43137"/>
                    </a:srgbClr>
                  </a:outerShdw>
                </a:effectLst>
                <a:latin typeface="宋体" panose="02010600030101010101" pitchFamily="2" charset="-122"/>
              </a:endParaRPr>
            </a:p>
          </p:txBody>
        </p:sp>
      </p:grpSp>
      <p:sp>
        <p:nvSpPr>
          <p:cNvPr id="20489" name="Rectangle 12"/>
          <p:cNvSpPr>
            <a:spLocks noChangeArrowheads="1"/>
          </p:cNvSpPr>
          <p:nvPr/>
        </p:nvSpPr>
        <p:spPr bwMode="auto">
          <a:xfrm>
            <a:off x="4657415" y="2939792"/>
            <a:ext cx="3514985" cy="1273603"/>
          </a:xfrm>
          <a:prstGeom prst="rect">
            <a:avLst/>
          </a:prstGeom>
          <a:noFill/>
          <a:ln w="9525" algn="ctr">
            <a:noFill/>
            <a:miter lim="800000"/>
          </a:ln>
        </p:spPr>
        <p:txBody>
          <a:bodyPr lIns="72567" tIns="36283" rIns="72567" bIns="36283">
            <a:spAutoFit/>
          </a:bodyPr>
          <a:lstStyle/>
          <a:p>
            <a:pPr eaLnBrk="0" hangingPunct="0">
              <a:lnSpc>
                <a:spcPct val="150000"/>
              </a:lnSpc>
            </a:pPr>
            <a:r>
              <a:rPr lang="zh-CN" altLang="en-US" sz="1300" b="1" dirty="0">
                <a:solidFill>
                  <a:srgbClr val="000000"/>
                </a:solidFill>
                <a:latin typeface="微软雅黑" panose="020B0503020204020204" pitchFamily="34" charset="-122"/>
                <a:ea typeface="微软雅黑" panose="020B0503020204020204" pitchFamily="34" charset="-122"/>
              </a:rPr>
              <a:t>单击此处添加文字说明单击此处添加文字说明</a:t>
            </a:r>
            <a:endParaRPr lang="en-US" altLang="zh-CN" sz="1300" b="1" dirty="0">
              <a:solidFill>
                <a:srgbClr val="000000"/>
              </a:solidFill>
              <a:latin typeface="微软雅黑" panose="020B0503020204020204" pitchFamily="34" charset="-122"/>
              <a:ea typeface="微软雅黑" panose="020B0503020204020204" pitchFamily="34" charset="-122"/>
            </a:endParaRPr>
          </a:p>
          <a:p>
            <a:pPr eaLnBrk="0" hangingPunct="0">
              <a:lnSpc>
                <a:spcPct val="150000"/>
              </a:lnSpc>
            </a:pPr>
            <a:r>
              <a:rPr lang="zh-CN" altLang="en-US" sz="1300" b="1" dirty="0">
                <a:solidFill>
                  <a:srgbClr val="000000"/>
                </a:solidFill>
                <a:latin typeface="微软雅黑" panose="020B0503020204020204" pitchFamily="34" charset="-122"/>
                <a:ea typeface="微软雅黑" panose="020B0503020204020204" pitchFamily="34" charset="-122"/>
              </a:rPr>
              <a:t>单击此处添加文字说明单击此处添加文字说明</a:t>
            </a:r>
            <a:endParaRPr lang="en-US" altLang="zh-CN" sz="1300" b="1" dirty="0">
              <a:solidFill>
                <a:srgbClr val="000000"/>
              </a:solidFill>
              <a:latin typeface="微软雅黑" panose="020B0503020204020204" pitchFamily="34" charset="-122"/>
              <a:ea typeface="微软雅黑" panose="020B0503020204020204" pitchFamily="34" charset="-122"/>
            </a:endParaRPr>
          </a:p>
          <a:p>
            <a:pPr eaLnBrk="0" hangingPunct="0">
              <a:lnSpc>
                <a:spcPct val="150000"/>
              </a:lnSpc>
            </a:pPr>
            <a:r>
              <a:rPr lang="zh-CN" altLang="en-US" sz="1300" b="1" dirty="0">
                <a:solidFill>
                  <a:srgbClr val="000000"/>
                </a:solidFill>
                <a:latin typeface="微软雅黑" panose="020B0503020204020204" pitchFamily="34" charset="-122"/>
                <a:ea typeface="微软雅黑" panose="020B0503020204020204" pitchFamily="34" charset="-122"/>
              </a:rPr>
              <a:t>单击此处添加文字说明单击此处添加文字说明单击此处添加文字</a:t>
            </a:r>
            <a:r>
              <a:rPr lang="zh-CN" altLang="en-US" sz="1300" b="1" dirty="0" smtClean="0">
                <a:solidFill>
                  <a:srgbClr val="000000"/>
                </a:solidFill>
                <a:latin typeface="微软雅黑" panose="020B0503020204020204" pitchFamily="34" charset="-122"/>
                <a:ea typeface="微软雅黑" panose="020B0503020204020204" pitchFamily="34" charset="-122"/>
              </a:rPr>
              <a:t>说明</a:t>
            </a:r>
            <a:endParaRPr lang="en-US" altLang="zh-CN" sz="1300" b="1" dirty="0">
              <a:solidFill>
                <a:srgbClr val="000000"/>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3074" name="Picture 2" descr="C:\Users\Administrator\Desktop\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111805"/>
            <a:ext cx="3412261" cy="36475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6843" y="4253394"/>
            <a:ext cx="1008563" cy="45901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Administrator\Desktop\8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7461" y="4288122"/>
            <a:ext cx="680061" cy="3095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2000"/>
                                        <p:tgtEl>
                                          <p:spTgt spid="3074"/>
                                        </p:tgtEl>
                                      </p:cBhvr>
                                    </p:animEffect>
                                    <p:anim calcmode="lin" valueType="num">
                                      <p:cBhvr>
                                        <p:cTn id="16" dur="2000" fill="hold"/>
                                        <p:tgtEl>
                                          <p:spTgt spid="3074"/>
                                        </p:tgtEl>
                                        <p:attrNameLst>
                                          <p:attrName>ppt_x</p:attrName>
                                        </p:attrNameLst>
                                      </p:cBhvr>
                                      <p:tavLst>
                                        <p:tav tm="0">
                                          <p:val>
                                            <p:strVal val="#ppt_x"/>
                                          </p:val>
                                        </p:tav>
                                        <p:tav tm="100000">
                                          <p:val>
                                            <p:strVal val="#ppt_x"/>
                                          </p:val>
                                        </p:tav>
                                      </p:tavLst>
                                    </p:anim>
                                    <p:anim calcmode="lin" valueType="num">
                                      <p:cBhvr>
                                        <p:cTn id="17" dur="2000" fill="hold"/>
                                        <p:tgtEl>
                                          <p:spTgt spid="3074"/>
                                        </p:tgtEl>
                                        <p:attrNameLst>
                                          <p:attrName>ppt_y</p:attrName>
                                        </p:attrNameLst>
                                      </p:cBhvr>
                                      <p:tavLst>
                                        <p:tav tm="0">
                                          <p:val>
                                            <p:strVal val="#ppt_y+.1"/>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0" fill="hold"/>
                                        <p:tgtEl>
                                          <p:spTgt spid="12"/>
                                        </p:tgtEl>
                                        <p:attrNameLst>
                                          <p:attrName>ppt_x</p:attrName>
                                        </p:attrNameLst>
                                      </p:cBhvr>
                                      <p:tavLst>
                                        <p:tav tm="0">
                                          <p:val>
                                            <p:strVal val="1+#ppt_w/2"/>
                                          </p:val>
                                        </p:tav>
                                        <p:tav tm="100000">
                                          <p:val>
                                            <p:strVal val="#ppt_x"/>
                                          </p:val>
                                        </p:tav>
                                      </p:tavLst>
                                    </p:anim>
                                    <p:anim calcmode="lin" valueType="num">
                                      <p:cBhvr additive="base">
                                        <p:cTn id="21" dur="30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85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0" fill="hold"/>
                                        <p:tgtEl>
                                          <p:spTgt spid="13"/>
                                        </p:tgtEl>
                                        <p:attrNameLst>
                                          <p:attrName>ppt_x</p:attrName>
                                        </p:attrNameLst>
                                      </p:cBhvr>
                                      <p:tavLst>
                                        <p:tav tm="0">
                                          <p:val>
                                            <p:strVal val="1+#ppt_w/2"/>
                                          </p:val>
                                        </p:tav>
                                        <p:tav tm="100000">
                                          <p:val>
                                            <p:strVal val="#ppt_x"/>
                                          </p:val>
                                        </p:tav>
                                      </p:tavLst>
                                    </p:anim>
                                    <p:anim calcmode="lin" valueType="num">
                                      <p:cBhvr additive="base">
                                        <p:cTn id="25" dur="3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50"/>
                                  </p:stCondLst>
                                  <p:childTnLst>
                                    <p:set>
                                      <p:cBhvr>
                                        <p:cTn id="27" dur="1" fill="hold">
                                          <p:stCondLst>
                                            <p:cond delay="0"/>
                                          </p:stCondLst>
                                        </p:cTn>
                                        <p:tgtEl>
                                          <p:spTgt spid="20492"/>
                                        </p:tgtEl>
                                        <p:attrNameLst>
                                          <p:attrName>style.visibility</p:attrName>
                                        </p:attrNameLst>
                                      </p:cBhvr>
                                      <p:to>
                                        <p:strVal val="visible"/>
                                      </p:to>
                                    </p:set>
                                    <p:anim calcmode="lin" valueType="num">
                                      <p:cBhvr additive="base">
                                        <p:cTn id="28" dur="1000" fill="hold"/>
                                        <p:tgtEl>
                                          <p:spTgt spid="20492"/>
                                        </p:tgtEl>
                                        <p:attrNameLst>
                                          <p:attrName>ppt_x</p:attrName>
                                        </p:attrNameLst>
                                      </p:cBhvr>
                                      <p:tavLst>
                                        <p:tav tm="0">
                                          <p:val>
                                            <p:strVal val="1+#ppt_w/2"/>
                                          </p:val>
                                        </p:tav>
                                        <p:tav tm="100000">
                                          <p:val>
                                            <p:strVal val="#ppt_x"/>
                                          </p:val>
                                        </p:tav>
                                      </p:tavLst>
                                    </p:anim>
                                    <p:anim calcmode="lin" valueType="num">
                                      <p:cBhvr additive="base">
                                        <p:cTn id="29" dur="1000" fill="hold"/>
                                        <p:tgtEl>
                                          <p:spTgt spid="20492"/>
                                        </p:tgtEl>
                                        <p:attrNameLst>
                                          <p:attrName>ppt_y</p:attrName>
                                        </p:attrNameLst>
                                      </p:cBhvr>
                                      <p:tavLst>
                                        <p:tav tm="0">
                                          <p:val>
                                            <p:strVal val="#ppt_y"/>
                                          </p:val>
                                        </p:tav>
                                        <p:tav tm="100000">
                                          <p:val>
                                            <p:strVal val="#ppt_y"/>
                                          </p:val>
                                        </p:tav>
                                      </p:tavLst>
                                    </p:anim>
                                  </p:childTnLst>
                                </p:cTn>
                              </p:par>
                              <p:par>
                                <p:cTn id="30" presetID="22" presetClass="entr" presetSubtype="1" fill="hold" grpId="0" nodeType="withEffect">
                                  <p:stCondLst>
                                    <p:cond delay="2650"/>
                                  </p:stCondLst>
                                  <p:childTnLst>
                                    <p:set>
                                      <p:cBhvr>
                                        <p:cTn id="31" dur="1" fill="hold">
                                          <p:stCondLst>
                                            <p:cond delay="0"/>
                                          </p:stCondLst>
                                        </p:cTn>
                                        <p:tgtEl>
                                          <p:spTgt spid="20489"/>
                                        </p:tgtEl>
                                        <p:attrNameLst>
                                          <p:attrName>style.visibility</p:attrName>
                                        </p:attrNameLst>
                                      </p:cBhvr>
                                      <p:to>
                                        <p:strVal val="visible"/>
                                      </p:to>
                                    </p:set>
                                    <p:animEffect transition="in" filter="wipe(up)">
                                      <p:cBhvr>
                                        <p:cTn id="32" dur="20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1" name="Picture 14" descr="C:\Users\Administrator\Desktop\花.png"/>
          <p:cNvPicPr>
            <a:picLocks noChangeAspect="1" noChangeArrowheads="1"/>
          </p:cNvPicPr>
          <p:nvPr/>
        </p:nvPicPr>
        <p:blipFill>
          <a:blip r:embed="rId1">
            <a:duotone>
              <a:schemeClr val="bg2">
                <a:shade val="45000"/>
                <a:satMod val="135000"/>
              </a:schemeClr>
              <a:prstClr val="white"/>
            </a:duotone>
          </a:blip>
          <a:srcRect/>
          <a:stretch>
            <a:fillRect/>
          </a:stretch>
        </p:blipFill>
        <p:spPr bwMode="auto">
          <a:xfrm>
            <a:off x="0" y="3885257"/>
            <a:ext cx="9144000" cy="1266825"/>
          </a:xfrm>
          <a:prstGeom prst="rect">
            <a:avLst/>
          </a:prstGeom>
          <a:noFill/>
        </p:spPr>
      </p:pic>
      <p:sp>
        <p:nvSpPr>
          <p:cNvPr id="22535" name="Text Box 15"/>
          <p:cNvSpPr txBox="1">
            <a:spLocks noChangeArrowheads="1"/>
          </p:cNvSpPr>
          <p:nvPr/>
        </p:nvSpPr>
        <p:spPr bwMode="auto">
          <a:xfrm>
            <a:off x="4860032" y="1995686"/>
            <a:ext cx="3184242" cy="273329"/>
          </a:xfrm>
          <a:prstGeom prst="rect">
            <a:avLst/>
          </a:prstGeom>
          <a:noFill/>
          <a:ln w="9525" algn="ctr">
            <a:noFill/>
            <a:miter lim="800000"/>
          </a:ln>
        </p:spPr>
        <p:txBody>
          <a:bodyPr wrap="none" lIns="72567" tIns="36283" rIns="72567" bIns="36283">
            <a:spAutoFit/>
          </a:bodyPr>
          <a:lstStyle/>
          <a:p>
            <a:pPr latinLnBrk="1"/>
            <a:r>
              <a:rPr kumimoji="1" lang="en-US" altLang="zh-CN" sz="1300" b="1" dirty="0">
                <a:latin typeface="微软雅黑" panose="020B0503020204020204" pitchFamily="34" charset="-122"/>
                <a:ea typeface="微软雅黑" panose="020B0503020204020204" pitchFamily="34" charset="-122"/>
              </a:rPr>
              <a:t>&gt;&gt;&gt;</a:t>
            </a:r>
            <a:r>
              <a:rPr kumimoji="1" lang="zh-CN" altLang="en-US" sz="1300" b="1" dirty="0">
                <a:latin typeface="微软雅黑" panose="020B0503020204020204" pitchFamily="34" charset="-122"/>
                <a:ea typeface="微软雅黑" panose="020B0503020204020204" pitchFamily="34" charset="-122"/>
              </a:rPr>
              <a:t>添加解释说明文字添加解释说明文字</a:t>
            </a:r>
            <a:endParaRPr kumimoji="1" lang="zh-CN" altLang="en-US" sz="1300" b="1" dirty="0">
              <a:latin typeface="微软雅黑" panose="020B0503020204020204" pitchFamily="34" charset="-122"/>
              <a:ea typeface="微软雅黑" panose="020B0503020204020204" pitchFamily="34" charset="-122"/>
            </a:endParaRPr>
          </a:p>
        </p:txBody>
      </p:sp>
      <p:sp>
        <p:nvSpPr>
          <p:cNvPr id="22537" name="Text Box 15"/>
          <p:cNvSpPr txBox="1">
            <a:spLocks noChangeArrowheads="1"/>
          </p:cNvSpPr>
          <p:nvPr/>
        </p:nvSpPr>
        <p:spPr bwMode="auto">
          <a:xfrm>
            <a:off x="4860032" y="2540025"/>
            <a:ext cx="3184242" cy="273329"/>
          </a:xfrm>
          <a:prstGeom prst="rect">
            <a:avLst/>
          </a:prstGeom>
          <a:noFill/>
          <a:ln w="9525" algn="ctr">
            <a:noFill/>
            <a:miter lim="800000"/>
          </a:ln>
        </p:spPr>
        <p:txBody>
          <a:bodyPr wrap="none" lIns="72567" tIns="36283" rIns="72567" bIns="36283">
            <a:spAutoFit/>
          </a:bodyPr>
          <a:lstStyle/>
          <a:p>
            <a:pPr latinLnBrk="1"/>
            <a:r>
              <a:rPr kumimoji="1" lang="en-US" altLang="zh-CN" sz="1300" b="1" dirty="0">
                <a:latin typeface="微软雅黑" panose="020B0503020204020204" pitchFamily="34" charset="-122"/>
                <a:ea typeface="微软雅黑" panose="020B0503020204020204" pitchFamily="34" charset="-122"/>
              </a:rPr>
              <a:t>&gt;&gt;&gt;</a:t>
            </a:r>
            <a:r>
              <a:rPr kumimoji="1" lang="zh-CN" altLang="en-US" sz="1300" b="1" dirty="0">
                <a:latin typeface="微软雅黑" panose="020B0503020204020204" pitchFamily="34" charset="-122"/>
                <a:ea typeface="微软雅黑" panose="020B0503020204020204" pitchFamily="34" charset="-122"/>
              </a:rPr>
              <a:t>添加解释说明文字添加解释说明文字</a:t>
            </a:r>
            <a:endParaRPr kumimoji="1" lang="zh-CN" altLang="en-US" sz="1300" b="1" dirty="0">
              <a:latin typeface="微软雅黑" panose="020B0503020204020204" pitchFamily="34" charset="-122"/>
              <a:ea typeface="微软雅黑" panose="020B0503020204020204" pitchFamily="34" charset="-122"/>
            </a:endParaRPr>
          </a:p>
        </p:txBody>
      </p:sp>
      <p:sp>
        <p:nvSpPr>
          <p:cNvPr id="22538" name="Text Box 15"/>
          <p:cNvSpPr txBox="1">
            <a:spLocks noChangeArrowheads="1"/>
          </p:cNvSpPr>
          <p:nvPr/>
        </p:nvSpPr>
        <p:spPr bwMode="auto">
          <a:xfrm>
            <a:off x="4860032" y="3074284"/>
            <a:ext cx="3184242" cy="273329"/>
          </a:xfrm>
          <a:prstGeom prst="rect">
            <a:avLst/>
          </a:prstGeom>
          <a:noFill/>
          <a:ln w="9525" algn="ctr">
            <a:noFill/>
            <a:miter lim="800000"/>
          </a:ln>
        </p:spPr>
        <p:txBody>
          <a:bodyPr wrap="none" lIns="72567" tIns="36283" rIns="72567" bIns="36283">
            <a:spAutoFit/>
          </a:bodyPr>
          <a:lstStyle/>
          <a:p>
            <a:pPr latinLnBrk="1"/>
            <a:r>
              <a:rPr kumimoji="1" lang="en-US" altLang="zh-CN" sz="1300" b="1" dirty="0">
                <a:latin typeface="微软雅黑" panose="020B0503020204020204" pitchFamily="34" charset="-122"/>
                <a:ea typeface="微软雅黑" panose="020B0503020204020204" pitchFamily="34" charset="-122"/>
              </a:rPr>
              <a:t>&gt;&gt;&gt;</a:t>
            </a:r>
            <a:r>
              <a:rPr kumimoji="1" lang="zh-CN" altLang="en-US" sz="1300" b="1" dirty="0">
                <a:latin typeface="微软雅黑" panose="020B0503020204020204" pitchFamily="34" charset="-122"/>
                <a:ea typeface="微软雅黑" panose="020B0503020204020204" pitchFamily="34" charset="-122"/>
              </a:rPr>
              <a:t>添加解释说明文字添加解释说明文字</a:t>
            </a:r>
            <a:endParaRPr kumimoji="1" lang="zh-CN" altLang="en-US" sz="1300" b="1" dirty="0">
              <a:latin typeface="微软雅黑" panose="020B0503020204020204" pitchFamily="34" charset="-122"/>
              <a:ea typeface="微软雅黑" panose="020B0503020204020204" pitchFamily="34" charset="-122"/>
            </a:endParaRPr>
          </a:p>
        </p:txBody>
      </p:sp>
      <p:sp>
        <p:nvSpPr>
          <p:cNvPr id="12" name="Text Box 15"/>
          <p:cNvSpPr txBox="1">
            <a:spLocks noChangeArrowheads="1"/>
          </p:cNvSpPr>
          <p:nvPr/>
        </p:nvSpPr>
        <p:spPr bwMode="auto">
          <a:xfrm>
            <a:off x="4860032" y="3603800"/>
            <a:ext cx="3184242" cy="273329"/>
          </a:xfrm>
          <a:prstGeom prst="rect">
            <a:avLst/>
          </a:prstGeom>
          <a:noFill/>
          <a:ln w="9525" algn="ctr">
            <a:noFill/>
            <a:miter lim="800000"/>
          </a:ln>
        </p:spPr>
        <p:txBody>
          <a:bodyPr wrap="none" lIns="72567" tIns="36283" rIns="72567" bIns="36283">
            <a:spAutoFit/>
          </a:bodyPr>
          <a:lstStyle/>
          <a:p>
            <a:pPr latinLnBrk="1"/>
            <a:r>
              <a:rPr kumimoji="1" lang="en-US" altLang="zh-CN" sz="1300" b="1" dirty="0">
                <a:latin typeface="微软雅黑" panose="020B0503020204020204" pitchFamily="34" charset="-122"/>
                <a:ea typeface="微软雅黑" panose="020B0503020204020204" pitchFamily="34" charset="-122"/>
              </a:rPr>
              <a:t>&gt;&gt;&gt;</a:t>
            </a:r>
            <a:r>
              <a:rPr kumimoji="1" lang="zh-CN" altLang="en-US" sz="1300" b="1" dirty="0">
                <a:latin typeface="微软雅黑" panose="020B0503020204020204" pitchFamily="34" charset="-122"/>
                <a:ea typeface="微软雅黑" panose="020B0503020204020204" pitchFamily="34" charset="-122"/>
              </a:rPr>
              <a:t>添加解释说明文字添加解释说明文字</a:t>
            </a:r>
            <a:endParaRPr kumimoji="1" lang="zh-CN" altLang="en-US" sz="1300" b="1" dirty="0">
              <a:latin typeface="微软雅黑" panose="020B0503020204020204" pitchFamily="34" charset="-122"/>
              <a:ea typeface="微软雅黑" panose="020B0503020204020204" pitchFamily="34" charset="-122"/>
            </a:endParaRPr>
          </a:p>
        </p:txBody>
      </p:sp>
      <p:pic>
        <p:nvPicPr>
          <p:cNvPr id="13" name="Picture 2" descr="C:\Users\Administrator\Desktop\11519219_230238617143_2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2662" y="1259431"/>
            <a:ext cx="3378428" cy="3299598"/>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3" descr="C:\Users\Administrator\Desktop\模板 3.png"/>
          <p:cNvPicPr>
            <a:picLocks noChangeAspect="1" noChangeArrowheads="1"/>
          </p:cNvPicPr>
          <p:nvPr/>
        </p:nvPicPr>
        <p:blipFill>
          <a:blip r:embed="rId3"/>
          <a:srcRect/>
          <a:stretch>
            <a:fillRect/>
          </a:stretch>
        </p:blipFill>
        <p:spPr bwMode="auto">
          <a:xfrm>
            <a:off x="1963822" y="3403446"/>
            <a:ext cx="3672408" cy="1616576"/>
          </a:xfrm>
          <a:prstGeom prst="rect">
            <a:avLst/>
          </a:prstGeom>
          <a:noFill/>
          <a:ln w="9525">
            <a:noFill/>
            <a:miter lim="800000"/>
            <a:headEnd/>
            <a:tailEnd/>
          </a:ln>
        </p:spPr>
      </p:pic>
      <p:sp>
        <p:nvSpPr>
          <p:cNvPr id="28" name="TextBox 27"/>
          <p:cNvSpPr txBox="1"/>
          <p:nvPr/>
        </p:nvSpPr>
        <p:spPr bwMode="auto">
          <a:xfrm>
            <a:off x="1891742" y="2416449"/>
            <a:ext cx="1620269" cy="954841"/>
          </a:xfrm>
          <a:prstGeom prst="rect">
            <a:avLst/>
          </a:prstGeom>
          <a:noFill/>
        </p:spPr>
        <p:txBody>
          <a:bodyPr wrap="none">
            <a:spAutoFit/>
          </a:bodyPr>
          <a:lstStyle/>
          <a:p>
            <a:pPr>
              <a:defRPr/>
            </a:pPr>
            <a:r>
              <a:rPr lang="zh-CN" altLang="en-US" sz="2800" dirty="0">
                <a:latin typeface="微软雅黑" panose="020B0503020204020204" pitchFamily="34" charset="-122"/>
                <a:ea typeface="微软雅黑" panose="020B0503020204020204" pitchFamily="34" charset="-122"/>
              </a:rPr>
              <a:t>单击此处</a:t>
            </a:r>
            <a:endParaRPr lang="en-US" altLang="zh-CN" sz="2800" dirty="0">
              <a:latin typeface="微软雅黑" panose="020B0503020204020204" pitchFamily="34" charset="-122"/>
              <a:ea typeface="微软雅黑" panose="020B0503020204020204" pitchFamily="34" charset="-122"/>
            </a:endParaRPr>
          </a:p>
          <a:p>
            <a:pPr>
              <a:defRPr/>
            </a:pPr>
            <a:r>
              <a:rPr lang="zh-CN" altLang="en-US" sz="2800" dirty="0">
                <a:latin typeface="微软雅黑" panose="020B0503020204020204" pitchFamily="34" charset="-122"/>
                <a:ea typeface="微软雅黑" panose="020B0503020204020204" pitchFamily="34" charset="-122"/>
              </a:rPr>
              <a:t>添加标题</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0"/>
                            </p:stCondLst>
                            <p:childTnLst>
                              <p:par>
                                <p:cTn id="13" presetID="31"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2534"/>
                                        </p:tgtEl>
                                        <p:attrNameLst>
                                          <p:attrName>style.visibility</p:attrName>
                                        </p:attrNameLst>
                                      </p:cBhvr>
                                      <p:to>
                                        <p:strVal val="visible"/>
                                      </p:to>
                                    </p:set>
                                    <p:animEffect transition="in" filter="wipe(down)">
                                      <p:cBhvr>
                                        <p:cTn id="26" dur="3000"/>
                                        <p:tgtEl>
                                          <p:spTgt spid="22534"/>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000"/>
                                        <p:tgtEl>
                                          <p:spTgt spid="11"/>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22535"/>
                                        </p:tgtEl>
                                        <p:attrNameLst>
                                          <p:attrName>style.visibility</p:attrName>
                                        </p:attrNameLst>
                                      </p:cBhvr>
                                      <p:to>
                                        <p:strVal val="visible"/>
                                      </p:to>
                                    </p:set>
                                    <p:animEffect transition="in" filter="fade">
                                      <p:cBhvr>
                                        <p:cTn id="32" dur="1000"/>
                                        <p:tgtEl>
                                          <p:spTgt spid="22535"/>
                                        </p:tgtEl>
                                      </p:cBhvr>
                                    </p:animEffect>
                                    <p:anim calcmode="lin" valueType="num">
                                      <p:cBhvr>
                                        <p:cTn id="33" dur="1000" fill="hold"/>
                                        <p:tgtEl>
                                          <p:spTgt spid="22535"/>
                                        </p:tgtEl>
                                        <p:attrNameLst>
                                          <p:attrName>ppt_x</p:attrName>
                                        </p:attrNameLst>
                                      </p:cBhvr>
                                      <p:tavLst>
                                        <p:tav tm="0">
                                          <p:val>
                                            <p:strVal val="#ppt_x"/>
                                          </p:val>
                                        </p:tav>
                                        <p:tav tm="100000">
                                          <p:val>
                                            <p:strVal val="#ppt_x"/>
                                          </p:val>
                                        </p:tav>
                                      </p:tavLst>
                                    </p:anim>
                                    <p:anim calcmode="lin" valueType="num">
                                      <p:cBhvr>
                                        <p:cTn id="34" dur="1000" fill="hold"/>
                                        <p:tgtEl>
                                          <p:spTgt spid="2253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500"/>
                                  </p:stCondLst>
                                  <p:childTnLst>
                                    <p:set>
                                      <p:cBhvr>
                                        <p:cTn id="36" dur="1" fill="hold">
                                          <p:stCondLst>
                                            <p:cond delay="0"/>
                                          </p:stCondLst>
                                        </p:cTn>
                                        <p:tgtEl>
                                          <p:spTgt spid="22537"/>
                                        </p:tgtEl>
                                        <p:attrNameLst>
                                          <p:attrName>style.visibility</p:attrName>
                                        </p:attrNameLst>
                                      </p:cBhvr>
                                      <p:to>
                                        <p:strVal val="visible"/>
                                      </p:to>
                                    </p:set>
                                    <p:animEffect transition="in" filter="fade">
                                      <p:cBhvr>
                                        <p:cTn id="37" dur="1000"/>
                                        <p:tgtEl>
                                          <p:spTgt spid="22537"/>
                                        </p:tgtEl>
                                      </p:cBhvr>
                                    </p:animEffect>
                                    <p:anim calcmode="lin" valueType="num">
                                      <p:cBhvr>
                                        <p:cTn id="38" dur="1000" fill="hold"/>
                                        <p:tgtEl>
                                          <p:spTgt spid="22537"/>
                                        </p:tgtEl>
                                        <p:attrNameLst>
                                          <p:attrName>ppt_x</p:attrName>
                                        </p:attrNameLst>
                                      </p:cBhvr>
                                      <p:tavLst>
                                        <p:tav tm="0">
                                          <p:val>
                                            <p:strVal val="#ppt_x"/>
                                          </p:val>
                                        </p:tav>
                                        <p:tav tm="100000">
                                          <p:val>
                                            <p:strVal val="#ppt_x"/>
                                          </p:val>
                                        </p:tav>
                                      </p:tavLst>
                                    </p:anim>
                                    <p:anim calcmode="lin" valueType="num">
                                      <p:cBhvr>
                                        <p:cTn id="39" dur="1000" fill="hold"/>
                                        <p:tgtEl>
                                          <p:spTgt spid="2253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22538"/>
                                        </p:tgtEl>
                                        <p:attrNameLst>
                                          <p:attrName>style.visibility</p:attrName>
                                        </p:attrNameLst>
                                      </p:cBhvr>
                                      <p:to>
                                        <p:strVal val="visible"/>
                                      </p:to>
                                    </p:set>
                                    <p:animEffect transition="in" filter="fade">
                                      <p:cBhvr>
                                        <p:cTn id="42" dur="1000"/>
                                        <p:tgtEl>
                                          <p:spTgt spid="22538"/>
                                        </p:tgtEl>
                                      </p:cBhvr>
                                    </p:animEffect>
                                    <p:anim calcmode="lin" valueType="num">
                                      <p:cBhvr>
                                        <p:cTn id="43" dur="1000" fill="hold"/>
                                        <p:tgtEl>
                                          <p:spTgt spid="22538"/>
                                        </p:tgtEl>
                                        <p:attrNameLst>
                                          <p:attrName>ppt_x</p:attrName>
                                        </p:attrNameLst>
                                      </p:cBhvr>
                                      <p:tavLst>
                                        <p:tav tm="0">
                                          <p:val>
                                            <p:strVal val="#ppt_x"/>
                                          </p:val>
                                        </p:tav>
                                        <p:tav tm="100000">
                                          <p:val>
                                            <p:strVal val="#ppt_x"/>
                                          </p:val>
                                        </p:tav>
                                      </p:tavLst>
                                    </p:anim>
                                    <p:anim calcmode="lin" valueType="num">
                                      <p:cBhvr>
                                        <p:cTn id="44" dur="1000" fill="hold"/>
                                        <p:tgtEl>
                                          <p:spTgt spid="2253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535" grpId="0"/>
      <p:bldP spid="22537" grpId="0"/>
      <p:bldP spid="22538" grpId="0"/>
      <p:bldP spid="12"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bwMode="auto">
          <a:xfrm>
            <a:off x="2703643" y="1360848"/>
            <a:ext cx="4229321" cy="737126"/>
            <a:chOff x="2143107" y="1714488"/>
            <a:chExt cx="5328937" cy="928694"/>
          </a:xfrm>
        </p:grpSpPr>
        <p:pic>
          <p:nvPicPr>
            <p:cNvPr id="104452" name="Picture 3" descr="C:\Users\Administrator\Desktop\水墨 .png"/>
            <p:cNvPicPr>
              <a:picLocks noChangeAspect="1" noChangeArrowheads="1"/>
            </p:cNvPicPr>
            <p:nvPr/>
          </p:nvPicPr>
          <p:blipFill>
            <a:blip r:embed="rId1"/>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2" y="2033578"/>
              <a:ext cx="2995739" cy="46531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6" name="组合 25"/>
          <p:cNvGrpSpPr/>
          <p:nvPr/>
        </p:nvGrpSpPr>
        <p:grpSpPr bwMode="auto">
          <a:xfrm>
            <a:off x="2703643" y="2091673"/>
            <a:ext cx="4229321" cy="737126"/>
            <a:chOff x="2143107" y="2635244"/>
            <a:chExt cx="5328937" cy="928694"/>
          </a:xfrm>
        </p:grpSpPr>
        <p:pic>
          <p:nvPicPr>
            <p:cNvPr id="104455" name="Picture 3" descr="C:\Users\Administrator\Desktop\水墨 .png"/>
            <p:cNvPicPr>
              <a:picLocks noChangeAspect="1" noChangeArrowheads="1"/>
            </p:cNvPicPr>
            <p:nvPr/>
          </p:nvPicPr>
          <p:blipFill>
            <a:blip r:embed="rId1"/>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2" y="2954334"/>
              <a:ext cx="2995739" cy="46531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7" name="组合 26"/>
          <p:cNvGrpSpPr/>
          <p:nvPr/>
        </p:nvGrpSpPr>
        <p:grpSpPr bwMode="auto">
          <a:xfrm>
            <a:off x="2703643" y="2877941"/>
            <a:ext cx="4229321" cy="737126"/>
            <a:chOff x="2143107" y="3625852"/>
            <a:chExt cx="5328937" cy="928694"/>
          </a:xfrm>
        </p:grpSpPr>
        <p:pic>
          <p:nvPicPr>
            <p:cNvPr id="104458" name="Picture 3" descr="C:\Users\Administrator\Desktop\水墨 .png"/>
            <p:cNvPicPr>
              <a:picLocks noChangeAspect="1" noChangeArrowheads="1"/>
            </p:cNvPicPr>
            <p:nvPr/>
          </p:nvPicPr>
          <p:blipFill>
            <a:blip r:embed="rId1"/>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2" y="3944942"/>
              <a:ext cx="2995739" cy="46531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8" name="组合 27"/>
          <p:cNvGrpSpPr/>
          <p:nvPr/>
        </p:nvGrpSpPr>
        <p:grpSpPr bwMode="auto">
          <a:xfrm>
            <a:off x="2703643" y="3656648"/>
            <a:ext cx="4229321" cy="737126"/>
            <a:chOff x="2143107" y="4606934"/>
            <a:chExt cx="5328937" cy="928694"/>
          </a:xfrm>
        </p:grpSpPr>
        <p:pic>
          <p:nvPicPr>
            <p:cNvPr id="104461" name="Picture 3" descr="C:\Users\Administrator\Desktop\水墨 .png"/>
            <p:cNvPicPr>
              <a:picLocks noChangeAspect="1" noChangeArrowheads="1"/>
            </p:cNvPicPr>
            <p:nvPr/>
          </p:nvPicPr>
          <p:blipFill>
            <a:blip r:embed="rId1"/>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2" y="4926024"/>
              <a:ext cx="2995739" cy="46531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sp>
        <p:nvSpPr>
          <p:cNvPr id="16" name="TextBox 15"/>
          <p:cNvSpPr txBox="1">
            <a:spLocks noChangeArrowheads="1"/>
          </p:cNvSpPr>
          <p:nvPr/>
        </p:nvSpPr>
        <p:spPr bwMode="auto">
          <a:xfrm>
            <a:off x="428596" y="264611"/>
            <a:ext cx="1368040" cy="411829"/>
          </a:xfrm>
          <a:prstGeom prst="rect">
            <a:avLst/>
          </a:prstGeom>
          <a:noFill/>
          <a:ln w="9525">
            <a:noFill/>
            <a:miter lim="800000"/>
          </a:ln>
        </p:spPr>
        <p:txBody>
          <a:bodyPr wrap="none" lIns="72567" tIns="36283" rIns="72567" bIns="36283">
            <a:spAutoFit/>
          </a:bodyPr>
          <a:lstStyle/>
          <a:p>
            <a:r>
              <a:rPr lang="en-US" altLang="zh-CN" sz="2200" dirty="0" smtClean="0">
                <a:latin typeface="方正大标宋简体" pitchFamily="2" charset="-122"/>
                <a:ea typeface="方正大标宋简体" pitchFamily="2" charset="-122"/>
              </a:rPr>
              <a:t>&gt;&gt;</a:t>
            </a:r>
            <a:r>
              <a:rPr lang="zh-CN" altLang="en-US" sz="2200" dirty="0" smtClean="0">
                <a:latin typeface="方正大标宋简体" pitchFamily="2" charset="-122"/>
                <a:ea typeface="方正大标宋简体" pitchFamily="2" charset="-122"/>
              </a:rPr>
              <a:t>过渡页</a:t>
            </a:r>
            <a:endParaRPr lang="zh-CN" altLang="en-US" sz="2200" dirty="0">
              <a:latin typeface="方正大标宋简体" pitchFamily="2" charset="-122"/>
              <a:ea typeface="方正大标宋简体" pitchFamily="2"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12" presetClass="exit" presetSubtype="2" fill="hold" nodeType="withEffect">
                                  <p:stCondLst>
                                    <p:cond delay="650"/>
                                  </p:stCondLst>
                                  <p:childTnLst>
                                    <p:animEffect transition="out" filter="slide(fromRigh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2" presetClass="exit" presetSubtype="2" fill="hold" nodeType="withEffect">
                                  <p:stCondLst>
                                    <p:cond delay="650"/>
                                  </p:stCondLst>
                                  <p:childTnLst>
                                    <p:animEffect transition="out" filter="slide(fromRight)">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2" presetClass="exit" presetSubtype="2" fill="hold" nodeType="withEffect">
                                  <p:stCondLst>
                                    <p:cond delay="650"/>
                                  </p:stCondLst>
                                  <p:childTnLst>
                                    <p:animEffect transition="out" filter="slide(fromRight)">
                                      <p:cBhvr>
                                        <p:cTn id="35" dur="500"/>
                                        <p:tgtEl>
                                          <p:spTgt spid="28"/>
                                        </p:tgtEl>
                                      </p:cBhvr>
                                    </p:animEffect>
                                    <p:set>
                                      <p:cBhvr>
                                        <p:cTn id="36" dur="1" fill="hold">
                                          <p:stCondLst>
                                            <p:cond delay="499"/>
                                          </p:stCondLst>
                                        </p:cTn>
                                        <p:tgtEl>
                                          <p:spTgt spid="28"/>
                                        </p:tgtEl>
                                        <p:attrNameLst>
                                          <p:attrName>style.visibility</p:attrName>
                                        </p:attrNameLst>
                                      </p:cBhvr>
                                      <p:to>
                                        <p:strVal val="hidden"/>
                                      </p:to>
                                    </p:set>
                                  </p:childTnLst>
                                </p:cTn>
                              </p:par>
                            </p:childTnLst>
                          </p:cTn>
                        </p:par>
                        <p:par>
                          <p:cTn id="37" fill="hold">
                            <p:stCondLst>
                              <p:cond delay="2000"/>
                            </p:stCondLst>
                            <p:childTnLst>
                              <p:par>
                                <p:cTn id="38" presetID="64" presetClass="path" presetSubtype="0" accel="50000" decel="50000" fill="hold" nodeType="afterEffect">
                                  <p:stCondLst>
                                    <p:cond delay="0"/>
                                  </p:stCondLst>
                                  <p:childTnLst>
                                    <p:animMotion origin="layout" path="M -4.44444E-6 3.7037E-6 L -4.44444E-6 -0.12778 " pathEditMode="relative" rAng="0" ptsTypes="AA">
                                      <p:cBhvr>
                                        <p:cTn id="39" dur="500" fill="hold"/>
                                        <p:tgtEl>
                                          <p:spTgt spid="27"/>
                                        </p:tgtEl>
                                        <p:attrNameLst>
                                          <p:attrName>ppt_x</p:attrName>
                                          <p:attrName>ppt_y</p:attrName>
                                        </p:attrNameLst>
                                      </p:cBhvr>
                                      <p:rCtr x="0" y="-64"/>
                                    </p:animMotion>
                                  </p:childTnLst>
                                </p:cTn>
                              </p:par>
                            </p:childTnLst>
                          </p:cTn>
                        </p:par>
                        <p:par>
                          <p:cTn id="40" fill="hold">
                            <p:stCondLst>
                              <p:cond delay="2500"/>
                            </p:stCondLst>
                            <p:childTnLst>
                              <p:par>
                                <p:cTn id="41" presetID="6" presetClass="emph" presetSubtype="0" fill="hold" nodeType="afterEffect">
                                  <p:stCondLst>
                                    <p:cond delay="0"/>
                                  </p:stCondLst>
                                  <p:childTnLst>
                                    <p:animScale>
                                      <p:cBhvr>
                                        <p:cTn id="42" dur="500" fill="hold"/>
                                        <p:tgtEl>
                                          <p:spTgt spid="27"/>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7" name="Rectangle 9"/>
          <p:cNvSpPr>
            <a:spLocks noChangeArrowheads="1"/>
          </p:cNvSpPr>
          <p:nvPr/>
        </p:nvSpPr>
        <p:spPr bwMode="auto">
          <a:xfrm>
            <a:off x="436633" y="2789479"/>
            <a:ext cx="1630394" cy="457995"/>
          </a:xfrm>
          <a:prstGeom prst="rect">
            <a:avLst/>
          </a:prstGeom>
          <a:noFill/>
          <a:ln w="9525" algn="ctr">
            <a:noFill/>
            <a:miter lim="800000"/>
          </a:ln>
        </p:spPr>
        <p:txBody>
          <a:bodyPr wrap="square" lIns="72567" tIns="36283" rIns="72567" bIns="36283">
            <a:spAutoFit/>
          </a:bodyPr>
          <a:lstStyle/>
          <a:p>
            <a:pPr algn="r" eaLnBrk="0" hangingPunct="0"/>
            <a:r>
              <a:rPr lang="zh-CN" altLang="en-US" sz="1400" b="1" dirty="0"/>
              <a:t>标题</a:t>
            </a:r>
            <a:r>
              <a:rPr lang="en-US" altLang="zh-CN" sz="1400" b="1" dirty="0"/>
              <a:t>3</a:t>
            </a:r>
            <a:endParaRPr lang="en-US" altLang="zh-CN" sz="1400" b="1" dirty="0"/>
          </a:p>
          <a:p>
            <a:pPr algn="r"/>
            <a:r>
              <a:rPr lang="zh-CN" altLang="en-US" sz="1100" dirty="0"/>
              <a:t>文字说明文字说明</a:t>
            </a:r>
            <a:endParaRPr lang="en-US" altLang="zh-CN" sz="1100" dirty="0"/>
          </a:p>
        </p:txBody>
      </p:sp>
      <p:sp>
        <p:nvSpPr>
          <p:cNvPr id="19468" name="Rectangle 16"/>
          <p:cNvSpPr>
            <a:spLocks noChangeArrowheads="1"/>
          </p:cNvSpPr>
          <p:nvPr/>
        </p:nvSpPr>
        <p:spPr bwMode="auto">
          <a:xfrm>
            <a:off x="2037611" y="1237456"/>
            <a:ext cx="1630394" cy="457995"/>
          </a:xfrm>
          <a:prstGeom prst="rect">
            <a:avLst/>
          </a:prstGeom>
          <a:noFill/>
          <a:ln w="9525" algn="ctr">
            <a:noFill/>
            <a:miter lim="800000"/>
          </a:ln>
        </p:spPr>
        <p:txBody>
          <a:bodyPr wrap="square" lIns="72567" tIns="36283" rIns="72567" bIns="36283">
            <a:spAutoFit/>
          </a:bodyPr>
          <a:lstStyle/>
          <a:p>
            <a:pPr algn="r" eaLnBrk="0" hangingPunct="0"/>
            <a:r>
              <a:rPr lang="zh-CN" altLang="en-US" sz="1400" b="1" dirty="0"/>
              <a:t>标题</a:t>
            </a:r>
            <a:r>
              <a:rPr lang="en-US" altLang="zh-CN" sz="1400" b="1" dirty="0"/>
              <a:t>1</a:t>
            </a:r>
            <a:endParaRPr lang="en-US" altLang="zh-CN" sz="1400" b="1" dirty="0"/>
          </a:p>
          <a:p>
            <a:pPr algn="r" eaLnBrk="0" hangingPunct="0"/>
            <a:r>
              <a:rPr lang="zh-CN" altLang="en-US" sz="1100" dirty="0"/>
              <a:t>文字说明文字说明</a:t>
            </a:r>
            <a:endParaRPr lang="zh-CN" altLang="en-US" sz="1100" dirty="0"/>
          </a:p>
        </p:txBody>
      </p:sp>
      <p:sp>
        <p:nvSpPr>
          <p:cNvPr id="19469" name="Rectangle 33"/>
          <p:cNvSpPr>
            <a:spLocks noChangeArrowheads="1"/>
          </p:cNvSpPr>
          <p:nvPr/>
        </p:nvSpPr>
        <p:spPr bwMode="auto">
          <a:xfrm>
            <a:off x="6660232" y="2619533"/>
            <a:ext cx="1630394" cy="457995"/>
          </a:xfrm>
          <a:prstGeom prst="rect">
            <a:avLst/>
          </a:prstGeom>
          <a:noFill/>
          <a:ln w="9525" algn="ctr">
            <a:noFill/>
            <a:miter lim="800000"/>
          </a:ln>
        </p:spPr>
        <p:txBody>
          <a:bodyPr wrap="square" lIns="72567" tIns="36283" rIns="72567" bIns="36283">
            <a:spAutoFit/>
          </a:bodyPr>
          <a:lstStyle/>
          <a:p>
            <a:pPr eaLnBrk="0" hangingPunct="0"/>
            <a:r>
              <a:rPr lang="zh-CN" altLang="en-US" sz="1400" b="1" dirty="0"/>
              <a:t>标题</a:t>
            </a:r>
            <a:r>
              <a:rPr lang="en-US" altLang="zh-CN" sz="1400" b="1" dirty="0"/>
              <a:t>2</a:t>
            </a:r>
            <a:endParaRPr lang="en-US" altLang="zh-CN" sz="1400" b="1" dirty="0"/>
          </a:p>
          <a:p>
            <a:r>
              <a:rPr lang="zh-CN" altLang="en-US" sz="1100" dirty="0"/>
              <a:t>文字说明文字说明</a:t>
            </a:r>
            <a:endParaRPr lang="zh-CN" altLang="en-US" sz="1100" dirty="0"/>
          </a:p>
        </p:txBody>
      </p:sp>
      <p:sp>
        <p:nvSpPr>
          <p:cNvPr id="19470" name="Rectangle 35"/>
          <p:cNvSpPr>
            <a:spLocks noChangeArrowheads="1"/>
          </p:cNvSpPr>
          <p:nvPr/>
        </p:nvSpPr>
        <p:spPr bwMode="auto">
          <a:xfrm>
            <a:off x="5508104" y="4232921"/>
            <a:ext cx="1630394" cy="504162"/>
          </a:xfrm>
          <a:prstGeom prst="rect">
            <a:avLst/>
          </a:prstGeom>
          <a:noFill/>
          <a:ln w="9525" algn="ctr">
            <a:noFill/>
            <a:miter lim="800000"/>
          </a:ln>
        </p:spPr>
        <p:txBody>
          <a:bodyPr wrap="square" lIns="72567" tIns="36283" rIns="72567" bIns="36283">
            <a:spAutoFit/>
          </a:bodyPr>
          <a:lstStyle/>
          <a:p>
            <a:pPr eaLnBrk="0" hangingPunct="0"/>
            <a:r>
              <a:rPr lang="zh-CN" altLang="en-US" sz="1600" b="1" dirty="0"/>
              <a:t>标题</a:t>
            </a:r>
            <a:r>
              <a:rPr lang="en-US" altLang="zh-CN" sz="1600" b="1" dirty="0"/>
              <a:t> 4</a:t>
            </a:r>
            <a:endParaRPr lang="en-US" altLang="zh-CN" sz="1600" b="1" dirty="0"/>
          </a:p>
          <a:p>
            <a:r>
              <a:rPr lang="zh-CN" altLang="en-US" sz="1200" dirty="0"/>
              <a:t>文字说明文字说明</a:t>
            </a:r>
            <a:endParaRPr lang="zh-CN" altLang="en-US" sz="1200" dirty="0"/>
          </a:p>
        </p:txBody>
      </p:sp>
      <p:grpSp>
        <p:nvGrpSpPr>
          <p:cNvPr id="19473" name="Group 17"/>
          <p:cNvGrpSpPr/>
          <p:nvPr/>
        </p:nvGrpSpPr>
        <p:grpSpPr bwMode="auto">
          <a:xfrm>
            <a:off x="2245067" y="866024"/>
            <a:ext cx="4267483" cy="3937974"/>
            <a:chOff x="1175" y="797"/>
            <a:chExt cx="3209" cy="3097"/>
          </a:xfrm>
        </p:grpSpPr>
        <p:sp>
          <p:nvSpPr>
            <p:cNvPr id="10" name="AutoShape 17"/>
            <p:cNvSpPr>
              <a:spLocks noChangeArrowheads="1"/>
            </p:cNvSpPr>
            <p:nvPr/>
          </p:nvSpPr>
          <p:spPr bwMode="gray">
            <a:xfrm>
              <a:off x="1632" y="1059"/>
              <a:ext cx="2463" cy="2547"/>
            </a:xfrm>
            <a:custGeom>
              <a:avLst/>
              <a:gdLst>
                <a:gd name="T0" fmla="*/ 353893610 w 21600"/>
                <a:gd name="T1" fmla="*/ 0 h 21600"/>
                <a:gd name="T2" fmla="*/ 103644858 w 21600"/>
                <a:gd name="T3" fmla="*/ 110834924 h 21600"/>
                <a:gd name="T4" fmla="*/ 0 w 21600"/>
                <a:gd name="T5" fmla="*/ 378443852 h 21600"/>
                <a:gd name="T6" fmla="*/ 103644858 w 21600"/>
                <a:gd name="T7" fmla="*/ 646052827 h 21600"/>
                <a:gd name="T8" fmla="*/ 353893610 w 21600"/>
                <a:gd name="T9" fmla="*/ 756887703 h 21600"/>
                <a:gd name="T10" fmla="*/ 604142226 w 21600"/>
                <a:gd name="T11" fmla="*/ 646052827 h 21600"/>
                <a:gd name="T12" fmla="*/ 707786858 w 21600"/>
                <a:gd name="T13" fmla="*/ 378443852 h 21600"/>
                <a:gd name="T14" fmla="*/ 604142226 w 21600"/>
                <a:gd name="T15" fmla="*/ 11083492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08" y="10800"/>
                  </a:moveTo>
                  <a:cubicBezTo>
                    <a:pt x="608" y="16429"/>
                    <a:pt x="5171" y="20992"/>
                    <a:pt x="10800" y="20992"/>
                  </a:cubicBezTo>
                  <a:cubicBezTo>
                    <a:pt x="16429" y="20992"/>
                    <a:pt x="20992" y="16429"/>
                    <a:pt x="20992" y="10800"/>
                  </a:cubicBezTo>
                  <a:cubicBezTo>
                    <a:pt x="20992" y="5171"/>
                    <a:pt x="16429" y="608"/>
                    <a:pt x="10800" y="608"/>
                  </a:cubicBezTo>
                  <a:cubicBezTo>
                    <a:pt x="5171" y="608"/>
                    <a:pt x="608" y="5171"/>
                    <a:pt x="608" y="10800"/>
                  </a:cubicBezTo>
                  <a:close/>
                </a:path>
              </a:pathLst>
            </a:custGeom>
            <a:solidFill>
              <a:schemeClr val="tx1">
                <a:lumMod val="95000"/>
                <a:lumOff val="5000"/>
                <a:alpha val="20000"/>
              </a:schemeClr>
            </a:solidFill>
            <a:ln w="9525">
              <a:noFill/>
              <a:round/>
            </a:ln>
          </p:spPr>
          <p:txBody>
            <a:bodyPr wrap="none" anchor="ctr"/>
            <a:lstStyle/>
            <a:p>
              <a:pPr>
                <a:defRPr/>
              </a:pPr>
              <a:endParaRPr lang="zh-CN" altLang="en-US"/>
            </a:p>
          </p:txBody>
        </p:sp>
        <p:grpSp>
          <p:nvGrpSpPr>
            <p:cNvPr id="14" name="Group 18"/>
            <p:cNvGrpSpPr/>
            <p:nvPr/>
          </p:nvGrpSpPr>
          <p:grpSpPr bwMode="auto">
            <a:xfrm>
              <a:off x="1848" y="1271"/>
              <a:ext cx="2034" cy="2111"/>
              <a:chOff x="1632" y="1333"/>
              <a:chExt cx="2501" cy="2555"/>
            </a:xfrm>
            <a:solidFill>
              <a:schemeClr val="bg2">
                <a:lumMod val="40000"/>
                <a:lumOff val="60000"/>
              </a:schemeClr>
            </a:solidFill>
          </p:grpSpPr>
          <p:sp>
            <p:nvSpPr>
              <p:cNvPr id="16" name="AutoShape 19"/>
              <p:cNvSpPr>
                <a:spLocks noChangeArrowheads="1"/>
              </p:cNvSpPr>
              <p:nvPr/>
            </p:nvSpPr>
            <p:spPr bwMode="gray">
              <a:xfrm flipV="1">
                <a:off x="1632" y="1392"/>
                <a:ext cx="2496" cy="2496"/>
              </a:xfrm>
              <a:custGeom>
                <a:avLst/>
                <a:gdLst>
                  <a:gd name="T0" fmla="*/ 144 w 21600"/>
                  <a:gd name="T1" fmla="*/ 0 h 21600"/>
                  <a:gd name="T2" fmla="*/ 36 w 21600"/>
                  <a:gd name="T3" fmla="*/ 144 h 21600"/>
                  <a:gd name="T4" fmla="*/ 144 w 21600"/>
                  <a:gd name="T5" fmla="*/ 72 h 21600"/>
                  <a:gd name="T6" fmla="*/ 252 w 21600"/>
                  <a:gd name="T7" fmla="*/ 144 h 21600"/>
                  <a:gd name="T8" fmla="*/ 0 60000 65536"/>
                  <a:gd name="T9" fmla="*/ 0 60000 65536"/>
                  <a:gd name="T10" fmla="*/ 0 60000 65536"/>
                  <a:gd name="T11" fmla="*/ 0 60000 65536"/>
                  <a:gd name="T12" fmla="*/ 0 w 21600"/>
                  <a:gd name="T13" fmla="*/ 0 h 21600"/>
                  <a:gd name="T14" fmla="*/ 21600 w 21600"/>
                  <a:gd name="T15" fmla="*/ 7711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pFill/>
              <a:ln w="9525">
                <a:noFill/>
                <a:miter lim="800000"/>
              </a:ln>
            </p:spPr>
            <p:txBody>
              <a:bodyPr wrap="none" anchor="ctr"/>
              <a:lstStyle/>
              <a:p>
                <a:pPr>
                  <a:defRPr/>
                </a:pPr>
                <a:endParaRPr lang="zh-CN" altLang="en-US"/>
              </a:p>
            </p:txBody>
          </p:sp>
          <p:sp>
            <p:nvSpPr>
              <p:cNvPr id="17" name="AutoShape 20"/>
              <p:cNvSpPr>
                <a:spLocks noChangeArrowheads="1"/>
              </p:cNvSpPr>
              <p:nvPr/>
            </p:nvSpPr>
            <p:spPr bwMode="gray">
              <a:xfrm>
                <a:off x="1637" y="1333"/>
                <a:ext cx="2496" cy="2496"/>
              </a:xfrm>
              <a:custGeom>
                <a:avLst/>
                <a:gdLst>
                  <a:gd name="T0" fmla="*/ 144 w 21600"/>
                  <a:gd name="T1" fmla="*/ 0 h 21600"/>
                  <a:gd name="T2" fmla="*/ 36 w 21600"/>
                  <a:gd name="T3" fmla="*/ 144 h 21600"/>
                  <a:gd name="T4" fmla="*/ 144 w 21600"/>
                  <a:gd name="T5" fmla="*/ 72 h 21600"/>
                  <a:gd name="T6" fmla="*/ 252 w 21600"/>
                  <a:gd name="T7" fmla="*/ 144 h 21600"/>
                  <a:gd name="T8" fmla="*/ 0 60000 65536"/>
                  <a:gd name="T9" fmla="*/ 0 60000 65536"/>
                  <a:gd name="T10" fmla="*/ 0 60000 65536"/>
                  <a:gd name="T11" fmla="*/ 0 60000 65536"/>
                  <a:gd name="T12" fmla="*/ 0 w 21600"/>
                  <a:gd name="T13" fmla="*/ 0 h 21600"/>
                  <a:gd name="T14" fmla="*/ 21600 w 21600"/>
                  <a:gd name="T15" fmla="*/ 7711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pFill/>
              <a:ln w="9525">
                <a:noFill/>
                <a:miter lim="800000"/>
              </a:ln>
            </p:spPr>
            <p:txBody>
              <a:bodyPr wrap="none" anchor="ctr"/>
              <a:lstStyle/>
              <a:p>
                <a:pPr>
                  <a:defRPr/>
                </a:pPr>
                <a:endParaRPr lang="zh-CN" altLang="en-US"/>
              </a:p>
            </p:txBody>
          </p:sp>
        </p:grpSp>
        <p:pic>
          <p:nvPicPr>
            <p:cNvPr id="101388" name="Picture 3" descr="C:\Users\Administrator\Desktop\9.png"/>
            <p:cNvPicPr>
              <a:picLocks noChangeAspect="1" noChangeArrowheads="1"/>
            </p:cNvPicPr>
            <p:nvPr/>
          </p:nvPicPr>
          <p:blipFill>
            <a:blip r:embed="rId1"/>
            <a:srcRect/>
            <a:stretch>
              <a:fillRect/>
            </a:stretch>
          </p:blipFill>
          <p:spPr bwMode="auto">
            <a:xfrm>
              <a:off x="1175" y="1992"/>
              <a:ext cx="1118" cy="947"/>
            </a:xfrm>
            <a:prstGeom prst="rect">
              <a:avLst/>
            </a:prstGeom>
            <a:noFill/>
            <a:ln w="9525">
              <a:noFill/>
              <a:miter lim="800000"/>
              <a:headEnd/>
              <a:tailEnd/>
            </a:ln>
          </p:spPr>
        </p:pic>
        <p:pic>
          <p:nvPicPr>
            <p:cNvPr id="101389" name="Picture 3" descr="C:\Users\Administrator\Desktop\9.png"/>
            <p:cNvPicPr>
              <a:picLocks noChangeAspect="1" noChangeArrowheads="1"/>
            </p:cNvPicPr>
            <p:nvPr/>
          </p:nvPicPr>
          <p:blipFill>
            <a:blip r:embed="rId1"/>
            <a:srcRect/>
            <a:stretch>
              <a:fillRect/>
            </a:stretch>
          </p:blipFill>
          <p:spPr bwMode="auto">
            <a:xfrm>
              <a:off x="2275" y="797"/>
              <a:ext cx="1058" cy="896"/>
            </a:xfrm>
            <a:prstGeom prst="rect">
              <a:avLst/>
            </a:prstGeom>
            <a:noFill/>
            <a:ln w="9525">
              <a:noFill/>
              <a:miter lim="800000"/>
              <a:headEnd/>
              <a:tailEnd/>
            </a:ln>
          </p:spPr>
        </p:pic>
        <p:pic>
          <p:nvPicPr>
            <p:cNvPr id="101390" name="Picture 3" descr="C:\Users\Administrator\Desktop\9.png"/>
            <p:cNvPicPr>
              <a:picLocks noChangeAspect="1" noChangeArrowheads="1"/>
            </p:cNvPicPr>
            <p:nvPr/>
          </p:nvPicPr>
          <p:blipFill>
            <a:blip r:embed="rId1"/>
            <a:srcRect/>
            <a:stretch>
              <a:fillRect/>
            </a:stretch>
          </p:blipFill>
          <p:spPr bwMode="auto">
            <a:xfrm>
              <a:off x="3461" y="1853"/>
              <a:ext cx="923" cy="946"/>
            </a:xfrm>
            <a:prstGeom prst="rect">
              <a:avLst/>
            </a:prstGeom>
            <a:noFill/>
            <a:ln w="9525">
              <a:noFill/>
              <a:miter lim="800000"/>
              <a:headEnd/>
              <a:tailEnd/>
            </a:ln>
          </p:spPr>
        </p:pic>
        <p:pic>
          <p:nvPicPr>
            <p:cNvPr id="101391" name="Picture 3" descr="C:\Users\Administrator\Desktop\9.png"/>
            <p:cNvPicPr>
              <a:picLocks noChangeAspect="1" noChangeArrowheads="1"/>
            </p:cNvPicPr>
            <p:nvPr/>
          </p:nvPicPr>
          <p:blipFill>
            <a:blip r:embed="rId1"/>
            <a:srcRect/>
            <a:stretch>
              <a:fillRect/>
            </a:stretch>
          </p:blipFill>
          <p:spPr bwMode="auto">
            <a:xfrm>
              <a:off x="2364" y="3007"/>
              <a:ext cx="1048" cy="887"/>
            </a:xfrm>
            <a:prstGeom prst="rect">
              <a:avLst/>
            </a:prstGeom>
            <a:noFill/>
            <a:ln w="9525">
              <a:noFill/>
              <a:miter lim="800000"/>
              <a:headEnd/>
              <a:tailEnd/>
            </a:ln>
          </p:spPr>
        </p:pic>
        <p:sp>
          <p:nvSpPr>
            <p:cNvPr id="48" name="TextBox 47"/>
            <p:cNvSpPr txBox="1"/>
            <p:nvPr/>
          </p:nvSpPr>
          <p:spPr>
            <a:xfrm>
              <a:off x="2416" y="2039"/>
              <a:ext cx="838" cy="545"/>
            </a:xfrm>
            <a:prstGeom prst="rect">
              <a:avLst/>
            </a:prstGeom>
            <a:noFill/>
          </p:spPr>
          <p:txBody>
            <a:bodyPr wrap="none">
              <a:spAutoFit/>
            </a:bodyPr>
            <a:lstStyle/>
            <a:p>
              <a:pPr>
                <a:defRPr/>
              </a:pPr>
              <a:r>
                <a:rPr lang="zh-CN" altLang="en-US" b="1" dirty="0">
                  <a:latin typeface="+mn-ea"/>
                  <a:ea typeface="+mn-ea"/>
                </a:rPr>
                <a:t>单击此处</a:t>
              </a:r>
              <a:endParaRPr lang="en-US" altLang="zh-CN" b="1" dirty="0">
                <a:latin typeface="+mn-ea"/>
                <a:ea typeface="+mn-ea"/>
              </a:endParaRPr>
            </a:p>
            <a:p>
              <a:pPr>
                <a:defRPr/>
              </a:pPr>
              <a:r>
                <a:rPr lang="zh-CN" altLang="en-US" b="1" dirty="0">
                  <a:latin typeface="+mn-ea"/>
                  <a:ea typeface="+mn-ea"/>
                </a:rPr>
                <a:t>添加标题</a:t>
              </a:r>
              <a:endParaRPr lang="zh-CN" altLang="en-US" b="1" dirty="0">
                <a:latin typeface="+mn-ea"/>
                <a:ea typeface="+mn-ea"/>
              </a:endParaRPr>
            </a:p>
          </p:txBody>
        </p:sp>
      </p:grpSp>
      <p:sp>
        <p:nvSpPr>
          <p:cNvPr id="18" name="TextBox 17"/>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19473"/>
                                        </p:tgtEl>
                                        <p:attrNameLst>
                                          <p:attrName>style.visibility</p:attrName>
                                        </p:attrNameLst>
                                      </p:cBhvr>
                                      <p:to>
                                        <p:strVal val="visible"/>
                                      </p:to>
                                    </p:set>
                                    <p:animEffect transition="in" filter="fade">
                                      <p:cBhvr>
                                        <p:cTn id="15" dur="2000"/>
                                        <p:tgtEl>
                                          <p:spTgt spid="1947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9468"/>
                                        </p:tgtEl>
                                        <p:attrNameLst>
                                          <p:attrName>style.visibility</p:attrName>
                                        </p:attrNameLst>
                                      </p:cBhvr>
                                      <p:to>
                                        <p:strVal val="visible"/>
                                      </p:to>
                                    </p:set>
                                    <p:animEffect transition="in" filter="slide(fromLeft)">
                                      <p:cBhvr>
                                        <p:cTn id="19" dur="500"/>
                                        <p:tgtEl>
                                          <p:spTgt spid="19468"/>
                                        </p:tgtEl>
                                      </p:cBhvr>
                                    </p:animEffect>
                                  </p:childTnLst>
                                </p:cTn>
                              </p:par>
                            </p:childTnLst>
                          </p:cTn>
                        </p:par>
                        <p:par>
                          <p:cTn id="20" fill="hold">
                            <p:stCondLst>
                              <p:cond delay="2500"/>
                            </p:stCondLst>
                            <p:childTnLst>
                              <p:par>
                                <p:cTn id="21" presetID="12" presetClass="entr" presetSubtype="2" fill="hold" grpId="0" nodeType="afterEffect">
                                  <p:stCondLst>
                                    <p:cond delay="0"/>
                                  </p:stCondLst>
                                  <p:childTnLst>
                                    <p:set>
                                      <p:cBhvr>
                                        <p:cTn id="22" dur="1" fill="hold">
                                          <p:stCondLst>
                                            <p:cond delay="0"/>
                                          </p:stCondLst>
                                        </p:cTn>
                                        <p:tgtEl>
                                          <p:spTgt spid="19469"/>
                                        </p:tgtEl>
                                        <p:attrNameLst>
                                          <p:attrName>style.visibility</p:attrName>
                                        </p:attrNameLst>
                                      </p:cBhvr>
                                      <p:to>
                                        <p:strVal val="visible"/>
                                      </p:to>
                                    </p:set>
                                    <p:animEffect transition="in" filter="slide(fromRight)">
                                      <p:cBhvr>
                                        <p:cTn id="23" dur="500"/>
                                        <p:tgtEl>
                                          <p:spTgt spid="19469"/>
                                        </p:tgtEl>
                                      </p:cBhvr>
                                    </p:animEffect>
                                  </p:childTnLst>
                                </p:cTn>
                              </p:par>
                            </p:childTnLst>
                          </p:cTn>
                        </p:par>
                        <p:par>
                          <p:cTn id="24" fill="hold">
                            <p:stCondLst>
                              <p:cond delay="3000"/>
                            </p:stCondLst>
                            <p:childTnLst>
                              <p:par>
                                <p:cTn id="25" presetID="12" presetClass="entr" presetSubtype="2" fill="hold" grpId="0" nodeType="afterEffect">
                                  <p:stCondLst>
                                    <p:cond delay="0"/>
                                  </p:stCondLst>
                                  <p:childTnLst>
                                    <p:set>
                                      <p:cBhvr>
                                        <p:cTn id="26" dur="1" fill="hold">
                                          <p:stCondLst>
                                            <p:cond delay="0"/>
                                          </p:stCondLst>
                                        </p:cTn>
                                        <p:tgtEl>
                                          <p:spTgt spid="19470"/>
                                        </p:tgtEl>
                                        <p:attrNameLst>
                                          <p:attrName>style.visibility</p:attrName>
                                        </p:attrNameLst>
                                      </p:cBhvr>
                                      <p:to>
                                        <p:strVal val="visible"/>
                                      </p:to>
                                    </p:set>
                                    <p:animEffect transition="in" filter="slide(fromRight)">
                                      <p:cBhvr>
                                        <p:cTn id="27" dur="500"/>
                                        <p:tgtEl>
                                          <p:spTgt spid="19470"/>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9467"/>
                                        </p:tgtEl>
                                        <p:attrNameLst>
                                          <p:attrName>style.visibility</p:attrName>
                                        </p:attrNameLst>
                                      </p:cBhvr>
                                      <p:to>
                                        <p:strVal val="visible"/>
                                      </p:to>
                                    </p:set>
                                    <p:animEffect transition="in" filter="slide(fromLeft)">
                                      <p:cBhvr>
                                        <p:cTn id="31" dur="500"/>
                                        <p:tgtEl>
                                          <p:spTgt spid="19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7" grpId="0"/>
      <p:bldP spid="19468" grpId="0"/>
      <p:bldP spid="19469" grpId="0"/>
      <p:bldP spid="19470"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01588" y="928677"/>
            <a:ext cx="1545837" cy="2429365"/>
            <a:chOff x="1801588" y="928677"/>
            <a:chExt cx="1545837" cy="2429365"/>
          </a:xfrm>
        </p:grpSpPr>
        <p:pic>
          <p:nvPicPr>
            <p:cNvPr id="103428" name="Picture 2" descr="C:\Users\Administrator\Desktop\90.png"/>
            <p:cNvPicPr>
              <a:picLocks noChangeAspect="1" noChangeArrowheads="1"/>
            </p:cNvPicPr>
            <p:nvPr/>
          </p:nvPicPr>
          <p:blipFill>
            <a:blip r:embed="rId1"/>
            <a:srcRect/>
            <a:stretch>
              <a:fillRect/>
            </a:stretch>
          </p:blipFill>
          <p:spPr bwMode="auto">
            <a:xfrm>
              <a:off x="1801588" y="928677"/>
              <a:ext cx="1545837" cy="2429365"/>
            </a:xfrm>
            <a:prstGeom prst="rect">
              <a:avLst/>
            </a:prstGeom>
            <a:noFill/>
            <a:ln w="9525">
              <a:noFill/>
              <a:miter lim="800000"/>
              <a:headEnd/>
              <a:tailEnd/>
            </a:ln>
          </p:spPr>
        </p:pic>
        <p:sp>
          <p:nvSpPr>
            <p:cNvPr id="39" name="TextBox 38"/>
            <p:cNvSpPr txBox="1"/>
            <p:nvPr/>
          </p:nvSpPr>
          <p:spPr bwMode="auto">
            <a:xfrm>
              <a:off x="2112771" y="1665803"/>
              <a:ext cx="1107409" cy="64640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3" name="组合 2"/>
          <p:cNvGrpSpPr/>
          <p:nvPr/>
        </p:nvGrpSpPr>
        <p:grpSpPr>
          <a:xfrm>
            <a:off x="3774515" y="928677"/>
            <a:ext cx="1545837" cy="2429365"/>
            <a:chOff x="3774515" y="928677"/>
            <a:chExt cx="1545837" cy="2429365"/>
          </a:xfrm>
        </p:grpSpPr>
        <p:pic>
          <p:nvPicPr>
            <p:cNvPr id="103430" name="Picture 2" descr="C:\Users\Administrator\Desktop\90.png"/>
            <p:cNvPicPr>
              <a:picLocks noChangeAspect="1" noChangeArrowheads="1"/>
            </p:cNvPicPr>
            <p:nvPr/>
          </p:nvPicPr>
          <p:blipFill>
            <a:blip r:embed="rId1"/>
            <a:srcRect/>
            <a:stretch>
              <a:fillRect/>
            </a:stretch>
          </p:blipFill>
          <p:spPr bwMode="auto">
            <a:xfrm>
              <a:off x="3774515" y="928677"/>
              <a:ext cx="1545837" cy="2429365"/>
            </a:xfrm>
            <a:prstGeom prst="rect">
              <a:avLst/>
            </a:prstGeom>
            <a:noFill/>
            <a:ln w="9525">
              <a:noFill/>
              <a:miter lim="800000"/>
              <a:headEnd/>
              <a:tailEnd/>
            </a:ln>
          </p:spPr>
        </p:pic>
        <p:sp>
          <p:nvSpPr>
            <p:cNvPr id="45" name="TextBox 44"/>
            <p:cNvSpPr txBox="1"/>
            <p:nvPr/>
          </p:nvSpPr>
          <p:spPr bwMode="auto">
            <a:xfrm>
              <a:off x="4085698" y="1665803"/>
              <a:ext cx="1107409" cy="64640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4" name="组合 3"/>
          <p:cNvGrpSpPr/>
          <p:nvPr/>
        </p:nvGrpSpPr>
        <p:grpSpPr>
          <a:xfrm>
            <a:off x="5826813" y="928677"/>
            <a:ext cx="1545837" cy="2429365"/>
            <a:chOff x="5826813" y="928677"/>
            <a:chExt cx="1545837" cy="2429365"/>
          </a:xfrm>
        </p:grpSpPr>
        <p:pic>
          <p:nvPicPr>
            <p:cNvPr id="103432" name="Picture 2" descr="C:\Users\Administrator\Desktop\90.png"/>
            <p:cNvPicPr>
              <a:picLocks noChangeAspect="1" noChangeArrowheads="1"/>
            </p:cNvPicPr>
            <p:nvPr/>
          </p:nvPicPr>
          <p:blipFill>
            <a:blip r:embed="rId1"/>
            <a:srcRect/>
            <a:stretch>
              <a:fillRect/>
            </a:stretch>
          </p:blipFill>
          <p:spPr bwMode="auto">
            <a:xfrm>
              <a:off x="5826813" y="928677"/>
              <a:ext cx="1545837" cy="2429365"/>
            </a:xfrm>
            <a:prstGeom prst="rect">
              <a:avLst/>
            </a:prstGeom>
            <a:noFill/>
            <a:ln w="9525">
              <a:noFill/>
              <a:miter lim="800000"/>
              <a:headEnd/>
              <a:tailEnd/>
            </a:ln>
          </p:spPr>
        </p:pic>
        <p:sp>
          <p:nvSpPr>
            <p:cNvPr id="47" name="TextBox 46"/>
            <p:cNvSpPr txBox="1"/>
            <p:nvPr/>
          </p:nvSpPr>
          <p:spPr bwMode="auto">
            <a:xfrm>
              <a:off x="6137996" y="1665803"/>
              <a:ext cx="1107409" cy="64640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grpSp>
        <p:nvGrpSpPr>
          <p:cNvPr id="27660" name="组合 26"/>
          <p:cNvGrpSpPr/>
          <p:nvPr/>
        </p:nvGrpSpPr>
        <p:grpSpPr bwMode="auto">
          <a:xfrm>
            <a:off x="2795611" y="2946006"/>
            <a:ext cx="3348684" cy="1239883"/>
            <a:chOff x="2538413" y="2733675"/>
            <a:chExt cx="4219576" cy="1562100"/>
          </a:xfrm>
        </p:grpSpPr>
        <p:sp>
          <p:nvSpPr>
            <p:cNvPr id="103435" name="Freeform 3"/>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p>
          </p:txBody>
        </p:sp>
        <p:sp>
          <p:nvSpPr>
            <p:cNvPr id="103436" name="Freeform 4"/>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p>
          </p:txBody>
        </p:sp>
        <p:sp>
          <p:nvSpPr>
            <p:cNvPr id="103437" name="Freeform 5"/>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ln>
          </p:spPr>
          <p:txBody>
            <a:bodyPr wrap="none" anchor="ctr"/>
            <a:lstStyle/>
            <a:p>
              <a:endParaRPr lang="zh-CN" altLang="en-US"/>
            </a:p>
          </p:txBody>
        </p:sp>
      </p:grpSp>
      <p:sp>
        <p:nvSpPr>
          <p:cNvPr id="27664" name="Rectangle 12"/>
          <p:cNvSpPr>
            <a:spLocks noChangeArrowheads="1"/>
          </p:cNvSpPr>
          <p:nvPr/>
        </p:nvSpPr>
        <p:spPr bwMode="auto">
          <a:xfrm>
            <a:off x="1785918" y="4185889"/>
            <a:ext cx="5652662" cy="627272"/>
          </a:xfrm>
          <a:prstGeom prst="rect">
            <a:avLst/>
          </a:prstGeom>
          <a:noFill/>
          <a:ln w="9525" algn="ctr">
            <a:noFill/>
            <a:miter lim="800000"/>
          </a:ln>
        </p:spPr>
        <p:txBody>
          <a:bodyPr wrap="square" lIns="72567" tIns="36283" rIns="72567" bIns="36283">
            <a:spAutoFit/>
          </a:bodyPr>
          <a:lstStyle/>
          <a:p>
            <a:pPr algn="ctr" eaLnBrk="0" hangingPunct="0"/>
            <a:r>
              <a:rPr lang="zh-CN" altLang="en-US" dirty="0">
                <a:solidFill>
                  <a:srgbClr val="000000"/>
                </a:solidFill>
                <a:latin typeface="宋体" panose="02010600030101010101" pitchFamily="2" charset="-122"/>
              </a:rPr>
              <a:t>单击此处添加文字说明单击此处添加文字说明单击此处添加文字说明单击此处添加文字说明单击此处添加</a:t>
            </a:r>
            <a:endParaRPr lang="zh-CN" altLang="en-US" dirty="0">
              <a:solidFill>
                <a:srgbClr val="000000"/>
              </a:solidFill>
              <a:latin typeface="宋体" panose="02010600030101010101" pitchFamily="2" charset="-122"/>
            </a:endParaRPr>
          </a:p>
        </p:txBody>
      </p:sp>
      <p:sp>
        <p:nvSpPr>
          <p:cNvPr id="15" name="TextBox 14"/>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750" fill="hold"/>
                                        <p:tgtEl>
                                          <p:spTgt spid="3"/>
                                        </p:tgtEl>
                                        <p:attrNameLst>
                                          <p:attrName>ppt_w</p:attrName>
                                        </p:attrNameLst>
                                      </p:cBhvr>
                                      <p:tavLst>
                                        <p:tav tm="0">
                                          <p:val>
                                            <p:fltVal val="0"/>
                                          </p:val>
                                        </p:tav>
                                        <p:tav tm="100000">
                                          <p:val>
                                            <p:strVal val="#ppt_w"/>
                                          </p:val>
                                        </p:tav>
                                      </p:tavLst>
                                    </p:anim>
                                    <p:anim calcmode="lin" valueType="num">
                                      <p:cBhvr>
                                        <p:cTn id="16" dur="750" fill="hold"/>
                                        <p:tgtEl>
                                          <p:spTgt spid="3"/>
                                        </p:tgtEl>
                                        <p:attrNameLst>
                                          <p:attrName>ppt_h</p:attrName>
                                        </p:attrNameLst>
                                      </p:cBhvr>
                                      <p:tavLst>
                                        <p:tav tm="0">
                                          <p:val>
                                            <p:fltVal val="0"/>
                                          </p:val>
                                        </p:tav>
                                        <p:tav tm="100000">
                                          <p:val>
                                            <p:strVal val="#ppt_h"/>
                                          </p:val>
                                        </p:tav>
                                      </p:tavLst>
                                    </p:anim>
                                    <p:animEffect transition="in" filter="fade">
                                      <p:cBhvr>
                                        <p:cTn id="17" dur="750"/>
                                        <p:tgtEl>
                                          <p:spTgt spid="3"/>
                                        </p:tgtEl>
                                      </p:cBhvr>
                                    </p:animEffect>
                                    <p:anim calcmode="lin" valueType="num">
                                      <p:cBhvr>
                                        <p:cTn id="18" dur="750" fill="hold"/>
                                        <p:tgtEl>
                                          <p:spTgt spid="3"/>
                                        </p:tgtEl>
                                        <p:attrNameLst>
                                          <p:attrName>ppt_x</p:attrName>
                                        </p:attrNameLst>
                                      </p:cBhvr>
                                      <p:tavLst>
                                        <p:tav tm="0">
                                          <p:val>
                                            <p:fltVal val="0.5"/>
                                          </p:val>
                                        </p:tav>
                                        <p:tav tm="100000">
                                          <p:val>
                                            <p:strVal val="#ppt_x"/>
                                          </p:val>
                                        </p:tav>
                                      </p:tavLst>
                                    </p:anim>
                                    <p:anim calcmode="lin" valueType="num">
                                      <p:cBhvr>
                                        <p:cTn id="19" dur="750" fill="hold"/>
                                        <p:tgtEl>
                                          <p:spTgt spid="3"/>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750" fill="hold"/>
                                        <p:tgtEl>
                                          <p:spTgt spid="2"/>
                                        </p:tgtEl>
                                        <p:attrNameLst>
                                          <p:attrName>ppt_w</p:attrName>
                                        </p:attrNameLst>
                                      </p:cBhvr>
                                      <p:tavLst>
                                        <p:tav tm="0">
                                          <p:val>
                                            <p:fltVal val="0"/>
                                          </p:val>
                                        </p:tav>
                                        <p:tav tm="100000">
                                          <p:val>
                                            <p:strVal val="#ppt_w"/>
                                          </p:val>
                                        </p:tav>
                                      </p:tavLst>
                                    </p:anim>
                                    <p:anim calcmode="lin" valueType="num">
                                      <p:cBhvr>
                                        <p:cTn id="23" dur="750" fill="hold"/>
                                        <p:tgtEl>
                                          <p:spTgt spid="2"/>
                                        </p:tgtEl>
                                        <p:attrNameLst>
                                          <p:attrName>ppt_h</p:attrName>
                                        </p:attrNameLst>
                                      </p:cBhvr>
                                      <p:tavLst>
                                        <p:tav tm="0">
                                          <p:val>
                                            <p:fltVal val="0"/>
                                          </p:val>
                                        </p:tav>
                                        <p:tav tm="100000">
                                          <p:val>
                                            <p:strVal val="#ppt_h"/>
                                          </p:val>
                                        </p:tav>
                                      </p:tavLst>
                                    </p:anim>
                                    <p:animEffect transition="in" filter="fade">
                                      <p:cBhvr>
                                        <p:cTn id="24" dur="750"/>
                                        <p:tgtEl>
                                          <p:spTgt spid="2"/>
                                        </p:tgtEl>
                                      </p:cBhvr>
                                    </p:animEffect>
                                    <p:anim calcmode="lin" valueType="num">
                                      <p:cBhvr>
                                        <p:cTn id="25" dur="750" fill="hold"/>
                                        <p:tgtEl>
                                          <p:spTgt spid="2"/>
                                        </p:tgtEl>
                                        <p:attrNameLst>
                                          <p:attrName>ppt_x</p:attrName>
                                        </p:attrNameLst>
                                      </p:cBhvr>
                                      <p:tavLst>
                                        <p:tav tm="0">
                                          <p:val>
                                            <p:fltVal val="0.5"/>
                                          </p:val>
                                        </p:tav>
                                        <p:tav tm="100000">
                                          <p:val>
                                            <p:strVal val="#ppt_x"/>
                                          </p:val>
                                        </p:tav>
                                      </p:tavLst>
                                    </p:anim>
                                    <p:anim calcmode="lin" valueType="num">
                                      <p:cBhvr>
                                        <p:cTn id="26" dur="750" fill="hold"/>
                                        <p:tgtEl>
                                          <p:spTgt spid="2"/>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750" fill="hold"/>
                                        <p:tgtEl>
                                          <p:spTgt spid="4"/>
                                        </p:tgtEl>
                                        <p:attrNameLst>
                                          <p:attrName>ppt_w</p:attrName>
                                        </p:attrNameLst>
                                      </p:cBhvr>
                                      <p:tavLst>
                                        <p:tav tm="0">
                                          <p:val>
                                            <p:fltVal val="0"/>
                                          </p:val>
                                        </p:tav>
                                        <p:tav tm="100000">
                                          <p:val>
                                            <p:strVal val="#ppt_w"/>
                                          </p:val>
                                        </p:tav>
                                      </p:tavLst>
                                    </p:anim>
                                    <p:anim calcmode="lin" valueType="num">
                                      <p:cBhvr>
                                        <p:cTn id="30" dur="750" fill="hold"/>
                                        <p:tgtEl>
                                          <p:spTgt spid="4"/>
                                        </p:tgtEl>
                                        <p:attrNameLst>
                                          <p:attrName>ppt_h</p:attrName>
                                        </p:attrNameLst>
                                      </p:cBhvr>
                                      <p:tavLst>
                                        <p:tav tm="0">
                                          <p:val>
                                            <p:fltVal val="0"/>
                                          </p:val>
                                        </p:tav>
                                        <p:tav tm="100000">
                                          <p:val>
                                            <p:strVal val="#ppt_h"/>
                                          </p:val>
                                        </p:tav>
                                      </p:tavLst>
                                    </p:anim>
                                    <p:animEffect transition="in" filter="fade">
                                      <p:cBhvr>
                                        <p:cTn id="31" dur="750"/>
                                        <p:tgtEl>
                                          <p:spTgt spid="4"/>
                                        </p:tgtEl>
                                      </p:cBhvr>
                                    </p:animEffect>
                                    <p:anim calcmode="lin" valueType="num">
                                      <p:cBhvr>
                                        <p:cTn id="32" dur="750" fill="hold"/>
                                        <p:tgtEl>
                                          <p:spTgt spid="4"/>
                                        </p:tgtEl>
                                        <p:attrNameLst>
                                          <p:attrName>ppt_x</p:attrName>
                                        </p:attrNameLst>
                                      </p:cBhvr>
                                      <p:tavLst>
                                        <p:tav tm="0">
                                          <p:val>
                                            <p:fltVal val="0.5"/>
                                          </p:val>
                                        </p:tav>
                                        <p:tav tm="100000">
                                          <p:val>
                                            <p:strVal val="#ppt_x"/>
                                          </p:val>
                                        </p:tav>
                                      </p:tavLst>
                                    </p:anim>
                                    <p:anim calcmode="lin" valueType="num">
                                      <p:cBhvr>
                                        <p:cTn id="33" dur="750" fill="hold"/>
                                        <p:tgtEl>
                                          <p:spTgt spid="4"/>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47" presetClass="entr" presetSubtype="0" fill="hold" nodeType="afterEffect">
                                  <p:stCondLst>
                                    <p:cond delay="0"/>
                                  </p:stCondLst>
                                  <p:childTnLst>
                                    <p:set>
                                      <p:cBhvr>
                                        <p:cTn id="36" dur="1" fill="hold">
                                          <p:stCondLst>
                                            <p:cond delay="0"/>
                                          </p:stCondLst>
                                        </p:cTn>
                                        <p:tgtEl>
                                          <p:spTgt spid="27660"/>
                                        </p:tgtEl>
                                        <p:attrNameLst>
                                          <p:attrName>style.visibility</p:attrName>
                                        </p:attrNameLst>
                                      </p:cBhvr>
                                      <p:to>
                                        <p:strVal val="visible"/>
                                      </p:to>
                                    </p:set>
                                    <p:animEffect transition="in" filter="fade">
                                      <p:cBhvr>
                                        <p:cTn id="37" dur="1000"/>
                                        <p:tgtEl>
                                          <p:spTgt spid="27660"/>
                                        </p:tgtEl>
                                      </p:cBhvr>
                                    </p:animEffect>
                                    <p:anim calcmode="lin" valueType="num">
                                      <p:cBhvr>
                                        <p:cTn id="38" dur="1000" fill="hold"/>
                                        <p:tgtEl>
                                          <p:spTgt spid="27660"/>
                                        </p:tgtEl>
                                        <p:attrNameLst>
                                          <p:attrName>ppt_x</p:attrName>
                                        </p:attrNameLst>
                                      </p:cBhvr>
                                      <p:tavLst>
                                        <p:tav tm="0">
                                          <p:val>
                                            <p:strVal val="#ppt_x"/>
                                          </p:val>
                                        </p:tav>
                                        <p:tav tm="100000">
                                          <p:val>
                                            <p:strVal val="#ppt_x"/>
                                          </p:val>
                                        </p:tav>
                                      </p:tavLst>
                                    </p:anim>
                                    <p:anim calcmode="lin" valueType="num">
                                      <p:cBhvr>
                                        <p:cTn id="39" dur="1000" fill="hold"/>
                                        <p:tgtEl>
                                          <p:spTgt spid="2766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27664"/>
                                        </p:tgtEl>
                                        <p:attrNameLst>
                                          <p:attrName>style.visibility</p:attrName>
                                        </p:attrNameLst>
                                      </p:cBhvr>
                                      <p:to>
                                        <p:strVal val="visible"/>
                                      </p:to>
                                    </p:set>
                                    <p:animEffect transition="in" filter="wipe(up)">
                                      <p:cBhvr>
                                        <p:cTn id="43" dur="2000"/>
                                        <p:tgtEl>
                                          <p:spTgt spid="27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9" name="Picture 14" descr="C:\Users\Administrator\Desktop\花.png"/>
          <p:cNvPicPr>
            <a:picLocks noChangeAspect="1" noChangeArrowheads="1"/>
          </p:cNvPicPr>
          <p:nvPr/>
        </p:nvPicPr>
        <p:blipFill>
          <a:blip r:embed="rId1">
            <a:duotone>
              <a:schemeClr val="bg2">
                <a:shade val="45000"/>
                <a:satMod val="135000"/>
              </a:schemeClr>
              <a:prstClr val="white"/>
            </a:duotone>
          </a:blip>
          <a:srcRect/>
          <a:stretch>
            <a:fillRect/>
          </a:stretch>
        </p:blipFill>
        <p:spPr bwMode="auto">
          <a:xfrm>
            <a:off x="0" y="3885257"/>
            <a:ext cx="9144000" cy="1266825"/>
          </a:xfrm>
          <a:prstGeom prst="rect">
            <a:avLst/>
          </a:prstGeom>
          <a:noFill/>
        </p:spPr>
      </p:pic>
      <p:pic>
        <p:nvPicPr>
          <p:cNvPr id="4" name="Picture 36" descr="中国地图副本"/>
          <p:cNvPicPr>
            <a:picLocks noChangeAspect="1" noChangeArrowheads="1"/>
          </p:cNvPicPr>
          <p:nvPr/>
        </p:nvPicPr>
        <p:blipFill>
          <a:blip r:embed="rId2" cstate="print">
            <a:grayscl/>
            <a:extLst>
              <a:ext uri="{BEBA8EAE-BF5A-486C-A8C5-ECC9F3942E4B}">
                <a14:imgProps xmlns:a14="http://schemas.microsoft.com/office/drawing/2010/main">
                  <a14:imgLayer r:embed="rId3">
                    <a14:imgEffect>
                      <a14:brightnessContrast bright="22000" contrast="-38000"/>
                    </a14:imgEffect>
                    <a14:imgEffect>
                      <a14:colorTemperature colorTemp="11500"/>
                    </a14:imgEffect>
                    <a14:imgEffect>
                      <a14:saturation sat="210000"/>
                    </a14:imgEffect>
                    <a14:imgEffect>
                      <a14:sharpenSoften amount="50000"/>
                    </a14:imgEffect>
                  </a14:imgLayer>
                </a14:imgProps>
              </a:ext>
              <a:ext uri="{28A0092B-C50C-407E-A947-70E740481C1C}">
                <a14:useLocalDpi xmlns:a14="http://schemas.microsoft.com/office/drawing/2010/main" val="0"/>
              </a:ext>
            </a:extLst>
          </a:blip>
          <a:srcRect b="17883"/>
          <a:stretch>
            <a:fillRect/>
          </a:stretch>
        </p:blipFill>
        <p:spPr bwMode="auto">
          <a:xfrm>
            <a:off x="1534111" y="1347614"/>
            <a:ext cx="3812961" cy="2466232"/>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椭圆 4"/>
          <p:cNvSpPr/>
          <p:nvPr/>
        </p:nvSpPr>
        <p:spPr>
          <a:xfrm>
            <a:off x="4749834" y="2621913"/>
            <a:ext cx="241356" cy="181017"/>
          </a:xfrm>
          <a:prstGeom prst="ellipse">
            <a:avLst/>
          </a:prstGeom>
          <a:solidFill>
            <a:schemeClr val="accent2">
              <a:lumMod val="50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effectLst/>
              <a:uLnTx/>
              <a:uFillTx/>
              <a:latin typeface="Arial" panose="020B0604020202020204"/>
              <a:ea typeface="宋体" panose="02010600030101010101" pitchFamily="2" charset="-122"/>
              <a:cs typeface="+mn-cs"/>
            </a:endParaRPr>
          </a:p>
        </p:txBody>
      </p:sp>
      <p:sp>
        <p:nvSpPr>
          <p:cNvPr id="6" name="Line 56"/>
          <p:cNvSpPr>
            <a:spLocks noChangeShapeType="1"/>
          </p:cNvSpPr>
          <p:nvPr/>
        </p:nvSpPr>
        <p:spPr bwMode="auto">
          <a:xfrm flipH="1">
            <a:off x="4870511" y="2712422"/>
            <a:ext cx="3405821" cy="0"/>
          </a:xfrm>
          <a:prstGeom prst="line">
            <a:avLst/>
          </a:prstGeom>
          <a:noFill/>
          <a:ln w="12700">
            <a:solidFill>
              <a:schemeClr val="tx1"/>
            </a:solidFill>
            <a:rou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latin typeface="Arial" panose="020B0604020202020204" pitchFamily="34" charset="0"/>
              <a:ea typeface="微软雅黑" panose="020B0503020204020204" pitchFamily="34" charset="-122"/>
            </a:endParaRPr>
          </a:p>
        </p:txBody>
      </p:sp>
      <p:sp>
        <p:nvSpPr>
          <p:cNvPr id="7" name="TextBox 52"/>
          <p:cNvSpPr txBox="1">
            <a:spLocks noChangeArrowheads="1"/>
          </p:cNvSpPr>
          <p:nvPr/>
        </p:nvSpPr>
        <p:spPr bwMode="auto">
          <a:xfrm>
            <a:off x="5148677" y="2730218"/>
            <a:ext cx="2519363" cy="369332"/>
          </a:xfrm>
          <a:prstGeom prst="rect">
            <a:avLst/>
          </a:prstGeom>
          <a:noFill/>
          <a:ln w="9525">
            <a:noFill/>
            <a:miter lim="800000"/>
          </a:ln>
        </p:spPr>
        <p:txBody>
          <a:bodyPr>
            <a:spAutoFit/>
          </a:bodyPr>
          <a:lstStyle/>
          <a:p>
            <a:pPr fontAlgn="base">
              <a:spcBef>
                <a:spcPct val="0"/>
              </a:spcBef>
              <a:spcAft>
                <a:spcPct val="0"/>
              </a:spcAft>
            </a:pPr>
            <a:r>
              <a:rPr lang="zh-CN" altLang="en-US" dirty="0">
                <a:latin typeface="微软雅黑" panose="020B0503020204020204" pitchFamily="34" charset="-122"/>
                <a:ea typeface="微软雅黑" panose="020B0503020204020204" pitchFamily="34" charset="-122"/>
              </a:rPr>
              <a:t>单击添加文本</a:t>
            </a:r>
            <a:r>
              <a:rPr lang="en-US" altLang="zh-CN" dirty="0">
                <a:latin typeface="微软雅黑" panose="020B0503020204020204" pitchFamily="34" charset="-122"/>
                <a:ea typeface="微软雅黑" panose="020B0503020204020204" pitchFamily="34" charset="-122"/>
              </a:rPr>
              <a:t> … …</a:t>
            </a:r>
            <a:endParaRPr lang="zh-CN" altLang="en-US" dirty="0">
              <a:latin typeface="微软雅黑" panose="020B0503020204020204" pitchFamily="34" charset="-122"/>
              <a:ea typeface="微软雅黑" panose="020B0503020204020204" pitchFamily="34" charset="-122"/>
            </a:endParaRPr>
          </a:p>
        </p:txBody>
      </p:sp>
      <p:sp>
        <p:nvSpPr>
          <p:cNvPr id="8" name="椭圆 7"/>
          <p:cNvSpPr/>
          <p:nvPr/>
        </p:nvSpPr>
        <p:spPr>
          <a:xfrm>
            <a:off x="3525387" y="3186269"/>
            <a:ext cx="230890" cy="173168"/>
          </a:xfrm>
          <a:prstGeom prst="ellipse">
            <a:avLst/>
          </a:prstGeom>
          <a:solidFill>
            <a:schemeClr val="accent2">
              <a:lumMod val="50000"/>
            </a:schemeClr>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C00000"/>
              </a:solidFill>
              <a:effectLst/>
              <a:uLnTx/>
              <a:uFillTx/>
              <a:latin typeface="Arial" panose="020B0604020202020204"/>
              <a:ea typeface="宋体" panose="02010600030101010101" pitchFamily="2" charset="-122"/>
              <a:cs typeface="+mn-cs"/>
            </a:endParaRPr>
          </a:p>
        </p:txBody>
      </p:sp>
      <p:sp>
        <p:nvSpPr>
          <p:cNvPr id="9" name="Rectangle 55"/>
          <p:cNvSpPr>
            <a:spLocks noChangeArrowheads="1"/>
          </p:cNvSpPr>
          <p:nvPr/>
        </p:nvSpPr>
        <p:spPr bwMode="auto">
          <a:xfrm>
            <a:off x="755577" y="3646210"/>
            <a:ext cx="23510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b="1" dirty="0">
                <a:solidFill>
                  <a:schemeClr val="tx1">
                    <a:lumMod val="85000"/>
                    <a:lumOff val="15000"/>
                  </a:schemeClr>
                </a:solidFill>
                <a:latin typeface="Arial" panose="020B0604020202020204" pitchFamily="34" charset="0"/>
                <a:ea typeface="微软雅黑" panose="020B0503020204020204" pitchFamily="34" charset="-122"/>
              </a:rPr>
              <a:t>单击此处添加段落文字内容</a:t>
            </a:r>
            <a:endParaRPr lang="zh-CN" altLang="en-US" sz="1050" b="1" dirty="0">
              <a:solidFill>
                <a:schemeClr val="tx1">
                  <a:lumMod val="85000"/>
                  <a:lumOff val="15000"/>
                </a:schemeClr>
              </a:solidFill>
              <a:latin typeface="Arial" panose="020B0604020202020204" pitchFamily="34" charset="0"/>
              <a:ea typeface="微软雅黑" panose="020B0503020204020204" pitchFamily="34" charset="-122"/>
            </a:endParaRPr>
          </a:p>
          <a:p>
            <a:pPr fontAlgn="base">
              <a:spcBef>
                <a:spcPct val="0"/>
              </a:spcBef>
              <a:spcAft>
                <a:spcPct val="0"/>
              </a:spcAft>
            </a:pPr>
            <a:r>
              <a:rPr lang="zh-CN" altLang="en-US" sz="900" dirty="0">
                <a:solidFill>
                  <a:schemeClr val="tx1">
                    <a:lumMod val="85000"/>
                    <a:lumOff val="15000"/>
                  </a:schemeClr>
                </a:solidFill>
                <a:latin typeface="Arial" panose="020B0604020202020204" pitchFamily="34" charset="0"/>
                <a:ea typeface="微软雅黑" panose="020B0503020204020204" pitchFamily="34" charset="-122"/>
              </a:rPr>
              <a:t>单击此处添加段落文字内容</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endParaRPr>
          </a:p>
          <a:p>
            <a:pPr fontAlgn="base">
              <a:spcBef>
                <a:spcPct val="0"/>
              </a:spcBef>
              <a:spcAft>
                <a:spcPct val="0"/>
              </a:spcAft>
            </a:pPr>
            <a:r>
              <a:rPr lang="zh-CN" altLang="en-US" sz="900" dirty="0">
                <a:solidFill>
                  <a:schemeClr val="tx1">
                    <a:lumMod val="85000"/>
                    <a:lumOff val="15000"/>
                  </a:schemeClr>
                </a:solidFill>
                <a:latin typeface="Arial" panose="020B0604020202020204" pitchFamily="34" charset="0"/>
                <a:ea typeface="微软雅黑" panose="020B0503020204020204" pitchFamily="34" charset="-122"/>
              </a:rPr>
              <a:t>单击此处添加段落文字内容</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endParaRPr>
          </a:p>
        </p:txBody>
      </p:sp>
      <p:grpSp>
        <p:nvGrpSpPr>
          <p:cNvPr id="10" name="组合 9"/>
          <p:cNvGrpSpPr/>
          <p:nvPr/>
        </p:nvGrpSpPr>
        <p:grpSpPr>
          <a:xfrm>
            <a:off x="859532" y="3265710"/>
            <a:ext cx="2771774" cy="364019"/>
            <a:chOff x="381000" y="3096770"/>
            <a:chExt cx="2771774" cy="485359"/>
          </a:xfrm>
        </p:grpSpPr>
        <p:sp>
          <p:nvSpPr>
            <p:cNvPr id="11" name="Line 54"/>
            <p:cNvSpPr>
              <a:spLocks noChangeShapeType="1"/>
            </p:cNvSpPr>
            <p:nvPr/>
          </p:nvSpPr>
          <p:spPr bwMode="auto">
            <a:xfrm flipV="1">
              <a:off x="2643186" y="3096770"/>
              <a:ext cx="509588" cy="483092"/>
            </a:xfrm>
            <a:prstGeom prst="line">
              <a:avLst/>
            </a:prstGeom>
            <a:noFill/>
            <a:ln w="12700">
              <a:solidFill>
                <a:schemeClr val="tx1"/>
              </a:solidFill>
              <a:rou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srgbClr val="C00000"/>
                </a:solidFill>
                <a:effectLst/>
                <a:uLnTx/>
                <a:uFillTx/>
                <a:latin typeface="Arial" panose="020B0604020202020204" pitchFamily="34" charset="0"/>
                <a:ea typeface="微软雅黑" panose="020B0503020204020204" pitchFamily="34" charset="-122"/>
              </a:endParaRPr>
            </a:p>
          </p:txBody>
        </p:sp>
        <p:sp>
          <p:nvSpPr>
            <p:cNvPr id="12" name="Line 54"/>
            <p:cNvSpPr>
              <a:spLocks noChangeShapeType="1"/>
            </p:cNvSpPr>
            <p:nvPr/>
          </p:nvSpPr>
          <p:spPr bwMode="auto">
            <a:xfrm>
              <a:off x="381000" y="3582129"/>
              <a:ext cx="2270125" cy="0"/>
            </a:xfrm>
            <a:prstGeom prst="line">
              <a:avLst/>
            </a:prstGeom>
            <a:noFill/>
            <a:ln w="12700">
              <a:solidFill>
                <a:schemeClr val="tx1"/>
              </a:solidFill>
              <a:rou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srgbClr val="C00000"/>
                </a:solidFill>
                <a:effectLst/>
                <a:uLnTx/>
                <a:uFillTx/>
                <a:latin typeface="Arial" panose="020B0604020202020204" pitchFamily="34" charset="0"/>
                <a:ea typeface="微软雅黑" panose="020B0503020204020204" pitchFamily="34" charset="-122"/>
              </a:endParaRPr>
            </a:p>
          </p:txBody>
        </p:sp>
      </p:grpSp>
      <p:sp>
        <p:nvSpPr>
          <p:cNvPr id="13" name="Text Box 5"/>
          <p:cNvSpPr txBox="1">
            <a:spLocks noChangeArrowheads="1"/>
          </p:cNvSpPr>
          <p:nvPr/>
        </p:nvSpPr>
        <p:spPr bwMode="auto">
          <a:xfrm>
            <a:off x="5136221" y="2283718"/>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latin typeface="微软雅黑" panose="020B0503020204020204" pitchFamily="34" charset="-122"/>
                <a:ea typeface="微软雅黑" panose="020B0503020204020204" pitchFamily="34" charset="-122"/>
              </a:rPr>
              <a:t>单击此处添加段落文字内容</a:t>
            </a:r>
            <a:endParaRPr lang="zh-CN" altLang="en-US" sz="2000" b="1" dirty="0">
              <a:latin typeface="微软雅黑" panose="020B0503020204020204" pitchFamily="34" charset="-122"/>
              <a:ea typeface="微软雅黑" panose="020B0503020204020204" pitchFamily="34" charset="-122"/>
            </a:endParaRPr>
          </a:p>
        </p:txBody>
      </p:sp>
      <p:sp>
        <p:nvSpPr>
          <p:cNvPr id="14" name="矩形 13"/>
          <p:cNvSpPr/>
          <p:nvPr/>
        </p:nvSpPr>
        <p:spPr>
          <a:xfrm>
            <a:off x="5353098" y="3846117"/>
            <a:ext cx="1525863" cy="677108"/>
          </a:xfrm>
          <a:prstGeom prst="rect">
            <a:avLst/>
          </a:prstGeom>
        </p:spPr>
        <p:txBody>
          <a:bodyPr wrap="square">
            <a:spAutoFit/>
          </a:bodyPr>
          <a:lstStyle/>
          <a:p>
            <a:pPr>
              <a:defRPr/>
            </a:pPr>
            <a:r>
              <a:rPr lang="zh-CN" altLang="en-US" sz="1400" b="1" dirty="0" smtClean="0">
                <a:solidFill>
                  <a:schemeClr val="tx1">
                    <a:lumMod val="95000"/>
                    <a:lumOff val="5000"/>
                  </a:schemeClr>
                </a:solidFill>
                <a:latin typeface="微软雅黑" panose="020B0503020204020204" pitchFamily="34" charset="-122"/>
                <a:ea typeface="微软雅黑" panose="020B0503020204020204" pitchFamily="34" charset="-122"/>
              </a:rPr>
              <a:t>    补充说明</a:t>
            </a:r>
            <a:endPar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在此录入</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在此录入</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7014416" y="3846117"/>
            <a:ext cx="1482006" cy="677108"/>
          </a:xfrm>
          <a:prstGeom prst="rect">
            <a:avLst/>
          </a:prstGeom>
        </p:spPr>
        <p:txBody>
          <a:bodyPr wrap="square">
            <a:spAutoFit/>
          </a:bodyPr>
          <a:lstStyle/>
          <a:p>
            <a:pPr>
              <a:defRPr/>
            </a:pPr>
            <a:r>
              <a:rPr lang="zh-CN" altLang="en-US" sz="1400" b="1" dirty="0" smtClean="0">
                <a:solidFill>
                  <a:schemeClr val="tx1">
                    <a:lumMod val="95000"/>
                    <a:lumOff val="5000"/>
                  </a:schemeClr>
                </a:solidFill>
                <a:latin typeface="微软雅黑" panose="020B0503020204020204" pitchFamily="34" charset="-122"/>
                <a:ea typeface="微软雅黑" panose="020B0503020204020204" pitchFamily="34" charset="-122"/>
              </a:rPr>
              <a:t>    补充说明</a:t>
            </a:r>
            <a:endParaRPr lang="zh-CN" altLang="en-US" sz="1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在此录入文字</a:t>
            </a:r>
            <a:endPar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录入</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7058279" y="3913937"/>
            <a:ext cx="147754" cy="110816"/>
          </a:xfrm>
          <a:prstGeom prst="ellipse">
            <a:avLst/>
          </a:prstGeom>
          <a:solidFill>
            <a:schemeClr val="accent2">
              <a:lumMod val="50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a:ea typeface="宋体" panose="02010600030101010101" pitchFamily="2" charset="-122"/>
              <a:cs typeface="+mn-cs"/>
            </a:endParaRPr>
          </a:p>
        </p:txBody>
      </p:sp>
      <p:sp>
        <p:nvSpPr>
          <p:cNvPr id="18" name="椭圆 17"/>
          <p:cNvSpPr/>
          <p:nvPr/>
        </p:nvSpPr>
        <p:spPr>
          <a:xfrm>
            <a:off x="5408457" y="3909701"/>
            <a:ext cx="145572" cy="109179"/>
          </a:xfrm>
          <a:prstGeom prst="ellipse">
            <a:avLst/>
          </a:prstGeom>
          <a:solidFill>
            <a:schemeClr val="accent2">
              <a:lumMod val="50000"/>
            </a:schemeClr>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anim calcmode="lin" valueType="num">
                                      <p:cBhvr>
                                        <p:cTn id="16" dur="750" fill="hold"/>
                                        <p:tgtEl>
                                          <p:spTgt spid="4"/>
                                        </p:tgtEl>
                                        <p:attrNameLst>
                                          <p:attrName>ppt_x</p:attrName>
                                        </p:attrNameLst>
                                      </p:cBhvr>
                                      <p:tavLst>
                                        <p:tav tm="0">
                                          <p:val>
                                            <p:strVal val="#ppt_x"/>
                                          </p:val>
                                        </p:tav>
                                        <p:tav tm="100000">
                                          <p:val>
                                            <p:strVal val="#ppt_x"/>
                                          </p:val>
                                        </p:tav>
                                      </p:tavLst>
                                    </p:anim>
                                    <p:anim calcmode="lin" valueType="num">
                                      <p:cBhvr>
                                        <p:cTn id="17" dur="75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3" presetClass="entr" presetSubtype="3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strVal val="(6*min(max(#ppt_w*#ppt_h,.3),1)-7.4)/-.7*#ppt_w"/>
                                          </p:val>
                                        </p:tav>
                                        <p:tav tm="100000">
                                          <p:val>
                                            <p:strVal val="#ppt_w"/>
                                          </p:val>
                                        </p:tav>
                                      </p:tavLst>
                                    </p:anim>
                                    <p:anim calcmode="lin" valueType="num">
                                      <p:cBhvr>
                                        <p:cTn id="22" dur="500" fill="hold"/>
                                        <p:tgtEl>
                                          <p:spTgt spid="5"/>
                                        </p:tgtEl>
                                        <p:attrNameLst>
                                          <p:attrName>ppt_h</p:attrName>
                                        </p:attrNameLst>
                                      </p:cBhvr>
                                      <p:tavLst>
                                        <p:tav tm="0">
                                          <p:val>
                                            <p:strVal val="(6*min(max(#ppt_w*#ppt_h,.3),1)-7.4)/-.7*#ppt_h"/>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strVal val="1+(6*min(max(#ppt_w*#ppt_h,.3),1)-7.4)/-.7*#ppt_h/2"/>
                                          </p:val>
                                        </p:tav>
                                        <p:tav tm="100000">
                                          <p:val>
                                            <p:strVal val="#ppt_y"/>
                                          </p:val>
                                        </p:tav>
                                      </p:tavLst>
                                    </p:anim>
                                  </p:childTnLst>
                                </p:cTn>
                              </p:par>
                              <p:par>
                                <p:cTn id="25" presetID="49" presetClass="entr" presetSubtype="0" decel="10000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250"/>
                                        <p:tgtEl>
                                          <p:spTgt spid="13"/>
                                        </p:tgtEl>
                                        <p:attrNameLst>
                                          <p:attrName>ppt_x</p:attrName>
                                        </p:attrNameLst>
                                      </p:cBhvr>
                                      <p:tavLst>
                                        <p:tav tm="0">
                                          <p:val>
                                            <p:strVal val="#ppt_x-#ppt_w*1.125000"/>
                                          </p:val>
                                        </p:tav>
                                        <p:tav tm="100000">
                                          <p:val>
                                            <p:strVal val="#ppt_x"/>
                                          </p:val>
                                        </p:tav>
                                      </p:tavLst>
                                    </p:anim>
                                    <p:animEffect transition="in" filter="wipe(right)">
                                      <p:cBhvr>
                                        <p:cTn id="35" dur="250"/>
                                        <p:tgtEl>
                                          <p:spTgt spid="13"/>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250"/>
                                        <p:tgtEl>
                                          <p:spTgt spid="7"/>
                                        </p:tgtEl>
                                        <p:attrNameLst>
                                          <p:attrName>ppt_x</p:attrName>
                                        </p:attrNameLst>
                                      </p:cBhvr>
                                      <p:tavLst>
                                        <p:tav tm="0">
                                          <p:val>
                                            <p:strVal val="#ppt_x+#ppt_w*1.125000"/>
                                          </p:val>
                                        </p:tav>
                                        <p:tav tm="100000">
                                          <p:val>
                                            <p:strVal val="#ppt_x"/>
                                          </p:val>
                                        </p:tav>
                                      </p:tavLst>
                                    </p:anim>
                                    <p:animEffect transition="in" filter="wipe(left)">
                                      <p:cBhvr>
                                        <p:cTn id="39" dur="250"/>
                                        <p:tgtEl>
                                          <p:spTgt spid="7"/>
                                        </p:tgtEl>
                                      </p:cBhvr>
                                    </p:animEffect>
                                  </p:childTnLst>
                                </p:cTn>
                              </p:par>
                            </p:childTnLst>
                          </p:cTn>
                        </p:par>
                        <p:par>
                          <p:cTn id="40" fill="hold">
                            <p:stCondLst>
                              <p:cond delay="2000"/>
                            </p:stCondLst>
                            <p:childTnLst>
                              <p:par>
                                <p:cTn id="41" presetID="23" presetClass="entr" presetSubtype="3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250" fill="hold"/>
                                        <p:tgtEl>
                                          <p:spTgt spid="8"/>
                                        </p:tgtEl>
                                        <p:attrNameLst>
                                          <p:attrName>ppt_w</p:attrName>
                                        </p:attrNameLst>
                                      </p:cBhvr>
                                      <p:tavLst>
                                        <p:tav tm="0">
                                          <p:val>
                                            <p:strVal val="(6*min(max(#ppt_w*#ppt_h,.3),1)-7.4)/-.7*#ppt_w"/>
                                          </p:val>
                                        </p:tav>
                                        <p:tav tm="100000">
                                          <p:val>
                                            <p:strVal val="#ppt_w"/>
                                          </p:val>
                                        </p:tav>
                                      </p:tavLst>
                                    </p:anim>
                                    <p:anim calcmode="lin" valueType="num">
                                      <p:cBhvr>
                                        <p:cTn id="44" dur="250" fill="hold"/>
                                        <p:tgtEl>
                                          <p:spTgt spid="8"/>
                                        </p:tgtEl>
                                        <p:attrNameLst>
                                          <p:attrName>ppt_h</p:attrName>
                                        </p:attrNameLst>
                                      </p:cBhvr>
                                      <p:tavLst>
                                        <p:tav tm="0">
                                          <p:val>
                                            <p:strVal val="(6*min(max(#ppt_w*#ppt_h,.3),1)-7.4)/-.7*#ppt_h"/>
                                          </p:val>
                                        </p:tav>
                                        <p:tav tm="100000">
                                          <p:val>
                                            <p:strVal val="#ppt_h"/>
                                          </p:val>
                                        </p:tav>
                                      </p:tavLst>
                                    </p:anim>
                                    <p:anim calcmode="lin" valueType="num">
                                      <p:cBhvr>
                                        <p:cTn id="45" dur="250" fill="hold"/>
                                        <p:tgtEl>
                                          <p:spTgt spid="8"/>
                                        </p:tgtEl>
                                        <p:attrNameLst>
                                          <p:attrName>ppt_x</p:attrName>
                                        </p:attrNameLst>
                                      </p:cBhvr>
                                      <p:tavLst>
                                        <p:tav tm="0">
                                          <p:val>
                                            <p:fltVal val="0.5"/>
                                          </p:val>
                                        </p:tav>
                                        <p:tav tm="100000">
                                          <p:val>
                                            <p:strVal val="#ppt_x"/>
                                          </p:val>
                                        </p:tav>
                                      </p:tavLst>
                                    </p:anim>
                                    <p:anim calcmode="lin" valueType="num">
                                      <p:cBhvr>
                                        <p:cTn id="46"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2500"/>
                            </p:stCondLst>
                            <p:childTnLst>
                              <p:par>
                                <p:cTn id="48" presetID="22" presetClass="entr" presetSubtype="2"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250"/>
                                        <p:tgtEl>
                                          <p:spTgt spid="10"/>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250" fill="hold"/>
                                        <p:tgtEl>
                                          <p:spTgt spid="9"/>
                                        </p:tgtEl>
                                        <p:attrNameLst>
                                          <p:attrName>ppt_x</p:attrName>
                                        </p:attrNameLst>
                                      </p:cBhvr>
                                      <p:tavLst>
                                        <p:tav tm="0">
                                          <p:val>
                                            <p:strVal val="0-#ppt_w/2"/>
                                          </p:val>
                                        </p:tav>
                                        <p:tav tm="100000">
                                          <p:val>
                                            <p:strVal val="#ppt_x"/>
                                          </p:val>
                                        </p:tav>
                                      </p:tavLst>
                                    </p:anim>
                                    <p:anim calcmode="lin" valueType="num">
                                      <p:cBhvr additive="base">
                                        <p:cTn id="54" dur="2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3" presetClass="entr" presetSubtype="3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250" fill="hold"/>
                                        <p:tgtEl>
                                          <p:spTgt spid="16"/>
                                        </p:tgtEl>
                                        <p:attrNameLst>
                                          <p:attrName>ppt_w</p:attrName>
                                        </p:attrNameLst>
                                      </p:cBhvr>
                                      <p:tavLst>
                                        <p:tav tm="0">
                                          <p:val>
                                            <p:strVal val="(6*min(max(#ppt_w*#ppt_h,.3),1)-7.4)/-.7*#ppt_w"/>
                                          </p:val>
                                        </p:tav>
                                        <p:tav tm="100000">
                                          <p:val>
                                            <p:strVal val="#ppt_w"/>
                                          </p:val>
                                        </p:tav>
                                      </p:tavLst>
                                    </p:anim>
                                    <p:anim calcmode="lin" valueType="num">
                                      <p:cBhvr>
                                        <p:cTn id="59" dur="250" fill="hold"/>
                                        <p:tgtEl>
                                          <p:spTgt spid="16"/>
                                        </p:tgtEl>
                                        <p:attrNameLst>
                                          <p:attrName>ppt_h</p:attrName>
                                        </p:attrNameLst>
                                      </p:cBhvr>
                                      <p:tavLst>
                                        <p:tav tm="0">
                                          <p:val>
                                            <p:strVal val="(6*min(max(#ppt_w*#ppt_h,.3),1)-7.4)/-.7*#ppt_h"/>
                                          </p:val>
                                        </p:tav>
                                        <p:tav tm="100000">
                                          <p:val>
                                            <p:strVal val="#ppt_h"/>
                                          </p:val>
                                        </p:tav>
                                      </p:tavLst>
                                    </p:anim>
                                    <p:anim calcmode="lin" valueType="num">
                                      <p:cBhvr>
                                        <p:cTn id="60" dur="250" fill="hold"/>
                                        <p:tgtEl>
                                          <p:spTgt spid="16"/>
                                        </p:tgtEl>
                                        <p:attrNameLst>
                                          <p:attrName>ppt_x</p:attrName>
                                        </p:attrNameLst>
                                      </p:cBhvr>
                                      <p:tavLst>
                                        <p:tav tm="0">
                                          <p:val>
                                            <p:fltVal val="0.5"/>
                                          </p:val>
                                        </p:tav>
                                        <p:tav tm="100000">
                                          <p:val>
                                            <p:strVal val="#ppt_x"/>
                                          </p:val>
                                        </p:tav>
                                      </p:tavLst>
                                    </p:anim>
                                    <p:anim calcmode="lin" valueType="num">
                                      <p:cBhvr>
                                        <p:cTn id="61" dur="2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3500"/>
                            </p:stCondLst>
                            <p:childTnLst>
                              <p:par>
                                <p:cTn id="63" presetID="23" presetClass="entr" presetSubtype="36"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250" fill="hold"/>
                                        <p:tgtEl>
                                          <p:spTgt spid="18"/>
                                        </p:tgtEl>
                                        <p:attrNameLst>
                                          <p:attrName>ppt_w</p:attrName>
                                        </p:attrNameLst>
                                      </p:cBhvr>
                                      <p:tavLst>
                                        <p:tav tm="0">
                                          <p:val>
                                            <p:strVal val="(6*min(max(#ppt_w*#ppt_h,.3),1)-7.4)/-.7*#ppt_w"/>
                                          </p:val>
                                        </p:tav>
                                        <p:tav tm="100000">
                                          <p:val>
                                            <p:strVal val="#ppt_w"/>
                                          </p:val>
                                        </p:tav>
                                      </p:tavLst>
                                    </p:anim>
                                    <p:anim calcmode="lin" valueType="num">
                                      <p:cBhvr>
                                        <p:cTn id="66" dur="250" fill="hold"/>
                                        <p:tgtEl>
                                          <p:spTgt spid="18"/>
                                        </p:tgtEl>
                                        <p:attrNameLst>
                                          <p:attrName>ppt_h</p:attrName>
                                        </p:attrNameLst>
                                      </p:cBhvr>
                                      <p:tavLst>
                                        <p:tav tm="0">
                                          <p:val>
                                            <p:strVal val="(6*min(max(#ppt_w*#ppt_h,.3),1)-7.4)/-.7*#ppt_h"/>
                                          </p:val>
                                        </p:tav>
                                        <p:tav tm="100000">
                                          <p:val>
                                            <p:strVal val="#ppt_h"/>
                                          </p:val>
                                        </p:tav>
                                      </p:tavLst>
                                    </p:anim>
                                    <p:anim calcmode="lin" valueType="num">
                                      <p:cBhvr>
                                        <p:cTn id="67" dur="250" fill="hold"/>
                                        <p:tgtEl>
                                          <p:spTgt spid="18"/>
                                        </p:tgtEl>
                                        <p:attrNameLst>
                                          <p:attrName>ppt_x</p:attrName>
                                        </p:attrNameLst>
                                      </p:cBhvr>
                                      <p:tavLst>
                                        <p:tav tm="0">
                                          <p:val>
                                            <p:fltVal val="0.5"/>
                                          </p:val>
                                        </p:tav>
                                        <p:tav tm="100000">
                                          <p:val>
                                            <p:strVal val="#ppt_x"/>
                                          </p:val>
                                        </p:tav>
                                      </p:tavLst>
                                    </p:anim>
                                    <p:anim calcmode="lin" valueType="num">
                                      <p:cBhvr>
                                        <p:cTn id="68" dur="25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400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250" fill="hold"/>
                                        <p:tgtEl>
                                          <p:spTgt spid="15"/>
                                        </p:tgtEl>
                                        <p:attrNameLst>
                                          <p:attrName>ppt_x</p:attrName>
                                        </p:attrNameLst>
                                      </p:cBhvr>
                                      <p:tavLst>
                                        <p:tav tm="0">
                                          <p:val>
                                            <p:strVal val="#ppt_x"/>
                                          </p:val>
                                        </p:tav>
                                        <p:tav tm="100000">
                                          <p:val>
                                            <p:strVal val="#ppt_x"/>
                                          </p:val>
                                        </p:tav>
                                      </p:tavLst>
                                    </p:anim>
                                    <p:anim calcmode="lin" valueType="num">
                                      <p:cBhvr additive="base">
                                        <p:cTn id="77" dur="250" fill="hold"/>
                                        <p:tgtEl>
                                          <p:spTgt spid="15"/>
                                        </p:tgtEl>
                                        <p:attrNameLst>
                                          <p:attrName>ppt_y</p:attrName>
                                        </p:attrNameLst>
                                      </p:cBhvr>
                                      <p:tavLst>
                                        <p:tav tm="0">
                                          <p:val>
                                            <p:strVal val="1+#ppt_h/2"/>
                                          </p:val>
                                        </p:tav>
                                        <p:tav tm="100000">
                                          <p:val>
                                            <p:strVal val="#ppt_y"/>
                                          </p:val>
                                        </p:tav>
                                      </p:tavLst>
                                    </p:anim>
                                  </p:childTnLst>
                                </p:cTn>
                              </p:par>
                              <p:par>
                                <p:cTn id="78" presetID="10" presetClass="entr" presetSubtype="0" fill="hold"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animBg="1"/>
      <p:bldP spid="7" grpId="0"/>
      <p:bldP spid="8" grpId="0" animBg="1"/>
      <p:bldP spid="9" grpId="0"/>
      <p:bldP spid="13" grpId="0"/>
      <p:bldP spid="14" grpId="0"/>
      <p:bldP spid="15" grpId="0"/>
      <p:bldP spid="16"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grpSp>
        <p:nvGrpSpPr>
          <p:cNvPr id="2" name="组合 33"/>
          <p:cNvGrpSpPr/>
          <p:nvPr/>
        </p:nvGrpSpPr>
        <p:grpSpPr bwMode="auto">
          <a:xfrm>
            <a:off x="2143125" y="1285876"/>
            <a:ext cx="5329238" cy="696516"/>
            <a:chOff x="2143107" y="1714488"/>
            <a:chExt cx="5328937" cy="928694"/>
          </a:xfrm>
        </p:grpSpPr>
        <p:pic>
          <p:nvPicPr>
            <p:cNvPr id="35" name="Picture 3" descr="C:\Users\Administrator\Desktop\水墨 .png"/>
            <p:cNvPicPr>
              <a:picLocks noChangeAspect="1" noChangeArrowheads="1"/>
            </p:cNvPicPr>
            <p:nvPr/>
          </p:nvPicPr>
          <p:blipFill>
            <a:blip r:embed="rId1"/>
            <a:srcRect/>
            <a:stretch>
              <a:fillRect/>
            </a:stretch>
          </p:blipFill>
          <p:spPr bwMode="auto">
            <a:xfrm>
              <a:off x="2143107" y="1714488"/>
              <a:ext cx="5328937" cy="928694"/>
            </a:xfrm>
            <a:prstGeom prst="rect">
              <a:avLst/>
            </a:prstGeom>
            <a:noFill/>
            <a:ln w="9525">
              <a:noFill/>
              <a:miter lim="800000"/>
              <a:headEnd/>
              <a:tailEnd/>
            </a:ln>
          </p:spPr>
        </p:pic>
        <p:sp>
          <p:nvSpPr>
            <p:cNvPr id="36" name="TextBox 35"/>
            <p:cNvSpPr txBox="1"/>
            <p:nvPr/>
          </p:nvSpPr>
          <p:spPr>
            <a:xfrm>
              <a:off x="2643142" y="2033578"/>
              <a:ext cx="2377440" cy="49244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3" name="组合 36"/>
          <p:cNvGrpSpPr/>
          <p:nvPr/>
        </p:nvGrpSpPr>
        <p:grpSpPr bwMode="auto">
          <a:xfrm>
            <a:off x="2143125" y="1976438"/>
            <a:ext cx="5329238" cy="696516"/>
            <a:chOff x="2143107" y="2635244"/>
            <a:chExt cx="5328937" cy="928694"/>
          </a:xfrm>
        </p:grpSpPr>
        <p:pic>
          <p:nvPicPr>
            <p:cNvPr id="38" name="Picture 3" descr="C:\Users\Administrator\Desktop\水墨 .png"/>
            <p:cNvPicPr>
              <a:picLocks noChangeAspect="1" noChangeArrowheads="1"/>
            </p:cNvPicPr>
            <p:nvPr/>
          </p:nvPicPr>
          <p:blipFill>
            <a:blip r:embed="rId1"/>
            <a:srcRect/>
            <a:stretch>
              <a:fillRect/>
            </a:stretch>
          </p:blipFill>
          <p:spPr bwMode="auto">
            <a:xfrm>
              <a:off x="2143107" y="2635244"/>
              <a:ext cx="5328937" cy="928694"/>
            </a:xfrm>
            <a:prstGeom prst="rect">
              <a:avLst/>
            </a:prstGeom>
            <a:noFill/>
            <a:ln w="9525">
              <a:noFill/>
              <a:miter lim="800000"/>
              <a:headEnd/>
              <a:tailEnd/>
            </a:ln>
          </p:spPr>
        </p:pic>
        <p:sp>
          <p:nvSpPr>
            <p:cNvPr id="39" name="TextBox 38"/>
            <p:cNvSpPr txBox="1"/>
            <p:nvPr/>
          </p:nvSpPr>
          <p:spPr>
            <a:xfrm>
              <a:off x="2643142" y="2954334"/>
              <a:ext cx="2377440" cy="49244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4" name="组合 39"/>
          <p:cNvGrpSpPr/>
          <p:nvPr/>
        </p:nvGrpSpPr>
        <p:grpSpPr bwMode="auto">
          <a:xfrm>
            <a:off x="2143125" y="2719387"/>
            <a:ext cx="5329238" cy="696516"/>
            <a:chOff x="2143107" y="3625852"/>
            <a:chExt cx="5328937" cy="928694"/>
          </a:xfrm>
        </p:grpSpPr>
        <p:pic>
          <p:nvPicPr>
            <p:cNvPr id="41" name="Picture 3" descr="C:\Users\Administrator\Desktop\水墨 .png"/>
            <p:cNvPicPr>
              <a:picLocks noChangeAspect="1" noChangeArrowheads="1"/>
            </p:cNvPicPr>
            <p:nvPr/>
          </p:nvPicPr>
          <p:blipFill>
            <a:blip r:embed="rId1"/>
            <a:srcRect/>
            <a:stretch>
              <a:fillRect/>
            </a:stretch>
          </p:blipFill>
          <p:spPr bwMode="auto">
            <a:xfrm>
              <a:off x="2143107" y="3625852"/>
              <a:ext cx="5328937" cy="928694"/>
            </a:xfrm>
            <a:prstGeom prst="rect">
              <a:avLst/>
            </a:prstGeom>
            <a:noFill/>
            <a:ln w="9525">
              <a:noFill/>
              <a:miter lim="800000"/>
              <a:headEnd/>
              <a:tailEnd/>
            </a:ln>
          </p:spPr>
        </p:pic>
        <p:sp>
          <p:nvSpPr>
            <p:cNvPr id="42" name="TextBox 41"/>
            <p:cNvSpPr txBox="1"/>
            <p:nvPr/>
          </p:nvSpPr>
          <p:spPr>
            <a:xfrm>
              <a:off x="2643142" y="3944942"/>
              <a:ext cx="2377440" cy="49244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5" name="组合 42"/>
          <p:cNvGrpSpPr/>
          <p:nvPr/>
        </p:nvGrpSpPr>
        <p:grpSpPr bwMode="auto">
          <a:xfrm>
            <a:off x="2143125" y="3455194"/>
            <a:ext cx="5329238" cy="696516"/>
            <a:chOff x="2143107" y="4606934"/>
            <a:chExt cx="5328937" cy="928694"/>
          </a:xfrm>
        </p:grpSpPr>
        <p:pic>
          <p:nvPicPr>
            <p:cNvPr id="44" name="Picture 3" descr="C:\Users\Administrator\Desktop\水墨 .png"/>
            <p:cNvPicPr>
              <a:picLocks noChangeAspect="1" noChangeArrowheads="1"/>
            </p:cNvPicPr>
            <p:nvPr/>
          </p:nvPicPr>
          <p:blipFill>
            <a:blip r:embed="rId1"/>
            <a:srcRect/>
            <a:stretch>
              <a:fillRect/>
            </a:stretch>
          </p:blipFill>
          <p:spPr bwMode="auto">
            <a:xfrm>
              <a:off x="2143107" y="4606934"/>
              <a:ext cx="5328937" cy="928694"/>
            </a:xfrm>
            <a:prstGeom prst="rect">
              <a:avLst/>
            </a:prstGeom>
            <a:noFill/>
            <a:ln w="9525">
              <a:noFill/>
              <a:miter lim="800000"/>
              <a:headEnd/>
              <a:tailEnd/>
            </a:ln>
          </p:spPr>
        </p:pic>
        <p:sp>
          <p:nvSpPr>
            <p:cNvPr id="45" name="TextBox 44"/>
            <p:cNvSpPr txBox="1"/>
            <p:nvPr/>
          </p:nvSpPr>
          <p:spPr>
            <a:xfrm>
              <a:off x="2643142" y="4926024"/>
              <a:ext cx="2377440" cy="49244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pic>
        <p:nvPicPr>
          <p:cNvPr id="15" name="Picture 4" descr="C:\Users\Administrator\Desktop\2.png"/>
          <p:cNvPicPr>
            <a:picLocks noChangeAspect="1" noChangeArrowheads="1"/>
          </p:cNvPicPr>
          <p:nvPr/>
        </p:nvPicPr>
        <p:blipFill>
          <a:blip r:embed="rId2"/>
          <a:srcRect/>
          <a:stretch>
            <a:fillRect/>
          </a:stretch>
        </p:blipFill>
        <p:spPr bwMode="auto">
          <a:xfrm flipH="1">
            <a:off x="5292080" y="-1"/>
            <a:ext cx="3851920" cy="213151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0"/>
                                        <p:tgtEl>
                                          <p:spTgt spid="15"/>
                                        </p:tgtEl>
                                      </p:cBhvr>
                                    </p:animEffect>
                                    <p:anim calcmode="lin" valueType="num">
                                      <p:cBhvr>
                                        <p:cTn id="32" dur="2000" fill="hold"/>
                                        <p:tgtEl>
                                          <p:spTgt spid="15"/>
                                        </p:tgtEl>
                                        <p:attrNameLst>
                                          <p:attrName>ppt_x</p:attrName>
                                        </p:attrNameLst>
                                      </p:cBhvr>
                                      <p:tavLst>
                                        <p:tav tm="0">
                                          <p:val>
                                            <p:strVal val="#ppt_x"/>
                                          </p:val>
                                        </p:tav>
                                        <p:tav tm="100000">
                                          <p:val>
                                            <p:strVal val="#ppt_x"/>
                                          </p:val>
                                        </p:tav>
                                      </p:tavLst>
                                    </p:anim>
                                    <p:anim calcmode="lin" valueType="num">
                                      <p:cBhvr>
                                        <p:cTn id="33" dur="2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28" name="Picture 3" descr="C:\Users\Administrator\Desktop\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flipH="1">
            <a:off x="6823538" y="3127353"/>
            <a:ext cx="2320462" cy="201614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2327785" y="2793654"/>
            <a:ext cx="864096" cy="653366"/>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528845" y="3447020"/>
            <a:ext cx="777032" cy="300178"/>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6397965" y="2145581"/>
            <a:ext cx="766323" cy="648074"/>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959633" y="1713534"/>
            <a:ext cx="1573854" cy="1537130"/>
            <a:chOff x="959633" y="1713534"/>
            <a:chExt cx="1573854" cy="1537130"/>
          </a:xfrm>
        </p:grpSpPr>
        <p:pic>
          <p:nvPicPr>
            <p:cNvPr id="1026" name="Picture 2" descr="C:\Users\Administrator\Desktop\11519219_230238617143_2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9633" y="1713534"/>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397746" y="2297433"/>
              <a:ext cx="755335" cy="400110"/>
            </a:xfrm>
            <a:prstGeom prst="rect">
              <a:avLst/>
            </a:prstGeom>
            <a:noFill/>
          </p:spPr>
          <p:txBody>
            <a:bodyPr wrap="none" rtlCol="0">
              <a:spAutoFit/>
            </a:bodyPr>
            <a:lstStyle/>
            <a:p>
              <a:r>
                <a:rPr lang="en-US" altLang="zh-CN" sz="2000" b="1" dirty="0" smtClean="0"/>
                <a:t>2014</a:t>
              </a:r>
              <a:endParaRPr lang="zh-CN" altLang="en-US" sz="2000" b="1" dirty="0"/>
            </a:p>
          </p:txBody>
        </p:sp>
      </p:grpSp>
      <p:grpSp>
        <p:nvGrpSpPr>
          <p:cNvPr id="4" name="组合 3"/>
          <p:cNvGrpSpPr/>
          <p:nvPr/>
        </p:nvGrpSpPr>
        <p:grpSpPr>
          <a:xfrm>
            <a:off x="2950998" y="2889185"/>
            <a:ext cx="1573854" cy="1537130"/>
            <a:chOff x="2950998" y="2889185"/>
            <a:chExt cx="1573854" cy="1537130"/>
          </a:xfrm>
        </p:grpSpPr>
        <p:pic>
          <p:nvPicPr>
            <p:cNvPr id="5" name="Picture 2" descr="C:\Users\Administrator\Desktop\11519219_230238617143_2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563716">
              <a:off x="2950998" y="2889185"/>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389111" y="3473084"/>
              <a:ext cx="755335" cy="400110"/>
            </a:xfrm>
            <a:prstGeom prst="rect">
              <a:avLst/>
            </a:prstGeom>
            <a:noFill/>
          </p:spPr>
          <p:txBody>
            <a:bodyPr wrap="none" rtlCol="0">
              <a:spAutoFit/>
            </a:bodyPr>
            <a:lstStyle/>
            <a:p>
              <a:r>
                <a:rPr lang="en-US" altLang="zh-CN" sz="2000" b="1" dirty="0" smtClean="0"/>
                <a:t>2015</a:t>
              </a:r>
              <a:endParaRPr lang="zh-CN" altLang="en-US" sz="2000" b="1" dirty="0"/>
            </a:p>
          </p:txBody>
        </p:sp>
      </p:grpSp>
      <p:grpSp>
        <p:nvGrpSpPr>
          <p:cNvPr id="8" name="组合 7"/>
          <p:cNvGrpSpPr/>
          <p:nvPr/>
        </p:nvGrpSpPr>
        <p:grpSpPr>
          <a:xfrm>
            <a:off x="5129601" y="2348354"/>
            <a:ext cx="1537130" cy="1573854"/>
            <a:chOff x="5129601" y="2348354"/>
            <a:chExt cx="1537130" cy="1573854"/>
          </a:xfrm>
        </p:grpSpPr>
        <p:pic>
          <p:nvPicPr>
            <p:cNvPr id="6" name="Picture 2" descr="C:\Users\Administrator\Desktop\11519219_230238617143_2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306909">
              <a:off x="5111239" y="2366716"/>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5549352" y="2950615"/>
              <a:ext cx="755335" cy="400110"/>
            </a:xfrm>
            <a:prstGeom prst="rect">
              <a:avLst/>
            </a:prstGeom>
            <a:noFill/>
          </p:spPr>
          <p:txBody>
            <a:bodyPr wrap="none" rtlCol="0">
              <a:spAutoFit/>
            </a:bodyPr>
            <a:lstStyle/>
            <a:p>
              <a:r>
                <a:rPr lang="en-US" altLang="zh-CN" sz="2000" b="1" dirty="0" smtClean="0"/>
                <a:t>2016</a:t>
              </a:r>
              <a:endParaRPr lang="zh-CN" altLang="en-US" sz="2000" b="1" dirty="0"/>
            </a:p>
          </p:txBody>
        </p:sp>
      </p:grpSp>
      <p:grpSp>
        <p:nvGrpSpPr>
          <p:cNvPr id="9" name="组合 8"/>
          <p:cNvGrpSpPr/>
          <p:nvPr/>
        </p:nvGrpSpPr>
        <p:grpSpPr>
          <a:xfrm>
            <a:off x="6785783" y="758299"/>
            <a:ext cx="1537130" cy="1573854"/>
            <a:chOff x="6785783" y="758299"/>
            <a:chExt cx="1537130" cy="1573854"/>
          </a:xfrm>
        </p:grpSpPr>
        <p:pic>
          <p:nvPicPr>
            <p:cNvPr id="7" name="Picture 2" descr="C:\Users\Administrator\Desktop\11519219_230238617143_2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306909">
              <a:off x="6767421" y="77666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7156648" y="1360560"/>
              <a:ext cx="755335" cy="400110"/>
            </a:xfrm>
            <a:prstGeom prst="rect">
              <a:avLst/>
            </a:prstGeom>
            <a:noFill/>
          </p:spPr>
          <p:txBody>
            <a:bodyPr wrap="none" rtlCol="0">
              <a:spAutoFit/>
            </a:bodyPr>
            <a:lstStyle/>
            <a:p>
              <a:r>
                <a:rPr lang="en-US" altLang="zh-CN" sz="2000" b="1" dirty="0" smtClean="0"/>
                <a:t>2017</a:t>
              </a:r>
              <a:endParaRPr lang="zh-CN" altLang="en-US" sz="2000" b="1" dirty="0"/>
            </a:p>
          </p:txBody>
        </p:sp>
      </p:grpSp>
      <p:sp>
        <p:nvSpPr>
          <p:cNvPr id="30" name="TextBox 29"/>
          <p:cNvSpPr txBox="1"/>
          <p:nvPr/>
        </p:nvSpPr>
        <p:spPr>
          <a:xfrm>
            <a:off x="755283" y="3417262"/>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
        <p:nvSpPr>
          <p:cNvPr id="31" name="TextBox 30"/>
          <p:cNvSpPr txBox="1"/>
          <p:nvPr/>
        </p:nvSpPr>
        <p:spPr>
          <a:xfrm>
            <a:off x="2866531" y="1928101"/>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
        <p:nvSpPr>
          <p:cNvPr id="32" name="TextBox 31"/>
          <p:cNvSpPr txBox="1"/>
          <p:nvPr/>
        </p:nvSpPr>
        <p:spPr>
          <a:xfrm>
            <a:off x="5045146" y="3955234"/>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
        <p:nvSpPr>
          <p:cNvPr id="34" name="TextBox 33"/>
          <p:cNvSpPr txBox="1"/>
          <p:nvPr/>
        </p:nvSpPr>
        <p:spPr>
          <a:xfrm>
            <a:off x="6731947" y="2396617"/>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4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8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6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4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up)">
                                      <p:cBhvr>
                                        <p:cTn id="36" dur="1000"/>
                                        <p:tgtEl>
                                          <p:spTgt spid="3"/>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22" presetClass="entr" presetSubtype="4"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1000"/>
                                        <p:tgtEl>
                                          <p:spTgt spid="11"/>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4"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down)">
                                      <p:cBhvr>
                                        <p:cTn id="60" dur="1000"/>
                                        <p:tgtEl>
                                          <p:spTgt spid="14"/>
                                        </p:tgtEl>
                                      </p:cBhvr>
                                    </p:animEffect>
                                  </p:childTnLst>
                                </p:cTn>
                              </p:par>
                              <p:par>
                                <p:cTn id="61" presetID="42"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1" grpId="0"/>
      <p:bldP spid="32"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bwMode="auto">
          <a:xfrm>
            <a:off x="2646948" y="1360848"/>
            <a:ext cx="4229320" cy="737126"/>
            <a:chOff x="2143107" y="1714488"/>
            <a:chExt cx="5328937" cy="928694"/>
          </a:xfrm>
        </p:grpSpPr>
        <p:pic>
          <p:nvPicPr>
            <p:cNvPr id="108548" name="Picture 3" descr="C:\Users\Administrator\Desktop\水墨 .png"/>
            <p:cNvPicPr>
              <a:picLocks noChangeAspect="1" noChangeArrowheads="1"/>
            </p:cNvPicPr>
            <p:nvPr/>
          </p:nvPicPr>
          <p:blipFill>
            <a:blip r:embed="rId1"/>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1" y="2033578"/>
              <a:ext cx="2995740" cy="46531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6" name="组合 25"/>
          <p:cNvGrpSpPr/>
          <p:nvPr/>
        </p:nvGrpSpPr>
        <p:grpSpPr bwMode="auto">
          <a:xfrm>
            <a:off x="2646948" y="2091673"/>
            <a:ext cx="4229320" cy="737126"/>
            <a:chOff x="2143107" y="2635244"/>
            <a:chExt cx="5328937" cy="928694"/>
          </a:xfrm>
        </p:grpSpPr>
        <p:pic>
          <p:nvPicPr>
            <p:cNvPr id="108551" name="Picture 3" descr="C:\Users\Administrator\Desktop\水墨 .png"/>
            <p:cNvPicPr>
              <a:picLocks noChangeAspect="1" noChangeArrowheads="1"/>
            </p:cNvPicPr>
            <p:nvPr/>
          </p:nvPicPr>
          <p:blipFill>
            <a:blip r:embed="rId1"/>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1" y="2954334"/>
              <a:ext cx="2995740" cy="46531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7" name="组合 26"/>
          <p:cNvGrpSpPr/>
          <p:nvPr/>
        </p:nvGrpSpPr>
        <p:grpSpPr bwMode="auto">
          <a:xfrm>
            <a:off x="2646948" y="2877941"/>
            <a:ext cx="4229320" cy="737126"/>
            <a:chOff x="2143107" y="3625852"/>
            <a:chExt cx="5328937" cy="928694"/>
          </a:xfrm>
        </p:grpSpPr>
        <p:pic>
          <p:nvPicPr>
            <p:cNvPr id="108554" name="Picture 3" descr="C:\Users\Administrator\Desktop\水墨 .png"/>
            <p:cNvPicPr>
              <a:picLocks noChangeAspect="1" noChangeArrowheads="1"/>
            </p:cNvPicPr>
            <p:nvPr/>
          </p:nvPicPr>
          <p:blipFill>
            <a:blip r:embed="rId1"/>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1" y="3944942"/>
              <a:ext cx="2995740" cy="46531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8" name="组合 27"/>
          <p:cNvGrpSpPr/>
          <p:nvPr/>
        </p:nvGrpSpPr>
        <p:grpSpPr bwMode="auto">
          <a:xfrm>
            <a:off x="2646948" y="3656648"/>
            <a:ext cx="4229320" cy="737126"/>
            <a:chOff x="2143107" y="4606934"/>
            <a:chExt cx="5328937" cy="928694"/>
          </a:xfrm>
        </p:grpSpPr>
        <p:pic>
          <p:nvPicPr>
            <p:cNvPr id="108557" name="Picture 3" descr="C:\Users\Administrator\Desktop\水墨 .png"/>
            <p:cNvPicPr>
              <a:picLocks noChangeAspect="1" noChangeArrowheads="1"/>
            </p:cNvPicPr>
            <p:nvPr/>
          </p:nvPicPr>
          <p:blipFill>
            <a:blip r:embed="rId1"/>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1" y="4926024"/>
              <a:ext cx="2995740" cy="46531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sp>
        <p:nvSpPr>
          <p:cNvPr id="16" name="TextBox 15"/>
          <p:cNvSpPr txBox="1">
            <a:spLocks noChangeArrowheads="1"/>
          </p:cNvSpPr>
          <p:nvPr/>
        </p:nvSpPr>
        <p:spPr bwMode="auto">
          <a:xfrm>
            <a:off x="428596" y="264611"/>
            <a:ext cx="1368040" cy="411829"/>
          </a:xfrm>
          <a:prstGeom prst="rect">
            <a:avLst/>
          </a:prstGeom>
          <a:noFill/>
          <a:ln w="9525">
            <a:noFill/>
            <a:miter lim="800000"/>
          </a:ln>
        </p:spPr>
        <p:txBody>
          <a:bodyPr wrap="none" lIns="72567" tIns="36283" rIns="72567" bIns="36283">
            <a:spAutoFit/>
          </a:bodyPr>
          <a:lstStyle/>
          <a:p>
            <a:r>
              <a:rPr lang="en-US" altLang="zh-CN" sz="2200" dirty="0" smtClean="0">
                <a:latin typeface="方正大标宋简体" pitchFamily="2" charset="-122"/>
                <a:ea typeface="方正大标宋简体" pitchFamily="2" charset="-122"/>
              </a:rPr>
              <a:t>&gt;&gt;</a:t>
            </a:r>
            <a:r>
              <a:rPr lang="zh-CN" altLang="en-US" sz="2200" dirty="0" smtClean="0">
                <a:latin typeface="方正大标宋简体" pitchFamily="2" charset="-122"/>
                <a:ea typeface="方正大标宋简体" pitchFamily="2" charset="-122"/>
              </a:rPr>
              <a:t>过渡页</a:t>
            </a:r>
            <a:endParaRPr lang="zh-CN" altLang="en-US" sz="2200" dirty="0">
              <a:latin typeface="方正大标宋简体" pitchFamily="2" charset="-122"/>
              <a:ea typeface="方正大标宋简体" pitchFamily="2"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12" presetClass="exit" presetSubtype="2" fill="hold" nodeType="withEffect">
                                  <p:stCondLst>
                                    <p:cond delay="550"/>
                                  </p:stCondLst>
                                  <p:childTnLst>
                                    <p:animEffect transition="out" filter="slide(fromRigh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2" presetClass="exit" presetSubtype="2" fill="hold" nodeType="withEffect">
                                  <p:stCondLst>
                                    <p:cond delay="550"/>
                                  </p:stCondLst>
                                  <p:childTnLst>
                                    <p:animEffect transition="out" filter="slide(fromRight)">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2" presetClass="exit" presetSubtype="2" fill="hold" nodeType="withEffect">
                                  <p:stCondLst>
                                    <p:cond delay="550"/>
                                  </p:stCondLst>
                                  <p:childTnLst>
                                    <p:animEffect transition="out" filter="slide(fromRight)">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childTnLst>
                          </p:cTn>
                        </p:par>
                        <p:par>
                          <p:cTn id="37" fill="hold">
                            <p:stCondLst>
                              <p:cond delay="2000"/>
                            </p:stCondLst>
                            <p:childTnLst>
                              <p:par>
                                <p:cTn id="38" presetID="64" presetClass="path" presetSubtype="0" accel="50000" decel="50000" fill="hold" nodeType="afterEffect">
                                  <p:stCondLst>
                                    <p:cond delay="0"/>
                                  </p:stCondLst>
                                  <p:childTnLst>
                                    <p:animMotion origin="layout" path="M -4.44444E-6 -1.85185E-6 L -4.44444E-6 -0.2919 " pathEditMode="relative" rAng="0" ptsTypes="AA">
                                      <p:cBhvr>
                                        <p:cTn id="39" dur="500" fill="hold"/>
                                        <p:tgtEl>
                                          <p:spTgt spid="28"/>
                                        </p:tgtEl>
                                        <p:attrNameLst>
                                          <p:attrName>ppt_x</p:attrName>
                                          <p:attrName>ppt_y</p:attrName>
                                        </p:attrNameLst>
                                      </p:cBhvr>
                                      <p:rCtr x="0" y="-146"/>
                                    </p:animMotion>
                                  </p:childTnLst>
                                </p:cTn>
                              </p:par>
                            </p:childTnLst>
                          </p:cTn>
                        </p:par>
                        <p:par>
                          <p:cTn id="40" fill="hold">
                            <p:stCondLst>
                              <p:cond delay="2500"/>
                            </p:stCondLst>
                            <p:childTnLst>
                              <p:par>
                                <p:cTn id="41" presetID="6" presetClass="emph" presetSubtype="0" fill="hold" nodeType="afterEffect">
                                  <p:stCondLst>
                                    <p:cond delay="0"/>
                                  </p:stCondLst>
                                  <p:childTnLst>
                                    <p:animScale>
                                      <p:cBhvr>
                                        <p:cTn id="42" dur="500" fill="hold"/>
                                        <p:tgtEl>
                                          <p:spTgt spid="28"/>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20" name="Picture 4" descr="C:\Users\Administrator\Desktop\3.png"/>
          <p:cNvPicPr>
            <a:picLocks noChangeAspect="1" noChangeArrowheads="1"/>
          </p:cNvPicPr>
          <p:nvPr/>
        </p:nvPicPr>
        <p:blipFill>
          <a:blip r:embed="rId1"/>
          <a:srcRect/>
          <a:stretch>
            <a:fillRect/>
          </a:stretch>
        </p:blipFill>
        <p:spPr bwMode="auto">
          <a:xfrm>
            <a:off x="7308304" y="0"/>
            <a:ext cx="1835696" cy="5143500"/>
          </a:xfrm>
          <a:prstGeom prst="rect">
            <a:avLst/>
          </a:prstGeom>
          <a:noFill/>
        </p:spPr>
      </p:pic>
      <p:sp>
        <p:nvSpPr>
          <p:cNvPr id="4" name="Text Box 15"/>
          <p:cNvSpPr txBox="1">
            <a:spLocks noChangeArrowheads="1"/>
          </p:cNvSpPr>
          <p:nvPr/>
        </p:nvSpPr>
        <p:spPr bwMode="auto">
          <a:xfrm>
            <a:off x="4383535" y="2067095"/>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sp>
        <p:nvSpPr>
          <p:cNvPr id="5" name="Text Box 15"/>
          <p:cNvSpPr txBox="1">
            <a:spLocks noChangeArrowheads="1"/>
          </p:cNvSpPr>
          <p:nvPr/>
        </p:nvSpPr>
        <p:spPr bwMode="auto">
          <a:xfrm>
            <a:off x="4383535" y="2611434"/>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sp>
        <p:nvSpPr>
          <p:cNvPr id="6" name="Text Box 15"/>
          <p:cNvSpPr txBox="1">
            <a:spLocks noChangeArrowheads="1"/>
          </p:cNvSpPr>
          <p:nvPr/>
        </p:nvSpPr>
        <p:spPr bwMode="auto">
          <a:xfrm>
            <a:off x="4383535" y="3145693"/>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pic>
        <p:nvPicPr>
          <p:cNvPr id="8" name="Picture 6" descr="墨点"/>
          <p:cNvPicPr>
            <a:picLocks noChangeAspect="1" noChangeArrowheads="1"/>
          </p:cNvPicPr>
          <p:nvPr/>
        </p:nvPicPr>
        <p:blipFill>
          <a:blip r:embed="rId2"/>
          <a:srcRect/>
          <a:stretch>
            <a:fillRect/>
          </a:stretch>
        </p:blipFill>
        <p:spPr bwMode="auto">
          <a:xfrm rot="16200000">
            <a:off x="761917" y="1207689"/>
            <a:ext cx="3443704" cy="3316853"/>
          </a:xfrm>
          <a:prstGeom prst="rect">
            <a:avLst/>
          </a:prstGeom>
          <a:noFill/>
          <a:ln w="9525">
            <a:noFill/>
            <a:miter lim="800000"/>
            <a:headEnd/>
            <a:tailEnd/>
          </a:ln>
        </p:spPr>
      </p:pic>
      <p:sp>
        <p:nvSpPr>
          <p:cNvPr id="9" name="TextBox 8"/>
          <p:cNvSpPr txBox="1"/>
          <p:nvPr/>
        </p:nvSpPr>
        <p:spPr bwMode="auto">
          <a:xfrm>
            <a:off x="1903967" y="2610186"/>
            <a:ext cx="1107777" cy="646302"/>
          </a:xfrm>
          <a:prstGeom prst="rect">
            <a:avLst/>
          </a:prstGeom>
          <a:noFill/>
        </p:spPr>
        <p:txBody>
          <a:bodyPr wrap="none">
            <a:spAutoFit/>
          </a:bodyPr>
          <a:lstStyle/>
          <a:p>
            <a:pPr>
              <a:defRPr/>
            </a:pPr>
            <a:r>
              <a:rPr lang="zh-CN" altLang="en-US" b="1" dirty="0">
                <a:solidFill>
                  <a:schemeClr val="bg1"/>
                </a:solidFill>
                <a:effectLst>
                  <a:outerShdw blurRad="38100" dist="38100" dir="2700000" algn="tl">
                    <a:srgbClr val="000000">
                      <a:alpha val="43137"/>
                    </a:srgbClr>
                  </a:outerShdw>
                </a:effectLst>
                <a:latin typeface="+mn-ea"/>
                <a:ea typeface="+mn-ea"/>
              </a:rPr>
              <a:t>单击此处</a:t>
            </a:r>
            <a:endParaRPr lang="en-US" altLang="zh-CN" b="1" dirty="0">
              <a:solidFill>
                <a:schemeClr val="bg1"/>
              </a:solidFill>
              <a:effectLst>
                <a:outerShdw blurRad="38100" dist="38100" dir="2700000" algn="tl">
                  <a:srgbClr val="000000">
                    <a:alpha val="43137"/>
                  </a:srgbClr>
                </a:outerShdw>
              </a:effectLst>
              <a:latin typeface="+mn-ea"/>
              <a:ea typeface="+mn-ea"/>
            </a:endParaRPr>
          </a:p>
          <a:p>
            <a:pPr>
              <a:defRPr/>
            </a:pPr>
            <a:r>
              <a:rPr lang="zh-CN" altLang="en-US" b="1" dirty="0">
                <a:solidFill>
                  <a:schemeClr val="bg1"/>
                </a:solidFill>
                <a:effectLst>
                  <a:outerShdw blurRad="38100" dist="38100" dir="2700000" algn="tl">
                    <a:srgbClr val="000000">
                      <a:alpha val="43137"/>
                    </a:srgbClr>
                  </a:outerShdw>
                </a:effectLst>
                <a:latin typeface="+mn-ea"/>
                <a:ea typeface="+mn-ea"/>
              </a:rPr>
              <a:t>添加标题</a:t>
            </a:r>
            <a:endParaRPr lang="zh-CN" altLang="en-US" b="1" dirty="0">
              <a:solidFill>
                <a:schemeClr val="bg1"/>
              </a:solidFill>
              <a:effectLst>
                <a:outerShdw blurRad="38100" dist="38100" dir="2700000" algn="tl">
                  <a:srgbClr val="000000">
                    <a:alpha val="43137"/>
                  </a:srgbClr>
                </a:outerShdw>
              </a:effectLst>
              <a:latin typeface="+mn-ea"/>
              <a:ea typeface="+mn-ea"/>
            </a:endParaRPr>
          </a:p>
        </p:txBody>
      </p:sp>
      <p:pic>
        <p:nvPicPr>
          <p:cNvPr id="10" name="Picture 3" descr="C:\Users\Administrator\Desktop\88.png"/>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3738391" y="3889243"/>
            <a:ext cx="1235170" cy="5621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Administrator\Desktop\88.png"/>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4932040" y="3846416"/>
            <a:ext cx="680061" cy="30951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水墨 .png"/>
          <p:cNvPicPr>
            <a:picLocks noChangeAspect="1" noChangeArrowheads="1"/>
          </p:cNvPicPr>
          <p:nvPr/>
        </p:nvPicPr>
        <p:blipFill rotWithShape="1">
          <a:blip r:embed="rId5"/>
          <a:srcRect r="2784"/>
          <a:stretch>
            <a:fillRect/>
          </a:stretch>
        </p:blipFill>
        <p:spPr bwMode="auto">
          <a:xfrm flipH="1">
            <a:off x="4239519" y="2307026"/>
            <a:ext cx="3788865" cy="192117"/>
          </a:xfrm>
          <a:prstGeom prst="rect">
            <a:avLst/>
          </a:prstGeom>
          <a:noFill/>
          <a:ln w="9525">
            <a:noFill/>
            <a:miter lim="800000"/>
            <a:headEnd/>
            <a:tailEnd/>
          </a:ln>
        </p:spPr>
      </p:pic>
      <p:pic>
        <p:nvPicPr>
          <p:cNvPr id="13" name="Picture 3" descr="C:\Users\Administrator\Desktop\水墨 .png"/>
          <p:cNvPicPr>
            <a:picLocks noChangeAspect="1" noChangeArrowheads="1"/>
          </p:cNvPicPr>
          <p:nvPr/>
        </p:nvPicPr>
        <p:blipFill rotWithShape="1">
          <a:blip r:embed="rId5"/>
          <a:srcRect r="2784"/>
          <a:stretch>
            <a:fillRect/>
          </a:stretch>
        </p:blipFill>
        <p:spPr bwMode="auto">
          <a:xfrm flipH="1">
            <a:off x="4239519" y="2899697"/>
            <a:ext cx="3788865" cy="192117"/>
          </a:xfrm>
          <a:prstGeom prst="rect">
            <a:avLst/>
          </a:prstGeom>
          <a:noFill/>
          <a:ln w="9525">
            <a:noFill/>
            <a:miter lim="800000"/>
            <a:headEnd/>
            <a:tailEnd/>
          </a:ln>
        </p:spPr>
      </p:pic>
      <p:pic>
        <p:nvPicPr>
          <p:cNvPr id="14" name="Picture 3" descr="C:\Users\Administrator\Desktop\水墨 .png"/>
          <p:cNvPicPr>
            <a:picLocks noChangeAspect="1" noChangeArrowheads="1"/>
          </p:cNvPicPr>
          <p:nvPr/>
        </p:nvPicPr>
        <p:blipFill rotWithShape="1">
          <a:blip r:embed="rId5"/>
          <a:srcRect r="2784"/>
          <a:stretch>
            <a:fillRect/>
          </a:stretch>
        </p:blipFill>
        <p:spPr bwMode="auto">
          <a:xfrm flipH="1">
            <a:off x="4239519" y="3387745"/>
            <a:ext cx="3788865" cy="19211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31"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750"/>
                                        <p:tgtEl>
                                          <p:spTgt spid="9"/>
                                        </p:tgtEl>
                                      </p:cBhvr>
                                    </p:animEffect>
                                  </p:childTnLst>
                                </p:cTn>
                              </p:par>
                              <p:par>
                                <p:cTn id="23" presetID="41" presetClass="entr" presetSubtype="0" fill="hold" grpId="0" nodeType="withEffect">
                                  <p:stCondLst>
                                    <p:cond delay="75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 calcmode="lin" valueType="num">
                                      <p:cBhvr>
                                        <p:cTn id="2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gtEl>
                                      </p:cBhvr>
                                    </p:animEffect>
                                  </p:childTnLst>
                                </p:cTn>
                              </p:par>
                              <p:par>
                                <p:cTn id="30" presetID="22" presetClass="entr" presetSubtype="8" fill="hold" nodeType="withEffect">
                                  <p:stCondLst>
                                    <p:cond delay="205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750"/>
                                        <p:tgtEl>
                                          <p:spTgt spid="12"/>
                                        </p:tgtEl>
                                      </p:cBhvr>
                                    </p:animEffect>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0"/>
                                        <p:tgtEl>
                                          <p:spTgt spid="10"/>
                                        </p:tgtEl>
                                      </p:cBhvr>
                                    </p:animEffect>
                                    <p:anim calcmode="lin" valueType="num">
                                      <p:cBhvr>
                                        <p:cTn id="36" dur="5000" fill="hold"/>
                                        <p:tgtEl>
                                          <p:spTgt spid="10"/>
                                        </p:tgtEl>
                                        <p:attrNameLst>
                                          <p:attrName>ppt_x</p:attrName>
                                        </p:attrNameLst>
                                      </p:cBhvr>
                                      <p:tavLst>
                                        <p:tav tm="0">
                                          <p:val>
                                            <p:strVal val="#ppt_x"/>
                                          </p:val>
                                        </p:tav>
                                        <p:tav tm="100000">
                                          <p:val>
                                            <p:strVal val="#ppt_x"/>
                                          </p:val>
                                        </p:tav>
                                      </p:tavLst>
                                    </p:anim>
                                    <p:anim calcmode="lin" valueType="num">
                                      <p:cBhvr>
                                        <p:cTn id="37" dur="5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8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0"/>
                                        <p:tgtEl>
                                          <p:spTgt spid="11"/>
                                        </p:tgtEl>
                                      </p:cBhvr>
                                    </p:animEffect>
                                    <p:anim calcmode="lin" valueType="num">
                                      <p:cBhvr>
                                        <p:cTn id="41" dur="5000" fill="hold"/>
                                        <p:tgtEl>
                                          <p:spTgt spid="11"/>
                                        </p:tgtEl>
                                        <p:attrNameLst>
                                          <p:attrName>ppt_x</p:attrName>
                                        </p:attrNameLst>
                                      </p:cBhvr>
                                      <p:tavLst>
                                        <p:tav tm="0">
                                          <p:val>
                                            <p:strVal val="#ppt_x"/>
                                          </p:val>
                                        </p:tav>
                                        <p:tav tm="100000">
                                          <p:val>
                                            <p:strVal val="#ppt_x"/>
                                          </p:val>
                                        </p:tav>
                                      </p:tavLst>
                                    </p:anim>
                                    <p:anim calcmode="lin" valueType="num">
                                      <p:cBhvr>
                                        <p:cTn id="42" dur="5000" fill="hold"/>
                                        <p:tgtEl>
                                          <p:spTgt spid="11"/>
                                        </p:tgtEl>
                                        <p:attrNameLst>
                                          <p:attrName>ppt_y</p:attrName>
                                        </p:attrNameLst>
                                      </p:cBhvr>
                                      <p:tavLst>
                                        <p:tav tm="0">
                                          <p:val>
                                            <p:strVal val="#ppt_y+.1"/>
                                          </p:val>
                                        </p:tav>
                                        <p:tav tm="100000">
                                          <p:val>
                                            <p:strVal val="#ppt_y"/>
                                          </p:val>
                                        </p:tav>
                                      </p:tavLst>
                                    </p:anim>
                                  </p:childTnLst>
                                </p:cTn>
                              </p:par>
                              <p:par>
                                <p:cTn id="43" presetID="41" presetClass="entr" presetSubtype="0" fill="hold" grpId="0" nodeType="withEffect">
                                  <p:stCondLst>
                                    <p:cond delay="3050"/>
                                  </p:stCondLst>
                                  <p:iterate type="lt">
                                    <p:tmPct val="10000"/>
                                  </p:iterate>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5"/>
                                        </p:tgtEl>
                                        <p:attrNameLst>
                                          <p:attrName>ppt_y</p:attrName>
                                        </p:attrNameLst>
                                      </p:cBhvr>
                                      <p:tavLst>
                                        <p:tav tm="0">
                                          <p:val>
                                            <p:strVal val="#ppt_y"/>
                                          </p:val>
                                        </p:tav>
                                        <p:tav tm="100000">
                                          <p:val>
                                            <p:strVal val="#ppt_y"/>
                                          </p:val>
                                        </p:tav>
                                      </p:tavLst>
                                    </p:anim>
                                    <p:anim calcmode="lin" valueType="num">
                                      <p:cBhvr>
                                        <p:cTn id="4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5"/>
                                        </p:tgtEl>
                                      </p:cBhvr>
                                    </p:animEffect>
                                  </p:childTnLst>
                                </p:cTn>
                              </p:par>
                              <p:par>
                                <p:cTn id="50" presetID="22" presetClass="entr" presetSubtype="8" fill="hold" nodeType="withEffect">
                                  <p:stCondLst>
                                    <p:cond delay="445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750"/>
                                        <p:tgtEl>
                                          <p:spTgt spid="13"/>
                                        </p:tgtEl>
                                      </p:cBhvr>
                                    </p:animEffect>
                                  </p:childTnLst>
                                </p:cTn>
                              </p:par>
                              <p:par>
                                <p:cTn id="53" presetID="41" presetClass="entr" presetSubtype="0" fill="hold" grpId="0" nodeType="withEffect">
                                  <p:stCondLst>
                                    <p:cond delay="5350"/>
                                  </p:stCondLst>
                                  <p:iterate type="lt">
                                    <p:tmPct val="10000"/>
                                  </p:iterate>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
                                        </p:tgtEl>
                                        <p:attrNameLst>
                                          <p:attrName>ppt_y</p:attrName>
                                        </p:attrNameLst>
                                      </p:cBhvr>
                                      <p:tavLst>
                                        <p:tav tm="0">
                                          <p:val>
                                            <p:strVal val="#ppt_y"/>
                                          </p:val>
                                        </p:tav>
                                        <p:tav tm="100000">
                                          <p:val>
                                            <p:strVal val="#ppt_y"/>
                                          </p:val>
                                        </p:tav>
                                      </p:tavLst>
                                    </p:anim>
                                    <p:anim calcmode="lin" valueType="num">
                                      <p:cBhvr>
                                        <p:cTn id="5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
                                        </p:tgtEl>
                                      </p:cBhvr>
                                    </p:animEffect>
                                  </p:childTnLst>
                                </p:cTn>
                              </p:par>
                              <p:par>
                                <p:cTn id="60" presetID="22" presetClass="entr" presetSubtype="8" fill="hold" nodeType="withEffect">
                                  <p:stCondLst>
                                    <p:cond delay="685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6" name="Picture 2" descr="C:\Users\Administrator\Desktop\90.png"/>
          <p:cNvPicPr>
            <a:picLocks noChangeAspect="1" noChangeArrowheads="1"/>
          </p:cNvPicPr>
          <p:nvPr/>
        </p:nvPicPr>
        <p:blipFill>
          <a:blip r:embed="rId1"/>
          <a:srcRect/>
          <a:stretch>
            <a:fillRect/>
          </a:stretch>
        </p:blipFill>
        <p:spPr bwMode="auto">
          <a:xfrm>
            <a:off x="1403648" y="995463"/>
            <a:ext cx="2389765" cy="3756135"/>
          </a:xfrm>
          <a:prstGeom prst="rect">
            <a:avLst/>
          </a:prstGeom>
          <a:noFill/>
          <a:ln w="9525">
            <a:noFill/>
            <a:miter lim="800000"/>
            <a:headEnd/>
            <a:tailEnd/>
          </a:ln>
        </p:spPr>
      </p:pic>
      <p:sp>
        <p:nvSpPr>
          <p:cNvPr id="22" name="TextBox 21"/>
          <p:cNvSpPr txBox="1"/>
          <p:nvPr/>
        </p:nvSpPr>
        <p:spPr bwMode="auto">
          <a:xfrm>
            <a:off x="1859917" y="2140075"/>
            <a:ext cx="1415488" cy="831350"/>
          </a:xfrm>
          <a:prstGeom prst="rect">
            <a:avLst/>
          </a:prstGeom>
          <a:noFill/>
        </p:spPr>
        <p:txBody>
          <a:bodyPr wrap="none">
            <a:spAutoFit/>
          </a:bodyPr>
          <a:lstStyle/>
          <a:p>
            <a:pPr>
              <a:defRPr/>
            </a:pPr>
            <a:r>
              <a:rPr lang="zh-CN" altLang="en-US" sz="2400" dirty="0">
                <a:solidFill>
                  <a:schemeClr val="bg1"/>
                </a:solidFill>
                <a:latin typeface="+mn-ea"/>
                <a:ea typeface="+mn-ea"/>
              </a:rPr>
              <a:t>单击此处</a:t>
            </a:r>
            <a:endParaRPr lang="en-US" altLang="zh-CN" sz="2400" dirty="0">
              <a:solidFill>
                <a:schemeClr val="bg1"/>
              </a:solidFill>
              <a:latin typeface="+mn-ea"/>
              <a:ea typeface="+mn-ea"/>
            </a:endParaRPr>
          </a:p>
          <a:p>
            <a:pPr>
              <a:defRPr/>
            </a:pPr>
            <a:r>
              <a:rPr lang="zh-CN" altLang="en-US" sz="2400" dirty="0">
                <a:solidFill>
                  <a:schemeClr val="bg1"/>
                </a:solidFill>
                <a:latin typeface="+mn-ea"/>
                <a:ea typeface="+mn-ea"/>
              </a:rPr>
              <a:t>添加标题</a:t>
            </a:r>
            <a:endParaRPr lang="zh-CN" altLang="en-US" sz="2400" dirty="0">
              <a:solidFill>
                <a:schemeClr val="bg1"/>
              </a:solidFill>
              <a:latin typeface="+mn-ea"/>
              <a:ea typeface="+mn-ea"/>
            </a:endParaRPr>
          </a:p>
        </p:txBody>
      </p:sp>
      <p:pic>
        <p:nvPicPr>
          <p:cNvPr id="102409" name="Picture 2" descr="C:\Users\Administrator\Desktop\8.png"/>
          <p:cNvPicPr>
            <a:picLocks noChangeAspect="1" noChangeArrowheads="1"/>
          </p:cNvPicPr>
          <p:nvPr/>
        </p:nvPicPr>
        <p:blipFill>
          <a:blip r:embed="rId2"/>
          <a:srcRect/>
          <a:stretch>
            <a:fillRect/>
          </a:stretch>
        </p:blipFill>
        <p:spPr bwMode="auto">
          <a:xfrm>
            <a:off x="3995937" y="1680834"/>
            <a:ext cx="4320480" cy="1478284"/>
          </a:xfrm>
          <a:prstGeom prst="rect">
            <a:avLst/>
          </a:prstGeom>
          <a:noFill/>
          <a:ln w="9525">
            <a:noFill/>
            <a:miter lim="800000"/>
            <a:headEnd/>
            <a:tailEnd/>
          </a:ln>
        </p:spPr>
      </p:pic>
      <p:sp>
        <p:nvSpPr>
          <p:cNvPr id="102410" name="Rectangle 12"/>
          <p:cNvSpPr>
            <a:spLocks noChangeArrowheads="1"/>
          </p:cNvSpPr>
          <p:nvPr/>
        </p:nvSpPr>
        <p:spPr bwMode="auto">
          <a:xfrm>
            <a:off x="4280179" y="2220976"/>
            <a:ext cx="2629239" cy="810213"/>
          </a:xfrm>
          <a:prstGeom prst="rect">
            <a:avLst/>
          </a:prstGeom>
          <a:noFill/>
          <a:ln w="9525" algn="ctr">
            <a:noFill/>
            <a:miter lim="800000"/>
          </a:ln>
        </p:spPr>
        <p:txBody>
          <a:bodyPr>
            <a:spAutoFit/>
          </a:bodyPr>
          <a:lstStyle/>
          <a:p>
            <a:pPr eaLnBrk="0" hangingPunct="0"/>
            <a:r>
              <a:rPr lang="zh-CN" altLang="en-US" dirty="0">
                <a:solidFill>
                  <a:schemeClr val="bg1"/>
                </a:solidFill>
                <a:latin typeface="宋体" panose="02010600030101010101" pitchFamily="2" charset="-122"/>
              </a:rPr>
              <a:t>单击此处添加文字说明</a:t>
            </a:r>
            <a:endParaRPr lang="zh-CN" altLang="en-US" dirty="0">
              <a:solidFill>
                <a:schemeClr val="bg1"/>
              </a:solidFill>
              <a:latin typeface="宋体" panose="02010600030101010101" pitchFamily="2" charset="-122"/>
            </a:endParaRPr>
          </a:p>
        </p:txBody>
      </p:sp>
      <p:sp>
        <p:nvSpPr>
          <p:cNvPr id="20489" name="Rectangle 12"/>
          <p:cNvSpPr>
            <a:spLocks noChangeArrowheads="1"/>
          </p:cNvSpPr>
          <p:nvPr/>
        </p:nvSpPr>
        <p:spPr bwMode="auto">
          <a:xfrm>
            <a:off x="4067944" y="3291830"/>
            <a:ext cx="3514985" cy="673439"/>
          </a:xfrm>
          <a:prstGeom prst="rect">
            <a:avLst/>
          </a:prstGeom>
          <a:noFill/>
          <a:ln w="9525" algn="ctr">
            <a:noFill/>
            <a:miter lim="800000"/>
          </a:ln>
        </p:spPr>
        <p:txBody>
          <a:bodyPr lIns="72567" tIns="36283" rIns="72567" bIns="36283">
            <a:spAutoFit/>
          </a:bodyPr>
          <a:lstStyle/>
          <a:p>
            <a:pPr eaLnBrk="0" hangingPunct="0"/>
            <a:r>
              <a:rPr lang="zh-CN" altLang="en-US" sz="1300" dirty="0">
                <a:solidFill>
                  <a:srgbClr val="000000"/>
                </a:solidFill>
                <a:latin typeface="宋体" panose="02010600030101010101" pitchFamily="2" charset="-122"/>
              </a:rPr>
              <a:t>单击此处添加文字说明单击此处添加文字说明</a:t>
            </a:r>
            <a:endParaRPr lang="en-US" altLang="zh-CN" sz="1300" dirty="0">
              <a:solidFill>
                <a:srgbClr val="000000"/>
              </a:solidFill>
              <a:latin typeface="宋体" panose="02010600030101010101" pitchFamily="2" charset="-122"/>
            </a:endParaRPr>
          </a:p>
          <a:p>
            <a:pPr eaLnBrk="0" hangingPunct="0"/>
            <a:r>
              <a:rPr lang="zh-CN" altLang="en-US" sz="1300" dirty="0">
                <a:solidFill>
                  <a:srgbClr val="000000"/>
                </a:solidFill>
                <a:latin typeface="宋体" panose="02010600030101010101" pitchFamily="2" charset="-122"/>
              </a:rPr>
              <a:t>单击此处添加文字说明单击此处添加文字说明</a:t>
            </a:r>
            <a:endParaRPr lang="en-US" altLang="zh-CN" sz="1300" dirty="0">
              <a:solidFill>
                <a:srgbClr val="000000"/>
              </a:solidFill>
              <a:latin typeface="宋体" panose="02010600030101010101" pitchFamily="2" charset="-122"/>
            </a:endParaRPr>
          </a:p>
          <a:p>
            <a:pPr eaLnBrk="0" hangingPunct="0"/>
            <a:r>
              <a:rPr lang="zh-CN" altLang="en-US" sz="1300" dirty="0">
                <a:solidFill>
                  <a:srgbClr val="000000"/>
                </a:solidFill>
                <a:latin typeface="宋体" panose="02010600030101010101" pitchFamily="2" charset="-122"/>
              </a:rPr>
              <a:t>单击此处添加文字说明</a:t>
            </a:r>
            <a:endParaRPr lang="zh-CN" altLang="en-US" sz="1300" dirty="0">
              <a:solidFill>
                <a:srgbClr val="000000"/>
              </a:solidFill>
              <a:latin typeface="宋体" panose="02010600030101010101" pitchFamily="2" charset="-122"/>
            </a:endParaRPr>
          </a:p>
        </p:txBody>
      </p:sp>
      <p:sp>
        <p:nvSpPr>
          <p:cNvPr id="10" name="TextBox 9"/>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1" name="Picture 3" descr="C:\Users\Administrator\Desktop\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14986" y="2643758"/>
            <a:ext cx="2329014" cy="2557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102406"/>
                                        </p:tgtEl>
                                        <p:attrNameLst>
                                          <p:attrName>style.visibility</p:attrName>
                                        </p:attrNameLst>
                                      </p:cBhvr>
                                      <p:to>
                                        <p:strVal val="visible"/>
                                      </p:to>
                                    </p:set>
                                    <p:animEffect transition="in" filter="fade">
                                      <p:cBhvr>
                                        <p:cTn id="15" dur="1000"/>
                                        <p:tgtEl>
                                          <p:spTgt spid="102406"/>
                                        </p:tgtEl>
                                      </p:cBhvr>
                                    </p:animEffect>
                                    <p:anim calcmode="lin" valueType="num">
                                      <p:cBhvr>
                                        <p:cTn id="16" dur="1000" fill="hold"/>
                                        <p:tgtEl>
                                          <p:spTgt spid="102406"/>
                                        </p:tgtEl>
                                        <p:attrNameLst>
                                          <p:attrName>ppt_x</p:attrName>
                                        </p:attrNameLst>
                                      </p:cBhvr>
                                      <p:tavLst>
                                        <p:tav tm="0">
                                          <p:val>
                                            <p:strVal val="#ppt_x"/>
                                          </p:val>
                                        </p:tav>
                                        <p:tav tm="100000">
                                          <p:val>
                                            <p:strVal val="#ppt_x"/>
                                          </p:val>
                                        </p:tav>
                                      </p:tavLst>
                                    </p:anim>
                                    <p:anim calcmode="lin" valueType="num">
                                      <p:cBhvr>
                                        <p:cTn id="17" dur="1000" fill="hold"/>
                                        <p:tgtEl>
                                          <p:spTgt spid="10240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1000"/>
                                        <p:tgtEl>
                                          <p:spTgt spid="22"/>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02409"/>
                                        </p:tgtEl>
                                        <p:attrNameLst>
                                          <p:attrName>style.visibility</p:attrName>
                                        </p:attrNameLst>
                                      </p:cBhvr>
                                      <p:to>
                                        <p:strVal val="visible"/>
                                      </p:to>
                                    </p:set>
                                    <p:animEffect transition="in" filter="wipe(right)">
                                      <p:cBhvr>
                                        <p:cTn id="25" dur="1000"/>
                                        <p:tgtEl>
                                          <p:spTgt spid="102409"/>
                                        </p:tgtEl>
                                      </p:cBhvr>
                                    </p:animEffect>
                                  </p:childTnLst>
                                </p:cTn>
                              </p:par>
                              <p:par>
                                <p:cTn id="26" presetID="42" presetClass="entr" presetSubtype="0" fill="hold" grpId="0" nodeType="withEffect">
                                  <p:stCondLst>
                                    <p:cond delay="550"/>
                                  </p:stCondLst>
                                  <p:childTnLst>
                                    <p:set>
                                      <p:cBhvr>
                                        <p:cTn id="27" dur="1" fill="hold">
                                          <p:stCondLst>
                                            <p:cond delay="0"/>
                                          </p:stCondLst>
                                        </p:cTn>
                                        <p:tgtEl>
                                          <p:spTgt spid="20489"/>
                                        </p:tgtEl>
                                        <p:attrNameLst>
                                          <p:attrName>style.visibility</p:attrName>
                                        </p:attrNameLst>
                                      </p:cBhvr>
                                      <p:to>
                                        <p:strVal val="visible"/>
                                      </p:to>
                                    </p:set>
                                    <p:animEffect transition="in" filter="fade">
                                      <p:cBhvr>
                                        <p:cTn id="28" dur="1750"/>
                                        <p:tgtEl>
                                          <p:spTgt spid="20489"/>
                                        </p:tgtEl>
                                      </p:cBhvr>
                                    </p:animEffect>
                                    <p:anim calcmode="lin" valueType="num">
                                      <p:cBhvr>
                                        <p:cTn id="29" dur="1750" fill="hold"/>
                                        <p:tgtEl>
                                          <p:spTgt spid="20489"/>
                                        </p:tgtEl>
                                        <p:attrNameLst>
                                          <p:attrName>ppt_x</p:attrName>
                                        </p:attrNameLst>
                                      </p:cBhvr>
                                      <p:tavLst>
                                        <p:tav tm="0">
                                          <p:val>
                                            <p:strVal val="#ppt_x"/>
                                          </p:val>
                                        </p:tav>
                                        <p:tav tm="100000">
                                          <p:val>
                                            <p:strVal val="#ppt_x"/>
                                          </p:val>
                                        </p:tav>
                                      </p:tavLst>
                                    </p:anim>
                                    <p:anim calcmode="lin" valueType="num">
                                      <p:cBhvr>
                                        <p:cTn id="30" dur="1750" fill="hold"/>
                                        <p:tgtEl>
                                          <p:spTgt spid="20489"/>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2" presetClass="emph" presetSubtype="0" fill="hold" nodeType="withEffect">
                                  <p:stCondLst>
                                    <p:cond delay="550"/>
                                  </p:stCondLst>
                                  <p:childTnLst>
                                    <p:animRot by="120000">
                                      <p:cBhvr>
                                        <p:cTn id="35" dur="200" fill="hold">
                                          <p:stCondLst>
                                            <p:cond delay="0"/>
                                          </p:stCondLst>
                                        </p:cTn>
                                        <p:tgtEl>
                                          <p:spTgt spid="11"/>
                                        </p:tgtEl>
                                        <p:attrNameLst>
                                          <p:attrName>r</p:attrName>
                                        </p:attrNameLst>
                                      </p:cBhvr>
                                    </p:animRot>
                                    <p:animRot by="-240000">
                                      <p:cBhvr>
                                        <p:cTn id="36" dur="400" fill="hold">
                                          <p:stCondLst>
                                            <p:cond delay="400"/>
                                          </p:stCondLst>
                                        </p:cTn>
                                        <p:tgtEl>
                                          <p:spTgt spid="11"/>
                                        </p:tgtEl>
                                        <p:attrNameLst>
                                          <p:attrName>r</p:attrName>
                                        </p:attrNameLst>
                                      </p:cBhvr>
                                    </p:animRot>
                                    <p:animRot by="240000">
                                      <p:cBhvr>
                                        <p:cTn id="37" dur="400" fill="hold">
                                          <p:stCondLst>
                                            <p:cond delay="800"/>
                                          </p:stCondLst>
                                        </p:cTn>
                                        <p:tgtEl>
                                          <p:spTgt spid="11"/>
                                        </p:tgtEl>
                                        <p:attrNameLst>
                                          <p:attrName>r</p:attrName>
                                        </p:attrNameLst>
                                      </p:cBhvr>
                                    </p:animRot>
                                    <p:animRot by="-240000">
                                      <p:cBhvr>
                                        <p:cTn id="38" dur="400" fill="hold">
                                          <p:stCondLst>
                                            <p:cond delay="1200"/>
                                          </p:stCondLst>
                                        </p:cTn>
                                        <p:tgtEl>
                                          <p:spTgt spid="11"/>
                                        </p:tgtEl>
                                        <p:attrNameLst>
                                          <p:attrName>r</p:attrName>
                                        </p:attrNameLst>
                                      </p:cBhvr>
                                    </p:animRot>
                                    <p:animRot by="120000">
                                      <p:cBhvr>
                                        <p:cTn id="39" dur="400" fill="hold">
                                          <p:stCondLst>
                                            <p:cond delay="16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48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4" name="Picture 3" descr="C:\Users\Administrator\Desktop\水墨 .png"/>
          <p:cNvPicPr>
            <a:picLocks noChangeAspect="1" noChangeArrowheads="1"/>
          </p:cNvPicPr>
          <p:nvPr/>
        </p:nvPicPr>
        <p:blipFill rotWithShape="1">
          <a:blip r:embed="rId1"/>
          <a:srcRect r="2784"/>
          <a:stretch>
            <a:fillRect/>
          </a:stretch>
        </p:blipFill>
        <p:spPr bwMode="auto">
          <a:xfrm rot="1502184" flipH="1">
            <a:off x="628632" y="2555303"/>
            <a:ext cx="1783912" cy="817067"/>
          </a:xfrm>
          <a:prstGeom prst="rect">
            <a:avLst/>
          </a:prstGeom>
          <a:noFill/>
          <a:ln w="9525">
            <a:noFill/>
            <a:miter lim="800000"/>
            <a:headEnd/>
            <a:tailEnd/>
          </a:ln>
        </p:spPr>
      </p:pic>
      <p:pic>
        <p:nvPicPr>
          <p:cNvPr id="5" name="Picture 3" descr="C:\Users\Administrator\Desktop\水墨 .png"/>
          <p:cNvPicPr>
            <a:picLocks noChangeAspect="1" noChangeArrowheads="1"/>
          </p:cNvPicPr>
          <p:nvPr/>
        </p:nvPicPr>
        <p:blipFill rotWithShape="1">
          <a:blip r:embed="rId1"/>
          <a:srcRect r="2784"/>
          <a:stretch>
            <a:fillRect/>
          </a:stretch>
        </p:blipFill>
        <p:spPr bwMode="auto">
          <a:xfrm rot="20215312" flipH="1">
            <a:off x="1814595" y="2541356"/>
            <a:ext cx="1783912" cy="817067"/>
          </a:xfrm>
          <a:prstGeom prst="rect">
            <a:avLst/>
          </a:prstGeom>
          <a:noFill/>
          <a:ln w="9525">
            <a:noFill/>
            <a:miter lim="800000"/>
            <a:headEnd/>
            <a:tailEnd/>
          </a:ln>
        </p:spPr>
      </p:pic>
      <p:pic>
        <p:nvPicPr>
          <p:cNvPr id="6" name="Picture 3" descr="C:\Users\Administrator\Desktop\水墨 .png"/>
          <p:cNvPicPr>
            <a:picLocks noChangeAspect="1" noChangeArrowheads="1"/>
          </p:cNvPicPr>
          <p:nvPr/>
        </p:nvPicPr>
        <p:blipFill rotWithShape="1">
          <a:blip r:embed="rId1"/>
          <a:srcRect r="2784"/>
          <a:stretch>
            <a:fillRect/>
          </a:stretch>
        </p:blipFill>
        <p:spPr bwMode="auto">
          <a:xfrm rot="1822163" flipH="1">
            <a:off x="3102929" y="2555301"/>
            <a:ext cx="1783912" cy="817067"/>
          </a:xfrm>
          <a:prstGeom prst="rect">
            <a:avLst/>
          </a:prstGeom>
          <a:noFill/>
          <a:ln w="9525">
            <a:noFill/>
            <a:miter lim="800000"/>
            <a:headEnd/>
            <a:tailEnd/>
          </a:ln>
        </p:spPr>
      </p:pic>
      <p:pic>
        <p:nvPicPr>
          <p:cNvPr id="7" name="Picture 3" descr="C:\Users\Administrator\Desktop\水墨 .png"/>
          <p:cNvPicPr>
            <a:picLocks noChangeAspect="1" noChangeArrowheads="1"/>
          </p:cNvPicPr>
          <p:nvPr/>
        </p:nvPicPr>
        <p:blipFill rotWithShape="1">
          <a:blip r:embed="rId1"/>
          <a:srcRect r="2784"/>
          <a:stretch>
            <a:fillRect/>
          </a:stretch>
        </p:blipFill>
        <p:spPr bwMode="auto">
          <a:xfrm rot="20404567" flipH="1">
            <a:off x="4327843" y="2654418"/>
            <a:ext cx="1783912" cy="817067"/>
          </a:xfrm>
          <a:prstGeom prst="rect">
            <a:avLst/>
          </a:prstGeom>
          <a:noFill/>
          <a:ln w="9525">
            <a:noFill/>
            <a:miter lim="800000"/>
            <a:headEnd/>
            <a:tailEnd/>
          </a:ln>
        </p:spPr>
      </p:pic>
      <p:pic>
        <p:nvPicPr>
          <p:cNvPr id="8" name="Picture 3" descr="C:\Users\Administrator\Desktop\水墨 .png"/>
          <p:cNvPicPr>
            <a:picLocks noChangeAspect="1" noChangeArrowheads="1"/>
          </p:cNvPicPr>
          <p:nvPr/>
        </p:nvPicPr>
        <p:blipFill rotWithShape="1">
          <a:blip r:embed="rId1"/>
          <a:srcRect r="2784"/>
          <a:stretch>
            <a:fillRect/>
          </a:stretch>
        </p:blipFill>
        <p:spPr bwMode="auto">
          <a:xfrm rot="852896" flipH="1">
            <a:off x="5616178" y="2555303"/>
            <a:ext cx="1783912" cy="817067"/>
          </a:xfrm>
          <a:prstGeom prst="rect">
            <a:avLst/>
          </a:prstGeom>
          <a:noFill/>
          <a:ln w="9525">
            <a:noFill/>
            <a:miter lim="800000"/>
            <a:headEnd/>
            <a:tailEnd/>
          </a:ln>
        </p:spPr>
      </p:pic>
      <p:pic>
        <p:nvPicPr>
          <p:cNvPr id="9" name="Picture 3" descr="C:\Users\Administrator\Desktop\水墨 .png"/>
          <p:cNvPicPr>
            <a:picLocks noChangeAspect="1" noChangeArrowheads="1"/>
          </p:cNvPicPr>
          <p:nvPr/>
        </p:nvPicPr>
        <p:blipFill rotWithShape="1">
          <a:blip r:embed="rId1"/>
          <a:srcRect r="2784"/>
          <a:stretch>
            <a:fillRect/>
          </a:stretch>
        </p:blipFill>
        <p:spPr bwMode="auto">
          <a:xfrm rot="19242050" flipH="1">
            <a:off x="6766113" y="2385748"/>
            <a:ext cx="1783912" cy="817067"/>
          </a:xfrm>
          <a:prstGeom prst="rect">
            <a:avLst/>
          </a:prstGeom>
          <a:noFill/>
          <a:ln w="9525">
            <a:noFill/>
            <a:miter lim="800000"/>
            <a:headEnd/>
            <a:tailEnd/>
          </a:ln>
        </p:spPr>
      </p:pic>
      <p:sp>
        <p:nvSpPr>
          <p:cNvPr id="3" name="TextBox 2"/>
          <p:cNvSpPr txBox="1"/>
          <p:nvPr/>
        </p:nvSpPr>
        <p:spPr>
          <a:xfrm>
            <a:off x="2460310" y="1203598"/>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cxnSp>
        <p:nvCxnSpPr>
          <p:cNvPr id="16" name="直接连接符 15"/>
          <p:cNvCxnSpPr/>
          <p:nvPr/>
        </p:nvCxnSpPr>
        <p:spPr>
          <a:xfrm>
            <a:off x="3288841" y="1942262"/>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28555" y="3441944"/>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48835" y="3458218"/>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772971" y="2039740"/>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908583" y="1203598"/>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
        <p:nvSpPr>
          <p:cNvPr id="24" name="TextBox 23"/>
          <p:cNvSpPr txBox="1"/>
          <p:nvPr/>
        </p:nvSpPr>
        <p:spPr>
          <a:xfrm>
            <a:off x="3645898" y="4076301"/>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
        <p:nvSpPr>
          <p:cNvPr id="25" name="TextBox 24"/>
          <p:cNvSpPr txBox="1"/>
          <p:nvPr/>
        </p:nvSpPr>
        <p:spPr>
          <a:xfrm>
            <a:off x="1128308" y="4076301"/>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cxnSp>
        <p:nvCxnSpPr>
          <p:cNvPr id="26" name="直接连接符 25"/>
          <p:cNvCxnSpPr/>
          <p:nvPr/>
        </p:nvCxnSpPr>
        <p:spPr>
          <a:xfrm>
            <a:off x="7100522" y="3458218"/>
            <a:ext cx="0" cy="618083"/>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197585" y="4076301"/>
            <a:ext cx="1800493" cy="738664"/>
          </a:xfrm>
          <a:prstGeom prst="rect">
            <a:avLst/>
          </a:prstGeom>
          <a:noFill/>
        </p:spPr>
        <p:txBody>
          <a:bodyPr wrap="none" rtlCol="0">
            <a:spAutoFit/>
          </a:bodyPr>
          <a:lstStyle/>
          <a:p>
            <a:r>
              <a:rPr lang="zh-CN" altLang="en-US" sz="1400" b="1" dirty="0" smtClean="0">
                <a:solidFill>
                  <a:srgbClr val="000000"/>
                </a:solidFill>
                <a:latin typeface="宋体" panose="02010600030101010101" pitchFamily="2" charset="-122"/>
              </a:rPr>
              <a:t>在此处</a:t>
            </a:r>
            <a:r>
              <a:rPr lang="zh-CN" altLang="en-US" sz="1400" b="1" dirty="0">
                <a:solidFill>
                  <a:srgbClr val="000000"/>
                </a:solidFill>
                <a:latin typeface="宋体" panose="02010600030101010101" pitchFamily="2" charset="-122"/>
              </a:rPr>
              <a:t>添加文字</a:t>
            </a:r>
            <a:r>
              <a:rPr lang="zh-CN" altLang="en-US" sz="1400" b="1" dirty="0" smtClean="0">
                <a:solidFill>
                  <a:srgbClr val="000000"/>
                </a:solidFill>
                <a:latin typeface="宋体" panose="02010600030101010101" pitchFamily="2" charset="-122"/>
              </a:rPr>
              <a:t>说明</a:t>
            </a:r>
            <a:endParaRPr lang="en-US" altLang="zh-CN" sz="1400" b="1" dirty="0" smtClean="0">
              <a:solidFill>
                <a:srgbClr val="000000"/>
              </a:solidFill>
              <a:latin typeface="宋体" panose="02010600030101010101" pitchFamily="2" charset="-122"/>
            </a:endParaRPr>
          </a:p>
          <a:p>
            <a:r>
              <a:rPr lang="zh-CN" altLang="en-US" sz="1400" b="1" dirty="0" smtClean="0">
                <a:solidFill>
                  <a:srgbClr val="000000"/>
                </a:solidFill>
                <a:latin typeface="宋体" panose="02010600030101010101" pitchFamily="2" charset="-122"/>
              </a:rPr>
              <a:t>在</a:t>
            </a:r>
            <a:r>
              <a:rPr lang="zh-CN" altLang="en-US" sz="1400" b="1" dirty="0">
                <a:solidFill>
                  <a:srgbClr val="000000"/>
                </a:solidFill>
                <a:latin typeface="宋体" panose="02010600030101010101" pitchFamily="2" charset="-122"/>
              </a:rPr>
              <a:t>此处添加文字说明</a:t>
            </a:r>
            <a:endParaRPr lang="en-US" altLang="zh-CN" sz="1400" b="1" dirty="0">
              <a:solidFill>
                <a:srgbClr val="000000"/>
              </a:solidFill>
              <a:latin typeface="宋体" panose="02010600030101010101" pitchFamily="2" charset="-122"/>
            </a:endParaRPr>
          </a:p>
          <a:p>
            <a:r>
              <a:rPr lang="zh-CN" altLang="en-US" sz="1400" b="1" dirty="0">
                <a:solidFill>
                  <a:srgbClr val="000000"/>
                </a:solidFill>
                <a:latin typeface="宋体" panose="02010600030101010101" pitchFamily="2" charset="-122"/>
              </a:rPr>
              <a:t>在此处添加文字</a:t>
            </a:r>
            <a:r>
              <a:rPr lang="zh-CN" altLang="en-US" sz="1400" b="1" dirty="0" smtClean="0">
                <a:solidFill>
                  <a:srgbClr val="000000"/>
                </a:solidFill>
                <a:latin typeface="宋体" panose="02010600030101010101" pitchFamily="2" charset="-122"/>
              </a:rPr>
              <a:t>说明</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800"/>
                                        <p:tgtEl>
                                          <p:spTgt spid="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800"/>
                                        <p:tgtEl>
                                          <p:spTgt spid="5"/>
                                        </p:tgtEl>
                                      </p:cBhvr>
                                    </p:animEffect>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800"/>
                                        <p:tgtEl>
                                          <p:spTgt spid="6"/>
                                        </p:tgtEl>
                                      </p:cBhvr>
                                    </p:animEffect>
                                  </p:childTnLst>
                                </p:cTn>
                              </p:par>
                            </p:childTnLst>
                          </p:cTn>
                        </p:par>
                        <p:par>
                          <p:cTn id="44" fill="hold">
                            <p:stCondLst>
                              <p:cond delay="6000"/>
                            </p:stCondLst>
                            <p:childTnLst>
                              <p:par>
                                <p:cTn id="45" presetID="22" presetClass="entr" presetSubtype="1"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22" presetClass="entr" presetSubtype="8"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800"/>
                                        <p:tgtEl>
                                          <p:spTgt spid="7"/>
                                        </p:tgtEl>
                                      </p:cBhvr>
                                    </p:animEffect>
                                  </p:childTnLst>
                                </p:cTn>
                              </p:par>
                            </p:childTnLst>
                          </p:cTn>
                        </p:par>
                        <p:par>
                          <p:cTn id="58" fill="hold">
                            <p:stCondLst>
                              <p:cond delay="8500"/>
                            </p:stCondLst>
                            <p:childTnLst>
                              <p:par>
                                <p:cTn id="59" presetID="22" presetClass="entr" presetSubtype="1"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up)">
                                      <p:cBhvr>
                                        <p:cTn id="61" dur="500"/>
                                        <p:tgtEl>
                                          <p:spTgt spid="22"/>
                                        </p:tgtEl>
                                      </p:cBhvr>
                                    </p:animEffect>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22" presetClass="entr" presetSubtype="8"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800"/>
                                        <p:tgtEl>
                                          <p:spTgt spid="8"/>
                                        </p:tgtEl>
                                      </p:cBhvr>
                                    </p:animEffect>
                                  </p:childTnLst>
                                </p:cTn>
                              </p:par>
                            </p:childTnLst>
                          </p:cTn>
                        </p:par>
                        <p:par>
                          <p:cTn id="72" fill="hold">
                            <p:stCondLst>
                              <p:cond delay="11000"/>
                            </p:stCondLst>
                            <p:childTnLst>
                              <p:par>
                                <p:cTn id="73" presetID="22" presetClass="entr" presetSubtype="1"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500"/>
                                        <p:tgtEl>
                                          <p:spTgt spid="26"/>
                                        </p:tgtEl>
                                      </p:cBhvr>
                                    </p:animEffect>
                                  </p:childTnLst>
                                </p:cTn>
                              </p:par>
                            </p:childTnLst>
                          </p:cTn>
                        </p:par>
                        <p:par>
                          <p:cTn id="76" fill="hold">
                            <p:stCondLst>
                              <p:cond delay="115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12500"/>
                            </p:stCondLst>
                            <p:childTnLst>
                              <p:par>
                                <p:cTn id="83" presetID="2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left)">
                                      <p:cBhvr>
                                        <p:cTn id="85"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P spid="23" grpId="0"/>
      <p:bldP spid="24" grpId="0"/>
      <p:bldP spid="25"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9" descr="C:\Users\Administrator\Desktop\中国风 红色马年副本.jpg"/>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5000"/>
                    </a14:imgEffect>
                  </a14:imgLayer>
                </a14:imgProps>
              </a:ext>
            </a:extLst>
          </a:blip>
          <a:srcRect/>
          <a:stretch>
            <a:fillRect/>
          </a:stretch>
        </p:blipFill>
        <p:spPr bwMode="auto">
          <a:xfrm>
            <a:off x="0" y="0"/>
            <a:ext cx="9144000" cy="5143501"/>
          </a:xfrm>
          <a:prstGeom prst="rect">
            <a:avLst/>
          </a:prstGeom>
          <a:noFill/>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5" y="2461260"/>
            <a:ext cx="9144000" cy="2682240"/>
          </a:xfrm>
          <a:prstGeom prst="rect">
            <a:avLst/>
          </a:prstGeom>
        </p:spPr>
      </p:pic>
      <p:pic>
        <p:nvPicPr>
          <p:cNvPr id="14" name="Picture 9" descr="C:\Users\Administrator\Desktop\b.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p:blipFill>
        <p:spPr bwMode="auto">
          <a:xfrm rot="3928460">
            <a:off x="9428295" y="3307061"/>
            <a:ext cx="3158411" cy="2583956"/>
          </a:xfrm>
          <a:prstGeom prst="rect">
            <a:avLst/>
          </a:prstGeom>
          <a:noFill/>
        </p:spPr>
      </p:pic>
      <p:pic>
        <p:nvPicPr>
          <p:cNvPr id="21" name="Picture 13" descr="未标题-1"/>
          <p:cNvPicPr>
            <a:picLocks noChangeAspect="1" noChangeArrowheads="1"/>
          </p:cNvPicPr>
          <p:nvPr/>
        </p:nvPicPr>
        <p:blipFill>
          <a:blip r:embed="rId6"/>
          <a:srcRect/>
          <a:stretch>
            <a:fillRect/>
          </a:stretch>
        </p:blipFill>
        <p:spPr bwMode="auto">
          <a:xfrm rot="-181100">
            <a:off x="3648481" y="4179923"/>
            <a:ext cx="1448080" cy="838232"/>
          </a:xfrm>
          <a:prstGeom prst="rect">
            <a:avLst/>
          </a:prstGeom>
          <a:noFill/>
          <a:ln w="9525">
            <a:noFill/>
            <a:miter lim="800000"/>
            <a:headEnd/>
            <a:tailEnd/>
          </a:ln>
        </p:spPr>
      </p:pic>
      <p:pic>
        <p:nvPicPr>
          <p:cNvPr id="29" name="Picture 4" descr="C:\Users\Administrator\Desktop\2.png"/>
          <p:cNvPicPr>
            <a:picLocks noChangeAspect="1" noChangeArrowheads="1"/>
          </p:cNvPicPr>
          <p:nvPr/>
        </p:nvPicPr>
        <p:blipFill rotWithShape="1">
          <a:blip r:embed="rId7">
            <a:extLst>
              <a:ext uri="{BEBA8EAE-BF5A-486C-A8C5-ECC9F3942E4B}">
                <a14:imgProps xmlns:a14="http://schemas.microsoft.com/office/drawing/2010/main">
                  <a14:imgLayer r:embed="rId8">
                    <a14:imgEffect>
                      <a14:sharpenSoften amount="50000"/>
                    </a14:imgEffect>
                  </a14:imgLayer>
                </a14:imgProps>
              </a:ext>
            </a:extLst>
          </a:blip>
          <a:srcRect t="11098"/>
          <a:stretch>
            <a:fillRect/>
          </a:stretch>
        </p:blipFill>
        <p:spPr bwMode="auto">
          <a:xfrm flipH="1">
            <a:off x="5292080" y="0"/>
            <a:ext cx="3851920" cy="1894948"/>
          </a:xfrm>
          <a:prstGeom prst="rect">
            <a:avLst/>
          </a:prstGeom>
          <a:noFill/>
        </p:spPr>
      </p:pic>
      <p:pic>
        <p:nvPicPr>
          <p:cNvPr id="32" name="Picture 14" descr="99"/>
          <p:cNvPicPr>
            <a:picLocks noChangeAspect="1" noChangeArrowheads="1"/>
          </p:cNvPicPr>
          <p:nvPr/>
        </p:nvPicPr>
        <p:blipFill>
          <a:blip r:embed="rId9"/>
          <a:srcRect/>
          <a:stretch>
            <a:fillRect/>
          </a:stretch>
        </p:blipFill>
        <p:spPr bwMode="auto">
          <a:xfrm>
            <a:off x="6778884" y="-357217"/>
            <a:ext cx="254000" cy="203200"/>
          </a:xfrm>
          <a:prstGeom prst="rect">
            <a:avLst/>
          </a:prstGeom>
          <a:noFill/>
        </p:spPr>
      </p:pic>
      <p:pic>
        <p:nvPicPr>
          <p:cNvPr id="33" name="Picture 15" descr="99"/>
          <p:cNvPicPr>
            <a:picLocks noChangeAspect="1" noChangeArrowheads="1"/>
          </p:cNvPicPr>
          <p:nvPr/>
        </p:nvPicPr>
        <p:blipFill>
          <a:blip r:embed="rId9"/>
          <a:srcRect/>
          <a:stretch>
            <a:fillRect/>
          </a:stretch>
        </p:blipFill>
        <p:spPr bwMode="auto">
          <a:xfrm>
            <a:off x="7713921" y="-125442"/>
            <a:ext cx="144463" cy="115887"/>
          </a:xfrm>
          <a:prstGeom prst="rect">
            <a:avLst/>
          </a:prstGeom>
          <a:noFill/>
        </p:spPr>
      </p:pic>
      <p:pic>
        <p:nvPicPr>
          <p:cNvPr id="34" name="Picture 16" descr="99"/>
          <p:cNvPicPr>
            <a:picLocks noChangeAspect="1" noChangeArrowheads="1"/>
          </p:cNvPicPr>
          <p:nvPr/>
        </p:nvPicPr>
        <p:blipFill>
          <a:blip r:embed="rId9"/>
          <a:srcRect/>
          <a:stretch>
            <a:fillRect/>
          </a:stretch>
        </p:blipFill>
        <p:spPr bwMode="auto">
          <a:xfrm>
            <a:off x="8436234" y="-644555"/>
            <a:ext cx="254000" cy="203200"/>
          </a:xfrm>
          <a:prstGeom prst="rect">
            <a:avLst/>
          </a:prstGeom>
          <a:noFill/>
        </p:spPr>
      </p:pic>
      <p:sp>
        <p:nvSpPr>
          <p:cNvPr id="35" name="TextBox 34"/>
          <p:cNvSpPr txBox="1"/>
          <p:nvPr/>
        </p:nvSpPr>
        <p:spPr>
          <a:xfrm>
            <a:off x="3203848" y="1923678"/>
            <a:ext cx="2954655" cy="646331"/>
          </a:xfrm>
          <a:prstGeom prst="rect">
            <a:avLst/>
          </a:prstGeom>
          <a:noFill/>
        </p:spPr>
        <p:txBody>
          <a:bodyPr wrap="none" rtlCol="0">
            <a:spAutoFit/>
          </a:bodyPr>
          <a:lstStyle/>
          <a:p>
            <a:r>
              <a:rPr lang="zh-CN" altLang="en-US" sz="3600" dirty="0" smtClean="0">
                <a:latin typeface="叶根友毛笔行书" pitchFamily="2" charset="-122"/>
                <a:ea typeface="叶根友毛笔行书" pitchFamily="2" charset="-122"/>
              </a:rPr>
              <a:t>感谢您的欣赏</a:t>
            </a:r>
            <a:endParaRPr lang="zh-CN" altLang="en-US" sz="3600" dirty="0">
              <a:latin typeface="叶根友毛笔行书" pitchFamily="2" charset="-122"/>
              <a:ea typeface="叶根友毛笔行书" pitchFamily="2" charset="-122"/>
            </a:endParaRPr>
          </a:p>
        </p:txBody>
      </p:sp>
      <p:sp>
        <p:nvSpPr>
          <p:cNvPr id="36" name="TextBox 35"/>
          <p:cNvSpPr txBox="1"/>
          <p:nvPr/>
        </p:nvSpPr>
        <p:spPr>
          <a:xfrm>
            <a:off x="2778914" y="2609325"/>
            <a:ext cx="3953326" cy="338554"/>
          </a:xfrm>
          <a:prstGeom prst="rect">
            <a:avLst/>
          </a:prstGeom>
          <a:noFill/>
        </p:spPr>
        <p:txBody>
          <a:bodyPr wrap="none" rtlCol="0">
            <a:spAutoFit/>
          </a:bodyPr>
          <a:lstStyle/>
          <a:p>
            <a:r>
              <a:rPr lang="zh-CN" altLang="en-US" sz="1600" u="sng" dirty="0" smtClean="0">
                <a:latin typeface="微软雅黑" panose="020B0503020204020204" pitchFamily="34" charset="-122"/>
                <a:ea typeface="微软雅黑" panose="020B0503020204020204" pitchFamily="34" charset="-122"/>
              </a:rPr>
              <a:t>适合传统</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文化</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会议</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报告</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演讲</a:t>
            </a:r>
            <a:r>
              <a:rPr lang="en-US" altLang="zh-CN" sz="1600" u="sng" dirty="0" smtClean="0">
                <a:latin typeface="微软雅黑" panose="020B0503020204020204" pitchFamily="34" charset="-122"/>
                <a:ea typeface="微软雅黑" panose="020B0503020204020204" pitchFamily="34" charset="-122"/>
              </a:rPr>
              <a:t>/</a:t>
            </a:r>
            <a:r>
              <a:rPr lang="zh-CN" altLang="en-US" sz="1600" u="sng" dirty="0" smtClean="0">
                <a:latin typeface="微软雅黑" panose="020B0503020204020204" pitchFamily="34" charset="-122"/>
                <a:ea typeface="微软雅黑" panose="020B0503020204020204" pitchFamily="34" charset="-122"/>
              </a:rPr>
              <a:t>动态</a:t>
            </a:r>
            <a:r>
              <a:rPr lang="en-US" altLang="zh-CN" sz="1600" u="sng" dirty="0" smtClean="0">
                <a:latin typeface="微软雅黑" panose="020B0503020204020204" pitchFamily="34" charset="-122"/>
                <a:ea typeface="微软雅黑" panose="020B0503020204020204" pitchFamily="34" charset="-122"/>
              </a:rPr>
              <a:t>PPT</a:t>
            </a:r>
            <a:endParaRPr lang="zh-CN" altLang="en-US" sz="1600" u="sng" dirty="0">
              <a:latin typeface="微软雅黑" panose="020B0503020204020204" pitchFamily="34" charset="-122"/>
              <a:ea typeface="微软雅黑" panose="020B0503020204020204" pitchFamily="34" charset="-122"/>
            </a:endParaRPr>
          </a:p>
        </p:txBody>
      </p:sp>
      <p:pic>
        <p:nvPicPr>
          <p:cNvPr id="37" name="Picture 2" descr="C:\Users\Administrator\Desktop\未标题-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90189" y="2109152"/>
            <a:ext cx="246563" cy="3026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1500" fill="hold"/>
                                        <p:tgtEl>
                                          <p:spTgt spid="21"/>
                                        </p:tgtEl>
                                        <p:attrNameLst>
                                          <p:attrName>ppt_w</p:attrName>
                                        </p:attrNameLst>
                                      </p:cBhvr>
                                      <p:tavLst>
                                        <p:tav tm="0">
                                          <p:val>
                                            <p:strVal val="#ppt_w*0.70"/>
                                          </p:val>
                                        </p:tav>
                                        <p:tav tm="100000">
                                          <p:val>
                                            <p:strVal val="#ppt_w"/>
                                          </p:val>
                                        </p:tav>
                                      </p:tavLst>
                                    </p:anim>
                                    <p:anim calcmode="lin" valueType="num">
                                      <p:cBhvr>
                                        <p:cTn id="16" dur="1500" fill="hold"/>
                                        <p:tgtEl>
                                          <p:spTgt spid="21"/>
                                        </p:tgtEl>
                                        <p:attrNameLst>
                                          <p:attrName>ppt_h</p:attrName>
                                        </p:attrNameLst>
                                      </p:cBhvr>
                                      <p:tavLst>
                                        <p:tav tm="0">
                                          <p:val>
                                            <p:strVal val="#ppt_h"/>
                                          </p:val>
                                        </p:tav>
                                        <p:tav tm="100000">
                                          <p:val>
                                            <p:strVal val="#ppt_h"/>
                                          </p:val>
                                        </p:tav>
                                      </p:tavLst>
                                    </p:anim>
                                    <p:animEffect transition="in" filter="fade">
                                      <p:cBhvr>
                                        <p:cTn id="17" dur="1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750"/>
                                        <p:tgtEl>
                                          <p:spTgt spid="29"/>
                                        </p:tgtEl>
                                      </p:cBhvr>
                                    </p:animEffect>
                                  </p:childTnLst>
                                </p:cTn>
                              </p:par>
                              <p:par>
                                <p:cTn id="25" presetID="0" presetClass="path" presetSubtype="0" repeatCount="2000" accel="50000" decel="50000" fill="hold" nodeType="withEffect">
                                  <p:stCondLst>
                                    <p:cond delay="0"/>
                                  </p:stCondLst>
                                  <p:childTnLst>
                                    <p:animMotion origin="layout" path="M 0.05819 0.25869 C 0.01597 0.32799 -0.02625 0.39751 -0.02986 0.47237 C -0.03334 0.54724 0.03389 0.64171 0.03694 0.70789 C 0.03986 0.77384 0.00305 0.81306 -0.01167 0.86921 C -0.02625 0.92514 -0.05709 1.00045 -0.05111 1.04367 C -0.045 1.0869 -0.01014 1.10762 0.02472 1.12879 " pathEditMode="relative" rAng="0" ptsTypes="aaaaaA">
                                      <p:cBhvr>
                                        <p:cTn id="26" dur="3000" fill="hold"/>
                                        <p:tgtEl>
                                          <p:spTgt spid="32"/>
                                        </p:tgtEl>
                                        <p:attrNameLst>
                                          <p:attrName>ppt_x</p:attrName>
                                          <p:attrName>ppt_y</p:attrName>
                                        </p:attrNameLst>
                                      </p:cBhvr>
                                      <p:rCtr x="-5800" y="43500"/>
                                    </p:animMotion>
                                  </p:childTnLst>
                                </p:cTn>
                              </p:par>
                              <p:par>
                                <p:cTn id="27" presetID="0" presetClass="path" presetSubtype="0" repeatCount="2000" accel="50000" decel="50000" fill="hold" nodeType="withEffect">
                                  <p:stCondLst>
                                    <p:cond delay="1000"/>
                                  </p:stCondLst>
                                  <p:childTnLst>
                                    <p:animMotion origin="layout" path="M 0.03167 0.19162 C 0.05458 0.25668 0.07764 0.32197 0.08014 0.37522 C 0.0825 0.4287 0.05125 0.46056 0.04611 0.51181 C 0.04111 0.56328 0.04111 0.62812 0.04972 0.68315 C 0.05847 0.73819 0.10014 0.78966 0.0982 0.84224 C 0.09639 0.89483 0.04195 0.95343 0.03889 0.99866 C 0.03583 1.04367 0.05792 1.07821 0.08014 1.11296 " pathEditMode="relative" rAng="0" ptsTypes="aaaaaaA">
                                      <p:cBhvr>
                                        <p:cTn id="28" dur="3000" fill="hold"/>
                                        <p:tgtEl>
                                          <p:spTgt spid="33"/>
                                        </p:tgtEl>
                                        <p:attrNameLst>
                                          <p:attrName>ppt_x</p:attrName>
                                          <p:attrName>ppt_y</p:attrName>
                                        </p:attrNameLst>
                                      </p:cBhvr>
                                      <p:rCtr x="3400" y="46100"/>
                                    </p:animMotion>
                                  </p:childTnLst>
                                </p:cTn>
                              </p:par>
                              <p:par>
                                <p:cTn id="29" presetID="0" presetClass="path" presetSubtype="0" repeatCount="2000" accel="50000" decel="50000" fill="hold" nodeType="withEffect">
                                  <p:stCondLst>
                                    <p:cond delay="2000"/>
                                  </p:stCondLst>
                                  <p:childTnLst>
                                    <p:animMotion origin="layout" path="M 0.05819 0.25869 C 0.01597 0.32799 -0.02625 0.39751 -0.02986 0.47237 C -0.03334 0.54724 0.03389 0.64171 0.03694 0.70789 C 0.03986 0.77384 0.00305 0.81306 -0.01167 0.86921 C -0.02625 0.92514 -0.05709 1.00045 -0.05111 1.04367 C -0.045 1.0869 -0.01014 1.10762 0.02472 1.12879 " pathEditMode="relative" rAng="0" ptsTypes="aaaaaA">
                                      <p:cBhvr>
                                        <p:cTn id="30" dur="3000" fill="hold"/>
                                        <p:tgtEl>
                                          <p:spTgt spid="34"/>
                                        </p:tgtEl>
                                        <p:attrNameLst>
                                          <p:attrName>ppt_x</p:attrName>
                                          <p:attrName>ppt_y</p:attrName>
                                        </p:attrNameLst>
                                      </p:cBhvr>
                                      <p:rCtr x="-5800" y="43500"/>
                                    </p:animMotion>
                                  </p:childTnLst>
                                </p:cTn>
                              </p:par>
                              <p:par>
                                <p:cTn id="31" presetID="42"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par>
                                <p:cTn id="36" presetID="56" presetClass="entr" presetSubtype="0" fill="hold" grpId="0" nodeType="withEffect">
                                  <p:stCondLst>
                                    <p:cond delay="1200"/>
                                  </p:stCondLst>
                                  <p:iterate type="lt">
                                    <p:tmPct val="10000"/>
                                  </p:iterate>
                                  <p:childTnLst>
                                    <p:set>
                                      <p:cBhvr>
                                        <p:cTn id="37" dur="1" fill="hold">
                                          <p:stCondLst>
                                            <p:cond delay="0"/>
                                          </p:stCondLst>
                                        </p:cTn>
                                        <p:tgtEl>
                                          <p:spTgt spid="36"/>
                                        </p:tgtEl>
                                        <p:attrNameLst>
                                          <p:attrName>style.visibility</p:attrName>
                                        </p:attrNameLst>
                                      </p:cBhvr>
                                      <p:to>
                                        <p:strVal val="visible"/>
                                      </p:to>
                                    </p:set>
                                    <p:anim by="(-#ppt_w*2)" calcmode="lin" valueType="num">
                                      <p:cBhvr rctx="PPT">
                                        <p:cTn id="38" dur="625" autoRev="1" fill="hold">
                                          <p:stCondLst>
                                            <p:cond delay="0"/>
                                          </p:stCondLst>
                                        </p:cTn>
                                        <p:tgtEl>
                                          <p:spTgt spid="36"/>
                                        </p:tgtEl>
                                        <p:attrNameLst>
                                          <p:attrName>ppt_w</p:attrName>
                                        </p:attrNameLst>
                                      </p:cBhvr>
                                    </p:anim>
                                    <p:anim by="(#ppt_w*0.50)" calcmode="lin" valueType="num">
                                      <p:cBhvr>
                                        <p:cTn id="39" dur="625" decel="50000" autoRev="1" fill="hold">
                                          <p:stCondLst>
                                            <p:cond delay="0"/>
                                          </p:stCondLst>
                                        </p:cTn>
                                        <p:tgtEl>
                                          <p:spTgt spid="36"/>
                                        </p:tgtEl>
                                        <p:attrNameLst>
                                          <p:attrName>ppt_x</p:attrName>
                                        </p:attrNameLst>
                                      </p:cBhvr>
                                    </p:anim>
                                    <p:anim from="(-#ppt_h/2)" to="(#ppt_y)" calcmode="lin" valueType="num">
                                      <p:cBhvr>
                                        <p:cTn id="40" dur="1250" fill="hold">
                                          <p:stCondLst>
                                            <p:cond delay="0"/>
                                          </p:stCondLst>
                                        </p:cTn>
                                        <p:tgtEl>
                                          <p:spTgt spid="36"/>
                                        </p:tgtEl>
                                        <p:attrNameLst>
                                          <p:attrName>ppt_y</p:attrName>
                                        </p:attrNameLst>
                                      </p:cBhvr>
                                    </p:anim>
                                    <p:animRot by="21600000">
                                      <p:cBhvr>
                                        <p:cTn id="41" dur="1250" fill="hold">
                                          <p:stCondLst>
                                            <p:cond delay="0"/>
                                          </p:stCondLst>
                                        </p:cTn>
                                        <p:tgtEl>
                                          <p:spTgt spid="36"/>
                                        </p:tgtEl>
                                        <p:attrNameLst>
                                          <p:attrName>r</p:attrName>
                                        </p:attrNameLst>
                                      </p:cBhvr>
                                    </p:animRot>
                                  </p:childTnLst>
                                </p:cTn>
                              </p:par>
                              <p:par>
                                <p:cTn id="42" presetID="23" presetClass="entr" presetSubtype="32" fill="hold" nodeType="withEffect">
                                  <p:stCondLst>
                                    <p:cond delay="510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strVal val="4*#ppt_w"/>
                                          </p:val>
                                        </p:tav>
                                        <p:tav tm="100000">
                                          <p:val>
                                            <p:strVal val="#ppt_w"/>
                                          </p:val>
                                        </p:tav>
                                      </p:tavLst>
                                    </p:anim>
                                    <p:anim calcmode="lin" valueType="num">
                                      <p:cBhvr>
                                        <p:cTn id="45" dur="500" fill="hold"/>
                                        <p:tgtEl>
                                          <p:spTgt spid="3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961372"/>
            <a:ext cx="9144000" cy="857250"/>
            <a:chOff x="0" y="742950"/>
            <a:chExt cx="12192000" cy="1562100"/>
          </a:xfrm>
        </p:grpSpPr>
        <p:sp>
          <p:nvSpPr>
            <p:cNvPr id="16" name="矩形 15"/>
            <p:cNvSpPr/>
            <p:nvPr/>
          </p:nvSpPr>
          <p:spPr>
            <a:xfrm>
              <a:off x="414728" y="742950"/>
              <a:ext cx="11777272" cy="1562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1795582" y="1374702"/>
              <a:ext cx="4090670" cy="583184"/>
            </a:xfrm>
            <a:prstGeom prst="rect">
              <a:avLst/>
            </a:prstGeom>
          </p:spPr>
          <p:txBody>
            <a:bodyPr wrap="square">
              <a:spAutoFit/>
            </a:bodyPr>
            <a:lstStyle/>
            <a:p>
              <a:pPr lvl="0"/>
              <a:r>
                <a:rPr lang="zh-CN" altLang="en-US" sz="1500" spc="400" dirty="0">
                  <a:solidFill>
                    <a:schemeClr val="bg1"/>
                  </a:solidFill>
                  <a:latin typeface="方正清刻本悦宋简体" panose="02000000000000000000" pitchFamily="2" charset="-122"/>
                  <a:ea typeface="方正清刻本悦宋简体" panose="02000000000000000000" pitchFamily="2" charset="-122"/>
                </a:rPr>
                <a:t>一心一世界 一生一百年</a:t>
              </a:r>
              <a:endParaRPr lang="zh-CN" altLang="en-US" sz="1500" spc="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34" name="矩形 33"/>
            <p:cNvSpPr/>
            <p:nvPr/>
          </p:nvSpPr>
          <p:spPr>
            <a:xfrm>
              <a:off x="0" y="742950"/>
              <a:ext cx="434715" cy="15621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pic>
        <p:nvPicPr>
          <p:cNvPr id="26" name="图片 25"/>
          <p:cNvPicPr>
            <a:picLocks noChangeAspect="1"/>
          </p:cNvPicPr>
          <p:nvPr/>
        </p:nvPicPr>
        <p:blipFill rotWithShape="1">
          <a:blip r:embed="rId1" cstate="email"/>
          <a:srcRect/>
          <a:stretch>
            <a:fillRect/>
          </a:stretch>
        </p:blipFill>
        <p:spPr>
          <a:xfrm>
            <a:off x="2" y="571500"/>
            <a:ext cx="1393031" cy="2282560"/>
          </a:xfrm>
          <a:prstGeom prst="rect">
            <a:avLst/>
          </a:prstGeom>
        </p:spPr>
      </p:pic>
      <p:pic>
        <p:nvPicPr>
          <p:cNvPr id="15" name="图片 14"/>
          <p:cNvPicPr>
            <a:picLocks noChangeAspect="1"/>
          </p:cNvPicPr>
          <p:nvPr/>
        </p:nvPicPr>
        <p:blipFill rotWithShape="1">
          <a:blip r:embed="rId2" cstate="email">
            <a:grayscl/>
          </a:blip>
          <a:srcRect b="-2"/>
          <a:stretch>
            <a:fillRect/>
          </a:stretch>
        </p:blipFill>
        <p:spPr>
          <a:xfrm>
            <a:off x="4414838" y="1528763"/>
            <a:ext cx="5072063" cy="3614738"/>
          </a:xfrm>
          <a:prstGeom prst="rect">
            <a:avLst/>
          </a:prstGeom>
        </p:spPr>
      </p:pic>
      <p:pic>
        <p:nvPicPr>
          <p:cNvPr id="8" name="图片 7"/>
          <p:cNvPicPr>
            <a:picLocks noChangeAspect="1"/>
          </p:cNvPicPr>
          <p:nvPr/>
        </p:nvPicPr>
        <p:blipFill rotWithShape="1">
          <a:blip r:embed="rId3" cstate="email"/>
          <a:srcRect/>
          <a:stretch>
            <a:fillRect/>
          </a:stretch>
        </p:blipFill>
        <p:spPr>
          <a:xfrm>
            <a:off x="7059437" y="437062"/>
            <a:ext cx="1086816" cy="1251857"/>
          </a:xfrm>
          <a:prstGeom prst="rect">
            <a:avLst/>
          </a:prstGeom>
        </p:spPr>
      </p:pic>
      <p:pic>
        <p:nvPicPr>
          <p:cNvPr id="54" name="图片 53"/>
          <p:cNvPicPr>
            <a:picLocks noChangeAspect="1"/>
          </p:cNvPicPr>
          <p:nvPr/>
        </p:nvPicPr>
        <p:blipFill rotWithShape="1">
          <a:blip r:embed="rId4" cstate="email"/>
          <a:srcRect/>
          <a:stretch>
            <a:fillRect/>
          </a:stretch>
        </p:blipFill>
        <p:spPr>
          <a:xfrm>
            <a:off x="7658523" y="824049"/>
            <a:ext cx="1332532" cy="1534886"/>
          </a:xfrm>
          <a:prstGeom prst="rect">
            <a:avLst/>
          </a:prstGeom>
        </p:spPr>
      </p:pic>
      <p:pic>
        <p:nvPicPr>
          <p:cNvPr id="55" name="图片 54"/>
          <p:cNvPicPr>
            <a:picLocks noChangeAspect="1"/>
          </p:cNvPicPr>
          <p:nvPr/>
        </p:nvPicPr>
        <p:blipFill rotWithShape="1">
          <a:blip r:embed="rId5" cstate="email"/>
          <a:srcRect b="-3719"/>
          <a:stretch>
            <a:fillRect/>
          </a:stretch>
        </p:blipFill>
        <p:spPr>
          <a:xfrm>
            <a:off x="7260665" y="1850574"/>
            <a:ext cx="877042" cy="1010227"/>
          </a:xfrm>
          <a:prstGeom prst="rect">
            <a:avLst/>
          </a:prstGeom>
        </p:spPr>
      </p:pic>
      <p:sp>
        <p:nvSpPr>
          <p:cNvPr id="31" name="矩形 30"/>
          <p:cNvSpPr/>
          <p:nvPr/>
        </p:nvSpPr>
        <p:spPr>
          <a:xfrm>
            <a:off x="1834877" y="902970"/>
            <a:ext cx="3121025" cy="342900"/>
          </a:xfrm>
          <a:prstGeom prst="rect">
            <a:avLst/>
          </a:prstGeom>
        </p:spPr>
        <p:txBody>
          <a:bodyPr wrap="none">
            <a:spAutoFit/>
          </a:bodyPr>
          <a:lstStyle/>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Rectangle 3"/>
          <p:cNvSpPr>
            <a:spLocks noChangeArrowheads="1"/>
          </p:cNvSpPr>
          <p:nvPr/>
        </p:nvSpPr>
        <p:spPr bwMode="auto">
          <a:xfrm>
            <a:off x="1259205" y="1277779"/>
            <a:ext cx="3275171" cy="708660"/>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a:spcBef>
                <a:spcPct val="20000"/>
              </a:spcBef>
              <a:buClr>
                <a:srgbClr val="5B8CC1"/>
              </a:buClr>
              <a:buFont typeface="Wingdings" panose="05000000000000000000" pitchFamily="2" charset="2"/>
              <a:buNone/>
              <a:defRPr/>
            </a:pPr>
            <a:r>
              <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rPr>
              <a:t>可以在下列情况使用</a:t>
            </a:r>
            <a:endPar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不限次数的用于您个人</a:t>
            </a:r>
            <a:r>
              <a:rPr lang="en-US" altLang="zh-CN" sz="900"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公司、企业的商业演示。</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拷贝模板中的内容用于其它幻灯片母版中使用。</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905250" y="1284446"/>
            <a:ext cx="3803333" cy="519430"/>
          </a:xfrm>
          <a:prstGeom prst="rect">
            <a:avLst/>
          </a:prstGeom>
          <a:noFill/>
        </p:spPr>
        <p:txBody>
          <a:bodyPr wrap="square" rtlCol="0" anchor="t">
            <a:spAutoFit/>
          </a:bodyPr>
          <a:p>
            <a:pPr>
              <a:spcBef>
                <a:spcPct val="20000"/>
              </a:spcBef>
              <a:buClr>
                <a:srgbClr val="5B8CC1"/>
              </a:buClr>
              <a:buFont typeface="Wingdings" panose="05000000000000000000" pitchFamily="2" charset="2"/>
              <a:buNone/>
              <a:defRPr/>
            </a:pPr>
            <a:r>
              <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不可以在以下情况使用</a:t>
            </a:r>
            <a:endPar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用于任何形式的在线付费下载。</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收集整理我们发布的免费资源后，刻录光碟销售。</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pic>
        <p:nvPicPr>
          <p:cNvPr id="5" name="图片 4" descr="中国风文件"/>
          <p:cNvPicPr>
            <a:picLocks noChangeAspect="1"/>
          </p:cNvPicPr>
          <p:nvPr/>
        </p:nvPicPr>
        <p:blipFill>
          <a:blip r:embed="rId6"/>
          <a:stretch>
            <a:fillRect/>
          </a:stretch>
        </p:blipFill>
        <p:spPr>
          <a:xfrm>
            <a:off x="1781651" y="2854166"/>
            <a:ext cx="1149668" cy="473393"/>
          </a:xfrm>
          <a:prstGeom prst="rect">
            <a:avLst/>
          </a:prstGeom>
        </p:spPr>
      </p:pic>
      <p:sp>
        <p:nvSpPr>
          <p:cNvPr id="6" name="文本框 5"/>
          <p:cNvSpPr txBox="1"/>
          <p:nvPr/>
        </p:nvSpPr>
        <p:spPr>
          <a:xfrm>
            <a:off x="68104" y="3413284"/>
            <a:ext cx="3951923" cy="1608455"/>
          </a:xfrm>
          <a:prstGeom prst="rect">
            <a:avLst/>
          </a:prstGeom>
          <a:noFill/>
        </p:spPr>
        <p:txBody>
          <a:bodyPr wrap="square" rtlCol="0" anchor="t">
            <a:spAutoFit/>
          </a:bodyPr>
          <a:p>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PPT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www.zhongguofeng.com/sucai/PPT/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AI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www.zhongguofeng.com/sucai/AI/</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CDR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www.zhongguofeng.com/sucai/CDR/</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CAD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www.zhongguofeng.com/sucai/CAD/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MAX</a:t>
            </a:r>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www.zhongguofeng.com/sucai/MAX/</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平面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www.zhongguofeng.com/pingmian/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建筑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www.zhongguofeng.com/jianzhu/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装修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www.zhongguofeng.com/zhuangxiu/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国粹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www.zhongguofeng.com/guocui/</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摄影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www.zhongguofeng.com/sheying/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器物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www.zhongguofeng.com/qiwu/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
        <p:nvSpPr>
          <p:cNvPr id="10" name="文本框 9"/>
          <p:cNvSpPr txBox="1"/>
          <p:nvPr/>
        </p:nvSpPr>
        <p:spPr>
          <a:xfrm>
            <a:off x="2436019" y="3413284"/>
            <a:ext cx="3951923" cy="1608455"/>
          </a:xfrm>
          <a:prstGeom prst="rect">
            <a:avLst/>
          </a:prstGeom>
          <a:noFill/>
        </p:spPr>
        <p:txBody>
          <a:bodyPr wrap="square" rtlCol="0" anchor="t">
            <a:spAutoFit/>
          </a:bodyPr>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风水</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www.zhongguofeng.com/fengshui/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文玩</a:t>
            </a:r>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www.zhongguofeng.com/wenwan/</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家具  ：</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a:t>
            </a:r>
            <a:r>
              <a:rPr lang="en-US" altLang="zh-CN" sz="750" b="1" dirty="0">
                <a:latin typeface="微软雅黑" panose="020B0503020204020204" pitchFamily="34" charset="-122"/>
                <a:ea typeface="微软雅黑" panose="020B0503020204020204" pitchFamily="34" charset="-122"/>
                <a:sym typeface="+mn-ea"/>
              </a:rPr>
              <a:t>www.zhongguofeng.com/jiaju/</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服装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www.zhongguofeng.com/fuzhuang/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名家  ：</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www.zhongguofeng.com/mingjia/</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手作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www.zhongguofeng.com/shouzuo/</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美食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www.zhongguofeng.com/meishi/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素材  ：</a:t>
            </a:r>
            <a:r>
              <a:rPr sz="750" b="1" dirty="0">
                <a:solidFill>
                  <a:srgbClr val="EEECE1">
                    <a:lumMod val="25000"/>
                  </a:srgbClr>
                </a:solidFill>
                <a:latin typeface="微软雅黑" panose="020B0503020204020204" pitchFamily="34" charset="-122"/>
                <a:ea typeface="微软雅黑" panose="020B0503020204020204" pitchFamily="34" charset="-122"/>
              </a:rPr>
              <a:t>www.zhongguofeng.com/sucai/</a:t>
            </a:r>
            <a:endParaRPr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产品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www.zhongguofeng.com/chanpin/</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佛教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 www.zhongguofeng.com/fojiao/</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Tree>
  </p:cSld>
  <p:clrMapOvr>
    <a:masterClrMapping/>
  </p:clrMapOvr>
  <mc:AlternateContent xmlns:mc="http://schemas.openxmlformats.org/markup-compatibility/2006">
    <mc:Choice xmlns:p14="http://schemas.microsoft.com/office/powerpoint/2010/main" Requires="p14">
      <p:transition spd="med" p14:dur="700" advClick="0" advTm="80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out)">
                                      <p:cBhvr>
                                        <p:cTn id="11" dur="1000"/>
                                        <p:tgtEl>
                                          <p:spTgt spid="8"/>
                                        </p:tgtEl>
                                      </p:cBhvr>
                                    </p:animEffect>
                                  </p:childTnLst>
                                </p:cTn>
                              </p:par>
                              <p:par>
                                <p:cTn id="12" presetID="6" presetClass="entr" presetSubtype="32" fill="hold" nodeType="withEffect">
                                  <p:stCondLst>
                                    <p:cond delay="500"/>
                                  </p:stCondLst>
                                  <p:childTnLst>
                                    <p:set>
                                      <p:cBhvr>
                                        <p:cTn id="13" dur="1" fill="hold">
                                          <p:stCondLst>
                                            <p:cond delay="0"/>
                                          </p:stCondLst>
                                        </p:cTn>
                                        <p:tgtEl>
                                          <p:spTgt spid="54"/>
                                        </p:tgtEl>
                                        <p:attrNameLst>
                                          <p:attrName>style.visibility</p:attrName>
                                        </p:attrNameLst>
                                      </p:cBhvr>
                                      <p:to>
                                        <p:strVal val="visible"/>
                                      </p:to>
                                    </p:set>
                                    <p:animEffect transition="in" filter="circle(out)">
                                      <p:cBhvr>
                                        <p:cTn id="14" dur="1000"/>
                                        <p:tgtEl>
                                          <p:spTgt spid="54"/>
                                        </p:tgtEl>
                                      </p:cBhvr>
                                    </p:animEffect>
                                  </p:childTnLst>
                                </p:cTn>
                              </p:par>
                              <p:par>
                                <p:cTn id="15" presetID="6" presetClass="entr" presetSubtype="32" fill="hold" nodeType="withEffect">
                                  <p:stCondLst>
                                    <p:cond delay="1000"/>
                                  </p:stCondLst>
                                  <p:childTnLst>
                                    <p:set>
                                      <p:cBhvr>
                                        <p:cTn id="16" dur="1" fill="hold">
                                          <p:stCondLst>
                                            <p:cond delay="0"/>
                                          </p:stCondLst>
                                        </p:cTn>
                                        <p:tgtEl>
                                          <p:spTgt spid="55"/>
                                        </p:tgtEl>
                                        <p:attrNameLst>
                                          <p:attrName>style.visibility</p:attrName>
                                        </p:attrNameLst>
                                      </p:cBhvr>
                                      <p:to>
                                        <p:strVal val="visible"/>
                                      </p:to>
                                    </p:set>
                                    <p:animEffect transition="in" filter="circle(out)">
                                      <p:cBhvr>
                                        <p:cTn id="17" dur="1000"/>
                                        <p:tgtEl>
                                          <p:spTgt spid="5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 presetClass="entr" presetSubtype="8"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428596" y="264611"/>
            <a:ext cx="1368040" cy="411829"/>
          </a:xfrm>
          <a:prstGeom prst="rect">
            <a:avLst/>
          </a:prstGeom>
          <a:noFill/>
          <a:ln w="9525">
            <a:noFill/>
            <a:miter lim="800000"/>
          </a:ln>
        </p:spPr>
        <p:txBody>
          <a:bodyPr wrap="none" lIns="72567" tIns="36283" rIns="72567" bIns="36283">
            <a:spAutoFit/>
          </a:bodyPr>
          <a:lstStyle/>
          <a:p>
            <a:r>
              <a:rPr lang="en-US" altLang="zh-CN" sz="2200" dirty="0" smtClean="0">
                <a:latin typeface="方正大标宋简体" pitchFamily="2" charset="-122"/>
                <a:ea typeface="方正大标宋简体" pitchFamily="2" charset="-122"/>
              </a:rPr>
              <a:t>&gt;&gt;</a:t>
            </a:r>
            <a:r>
              <a:rPr lang="zh-CN" altLang="en-US" sz="2200" dirty="0" smtClean="0">
                <a:latin typeface="方正大标宋简体" pitchFamily="2" charset="-122"/>
                <a:ea typeface="方正大标宋简体" pitchFamily="2" charset="-122"/>
              </a:rPr>
              <a:t>过渡页</a:t>
            </a:r>
            <a:endParaRPr lang="zh-CN" altLang="en-US" sz="2200" dirty="0">
              <a:latin typeface="方正大标宋简体" pitchFamily="2" charset="-122"/>
              <a:ea typeface="方正大标宋简体" pitchFamily="2" charset="-122"/>
            </a:endParaRPr>
          </a:p>
        </p:txBody>
      </p:sp>
      <p:grpSp>
        <p:nvGrpSpPr>
          <p:cNvPr id="2" name="组合 24"/>
          <p:cNvGrpSpPr/>
          <p:nvPr/>
        </p:nvGrpSpPr>
        <p:grpSpPr bwMode="auto">
          <a:xfrm>
            <a:off x="2143125" y="1285876"/>
            <a:ext cx="5329238" cy="696516"/>
            <a:chOff x="2143107" y="1714488"/>
            <a:chExt cx="5328937" cy="928694"/>
          </a:xfrm>
        </p:grpSpPr>
        <p:pic>
          <p:nvPicPr>
            <p:cNvPr id="14351" name="Picture 3" descr="C:\Users\Administrator\Desktop\水墨 .png"/>
            <p:cNvPicPr>
              <a:picLocks noChangeAspect="1" noChangeArrowheads="1"/>
            </p:cNvPicPr>
            <p:nvPr/>
          </p:nvPicPr>
          <p:blipFill>
            <a:blip r:embed="rId1"/>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2" y="2033578"/>
              <a:ext cx="2377440" cy="49244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3" name="组合 25"/>
          <p:cNvGrpSpPr/>
          <p:nvPr/>
        </p:nvGrpSpPr>
        <p:grpSpPr bwMode="auto">
          <a:xfrm>
            <a:off x="2143125" y="1976438"/>
            <a:ext cx="5329238" cy="696516"/>
            <a:chOff x="2143107" y="2635244"/>
            <a:chExt cx="5328937" cy="928694"/>
          </a:xfrm>
        </p:grpSpPr>
        <p:pic>
          <p:nvPicPr>
            <p:cNvPr id="14349" name="Picture 3" descr="C:\Users\Administrator\Desktop\水墨 .png"/>
            <p:cNvPicPr>
              <a:picLocks noChangeAspect="1" noChangeArrowheads="1"/>
            </p:cNvPicPr>
            <p:nvPr/>
          </p:nvPicPr>
          <p:blipFill>
            <a:blip r:embed="rId1"/>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2" y="2954334"/>
              <a:ext cx="2377440" cy="49244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4" name="组合 26"/>
          <p:cNvGrpSpPr/>
          <p:nvPr/>
        </p:nvGrpSpPr>
        <p:grpSpPr bwMode="auto">
          <a:xfrm>
            <a:off x="2143125" y="2719387"/>
            <a:ext cx="5329238" cy="696516"/>
            <a:chOff x="2143107" y="3625852"/>
            <a:chExt cx="5328937" cy="928694"/>
          </a:xfrm>
        </p:grpSpPr>
        <p:pic>
          <p:nvPicPr>
            <p:cNvPr id="14347" name="Picture 3" descr="C:\Users\Administrator\Desktop\水墨 .png"/>
            <p:cNvPicPr>
              <a:picLocks noChangeAspect="1" noChangeArrowheads="1"/>
            </p:cNvPicPr>
            <p:nvPr/>
          </p:nvPicPr>
          <p:blipFill>
            <a:blip r:embed="rId1"/>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2" y="3944942"/>
              <a:ext cx="2377440" cy="49244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5" name="组合 27"/>
          <p:cNvGrpSpPr/>
          <p:nvPr/>
        </p:nvGrpSpPr>
        <p:grpSpPr bwMode="auto">
          <a:xfrm>
            <a:off x="2143125" y="3455194"/>
            <a:ext cx="5329238" cy="696516"/>
            <a:chOff x="2143107" y="4606934"/>
            <a:chExt cx="5328937" cy="928694"/>
          </a:xfrm>
        </p:grpSpPr>
        <p:pic>
          <p:nvPicPr>
            <p:cNvPr id="14345" name="Picture 3" descr="C:\Users\Administrator\Desktop\水墨 .png"/>
            <p:cNvPicPr>
              <a:picLocks noChangeAspect="1" noChangeArrowheads="1"/>
            </p:cNvPicPr>
            <p:nvPr/>
          </p:nvPicPr>
          <p:blipFill>
            <a:blip r:embed="rId1"/>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2" y="4926024"/>
              <a:ext cx="2377440" cy="49244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0"/>
                            </p:stCondLst>
                            <p:childTnLst>
                              <p:par>
                                <p:cTn id="13" presetID="12" presetClass="exit" presetSubtype="2" fill="hold" nodeType="afterEffect">
                                  <p:stCondLst>
                                    <p:cond delay="0"/>
                                  </p:stCondLst>
                                  <p:childTnLst>
                                    <p:animEffect transition="out" filter="slide(fromRight)">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2" presetClass="exit" presetSubtype="2" fill="hold" nodeType="withEffect">
                                  <p:stCondLst>
                                    <p:cond delay="0"/>
                                  </p:stCondLst>
                                  <p:childTnLst>
                                    <p:animEffect transition="out" filter="slide(fromRight)">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2" presetClass="exit" presetSubtype="2" fill="hold" nodeType="withEffect">
                                  <p:stCondLst>
                                    <p:cond delay="0"/>
                                  </p:stCondLst>
                                  <p:childTnLst>
                                    <p:animEffect transition="out" filter="slide(fromRight)">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par>
                          <p:cTn id="22" fill="hold">
                            <p:stCondLst>
                              <p:cond delay="500"/>
                            </p:stCondLst>
                            <p:childTnLst>
                              <p:par>
                                <p:cTn id="23" presetID="42" presetClass="path" presetSubtype="0" accel="50000" decel="50000" fill="hold" nodeType="afterEffect">
                                  <p:stCondLst>
                                    <p:cond delay="0"/>
                                  </p:stCondLst>
                                  <p:childTnLst>
                                    <p:animMotion origin="layout" path="M -4.44444E-6 -2.59259E-6 L -4.44444E-6 0.21389 " pathEditMode="relative" rAng="0" ptsTypes="AA">
                                      <p:cBhvr>
                                        <p:cTn id="24" dur="500" fill="hold"/>
                                        <p:tgtEl>
                                          <p:spTgt spid="2"/>
                                        </p:tgtEl>
                                        <p:attrNameLst>
                                          <p:attrName>ppt_x</p:attrName>
                                          <p:attrName>ppt_y</p:attrName>
                                        </p:attrNameLst>
                                      </p:cBhvr>
                                      <p:rCtr x="0" y="107"/>
                                    </p:animMotion>
                                  </p:childTnLst>
                                </p:cTn>
                              </p:par>
                            </p:childTnLst>
                          </p:cTn>
                        </p:par>
                        <p:par>
                          <p:cTn id="25" fill="hold">
                            <p:stCondLst>
                              <p:cond delay="1000"/>
                            </p:stCondLst>
                            <p:childTnLst>
                              <p:par>
                                <p:cTn id="26" presetID="6" presetClass="emph" presetSubtype="0" fill="hold" nodeType="afterEffect">
                                  <p:stCondLst>
                                    <p:cond delay="0"/>
                                  </p:stCondLst>
                                  <p:childTnLst>
                                    <p:animScale>
                                      <p:cBhvr>
                                        <p:cTn id="27" dur="500" fill="hold"/>
                                        <p:tgtEl>
                                          <p:spTgt spid="2"/>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026" name="Picture 2" descr="C:\Users\Administrator\Desktop\Nipic_2197714_20120611115129536321副本.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5572" y="1162040"/>
            <a:ext cx="3611143" cy="35906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8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452" y="4040434"/>
            <a:ext cx="1252570" cy="57007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Administrator\Desktop\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4133274"/>
            <a:ext cx="844592" cy="38439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5"/>
          <p:cNvSpPr txBox="1">
            <a:spLocks noChangeArrowheads="1"/>
          </p:cNvSpPr>
          <p:nvPr/>
        </p:nvSpPr>
        <p:spPr bwMode="auto">
          <a:xfrm>
            <a:off x="4716016" y="1941521"/>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sp>
        <p:nvSpPr>
          <p:cNvPr id="13" name="Text Box 15"/>
          <p:cNvSpPr txBox="1">
            <a:spLocks noChangeArrowheads="1"/>
          </p:cNvSpPr>
          <p:nvPr/>
        </p:nvSpPr>
        <p:spPr bwMode="auto">
          <a:xfrm>
            <a:off x="4716016" y="2485860"/>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sp>
        <p:nvSpPr>
          <p:cNvPr id="16" name="Text Box 15"/>
          <p:cNvSpPr txBox="1">
            <a:spLocks noChangeArrowheads="1"/>
          </p:cNvSpPr>
          <p:nvPr/>
        </p:nvSpPr>
        <p:spPr bwMode="auto">
          <a:xfrm>
            <a:off x="4716016" y="3092127"/>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pic>
        <p:nvPicPr>
          <p:cNvPr id="17" name="Picture 3" descr="C:\Users\Administrator\Desktop\水墨 .png"/>
          <p:cNvPicPr>
            <a:picLocks noChangeAspect="1" noChangeArrowheads="1"/>
          </p:cNvPicPr>
          <p:nvPr/>
        </p:nvPicPr>
        <p:blipFill rotWithShape="1">
          <a:blip r:embed="rId4"/>
          <a:srcRect r="2784"/>
          <a:stretch>
            <a:fillRect/>
          </a:stretch>
        </p:blipFill>
        <p:spPr bwMode="auto">
          <a:xfrm flipH="1">
            <a:off x="4572000" y="2181452"/>
            <a:ext cx="3788865" cy="192117"/>
          </a:xfrm>
          <a:prstGeom prst="rect">
            <a:avLst/>
          </a:prstGeom>
          <a:noFill/>
          <a:ln w="9525">
            <a:noFill/>
            <a:miter lim="800000"/>
            <a:headEnd/>
            <a:tailEnd/>
          </a:ln>
        </p:spPr>
      </p:pic>
      <p:pic>
        <p:nvPicPr>
          <p:cNvPr id="18" name="Picture 3" descr="C:\Users\Administrator\Desktop\水墨 .png"/>
          <p:cNvPicPr>
            <a:picLocks noChangeAspect="1" noChangeArrowheads="1"/>
          </p:cNvPicPr>
          <p:nvPr/>
        </p:nvPicPr>
        <p:blipFill rotWithShape="1">
          <a:blip r:embed="rId4"/>
          <a:srcRect r="2784"/>
          <a:stretch>
            <a:fillRect/>
          </a:stretch>
        </p:blipFill>
        <p:spPr bwMode="auto">
          <a:xfrm flipH="1">
            <a:off x="4572000" y="2774123"/>
            <a:ext cx="3788865" cy="192117"/>
          </a:xfrm>
          <a:prstGeom prst="rect">
            <a:avLst/>
          </a:prstGeom>
          <a:noFill/>
          <a:ln w="9525">
            <a:noFill/>
            <a:miter lim="800000"/>
            <a:headEnd/>
            <a:tailEnd/>
          </a:ln>
        </p:spPr>
      </p:pic>
      <p:pic>
        <p:nvPicPr>
          <p:cNvPr id="19" name="Picture 3" descr="C:\Users\Administrator\Desktop\水墨 .png"/>
          <p:cNvPicPr>
            <a:picLocks noChangeAspect="1" noChangeArrowheads="1"/>
          </p:cNvPicPr>
          <p:nvPr/>
        </p:nvPicPr>
        <p:blipFill rotWithShape="1">
          <a:blip r:embed="rId4"/>
          <a:srcRect r="2784"/>
          <a:stretch>
            <a:fillRect/>
          </a:stretch>
        </p:blipFill>
        <p:spPr bwMode="auto">
          <a:xfrm flipH="1">
            <a:off x="4572000" y="3334179"/>
            <a:ext cx="3788865" cy="192117"/>
          </a:xfrm>
          <a:prstGeom prst="rect">
            <a:avLst/>
          </a:prstGeom>
          <a:noFill/>
          <a:ln w="9525">
            <a:noFill/>
            <a:miter lim="800000"/>
            <a:headEnd/>
            <a:tailEnd/>
          </a:ln>
        </p:spPr>
      </p:pic>
      <p:sp>
        <p:nvSpPr>
          <p:cNvPr id="20" name="Text Box 15"/>
          <p:cNvSpPr txBox="1">
            <a:spLocks noChangeArrowheads="1"/>
          </p:cNvSpPr>
          <p:nvPr/>
        </p:nvSpPr>
        <p:spPr bwMode="auto">
          <a:xfrm>
            <a:off x="4716016" y="3603538"/>
            <a:ext cx="3331719" cy="288718"/>
          </a:xfrm>
          <a:prstGeom prst="rect">
            <a:avLst/>
          </a:prstGeom>
          <a:noFill/>
          <a:ln w="9525" algn="ctr">
            <a:noFill/>
            <a:miter lim="800000"/>
          </a:ln>
        </p:spPr>
        <p:txBody>
          <a:bodyPr wrap="none" lIns="72567" tIns="36283" rIns="72567" bIns="36283">
            <a:spAutoFit/>
          </a:bodyPr>
          <a:lstStyle/>
          <a:p>
            <a:pPr latinLnBrk="1"/>
            <a:r>
              <a:rPr kumimoji="1" lang="en-US" altLang="zh-CN" sz="1400" dirty="0"/>
              <a:t>&gt;&gt;&gt;</a:t>
            </a:r>
            <a:r>
              <a:rPr kumimoji="1" lang="zh-CN" altLang="en-US" sz="1400" dirty="0"/>
              <a:t>添加解释说明文字添加解释说明文字</a:t>
            </a:r>
            <a:endParaRPr kumimoji="1" lang="zh-CN" altLang="en-US" sz="1400" dirty="0"/>
          </a:p>
        </p:txBody>
      </p:sp>
      <p:pic>
        <p:nvPicPr>
          <p:cNvPr id="22" name="Picture 3" descr="C:\Users\Administrator\Desktop\水墨 .png"/>
          <p:cNvPicPr>
            <a:picLocks noChangeAspect="1" noChangeArrowheads="1"/>
          </p:cNvPicPr>
          <p:nvPr/>
        </p:nvPicPr>
        <p:blipFill rotWithShape="1">
          <a:blip r:embed="rId4"/>
          <a:srcRect r="2784"/>
          <a:stretch>
            <a:fillRect/>
          </a:stretch>
        </p:blipFill>
        <p:spPr bwMode="auto">
          <a:xfrm flipH="1">
            <a:off x="4572000" y="3891801"/>
            <a:ext cx="3788865" cy="19211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500"/>
                                        <p:tgtEl>
                                          <p:spTgt spid="1026"/>
                                        </p:tgtEl>
                                      </p:cBhvr>
                                    </p:animEffect>
                                    <p:anim calcmode="lin" valueType="num">
                                      <p:cBhvr>
                                        <p:cTn id="16" dur="1500" fill="hold"/>
                                        <p:tgtEl>
                                          <p:spTgt spid="1026"/>
                                        </p:tgtEl>
                                        <p:attrNameLst>
                                          <p:attrName>ppt_x</p:attrName>
                                        </p:attrNameLst>
                                      </p:cBhvr>
                                      <p:tavLst>
                                        <p:tav tm="0">
                                          <p:val>
                                            <p:strVal val="#ppt_x"/>
                                          </p:val>
                                        </p:tav>
                                        <p:tav tm="100000">
                                          <p:val>
                                            <p:strVal val="#ppt_x"/>
                                          </p:val>
                                        </p:tav>
                                      </p:tavLst>
                                    </p:anim>
                                    <p:anim calcmode="lin" valueType="num">
                                      <p:cBhvr>
                                        <p:cTn id="17" dur="1500" fill="hold"/>
                                        <p:tgtEl>
                                          <p:spTgt spid="1026"/>
                                        </p:tgtEl>
                                        <p:attrNameLst>
                                          <p:attrName>ppt_y</p:attrName>
                                        </p:attrNameLst>
                                      </p:cBhvr>
                                      <p:tavLst>
                                        <p:tav tm="0">
                                          <p:val>
                                            <p:strVal val="#ppt_y+.1"/>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6000" fill="hold"/>
                                        <p:tgtEl>
                                          <p:spTgt spid="9"/>
                                        </p:tgtEl>
                                        <p:attrNameLst>
                                          <p:attrName>ppt_x</p:attrName>
                                        </p:attrNameLst>
                                      </p:cBhvr>
                                      <p:tavLst>
                                        <p:tav tm="0">
                                          <p:val>
                                            <p:strVal val="1+#ppt_w/2"/>
                                          </p:val>
                                        </p:tav>
                                        <p:tav tm="100000">
                                          <p:val>
                                            <p:strVal val="#ppt_x"/>
                                          </p:val>
                                        </p:tav>
                                      </p:tavLst>
                                    </p:anim>
                                    <p:anim calcmode="lin" valueType="num">
                                      <p:cBhvr additive="base">
                                        <p:cTn id="21" dur="60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7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6000" fill="hold"/>
                                        <p:tgtEl>
                                          <p:spTgt spid="11"/>
                                        </p:tgtEl>
                                        <p:attrNameLst>
                                          <p:attrName>ppt_x</p:attrName>
                                        </p:attrNameLst>
                                      </p:cBhvr>
                                      <p:tavLst>
                                        <p:tav tm="0">
                                          <p:val>
                                            <p:strVal val="1+#ppt_w/2"/>
                                          </p:val>
                                        </p:tav>
                                        <p:tav tm="100000">
                                          <p:val>
                                            <p:strVal val="#ppt_x"/>
                                          </p:val>
                                        </p:tav>
                                      </p:tavLst>
                                    </p:anim>
                                    <p:anim calcmode="lin" valueType="num">
                                      <p:cBhvr additive="base">
                                        <p:cTn id="25" dur="6000" fill="hold"/>
                                        <p:tgtEl>
                                          <p:spTgt spid="11"/>
                                        </p:tgtEl>
                                        <p:attrNameLst>
                                          <p:attrName>ppt_y</p:attrName>
                                        </p:attrNameLst>
                                      </p:cBhvr>
                                      <p:tavLst>
                                        <p:tav tm="0">
                                          <p:val>
                                            <p:strVal val="#ppt_y"/>
                                          </p:val>
                                        </p:tav>
                                        <p:tav tm="100000">
                                          <p:val>
                                            <p:strVal val="#ppt_y"/>
                                          </p:val>
                                        </p:tav>
                                      </p:tavLst>
                                    </p:anim>
                                  </p:childTnLst>
                                </p:cTn>
                              </p:par>
                              <p:par>
                                <p:cTn id="26" presetID="22" presetClass="entr" presetSubtype="8" fill="hold" nodeType="withEffect">
                                  <p:stCondLst>
                                    <p:cond delay="15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750"/>
                                        <p:tgtEl>
                                          <p:spTgt spid="17"/>
                                        </p:tgtEl>
                                      </p:cBhvr>
                                    </p:animEffect>
                                  </p:childTnLst>
                                </p:cTn>
                              </p:par>
                              <p:par>
                                <p:cTn id="29" presetID="22" presetClass="entr" presetSubtype="8" fill="hold" nodeType="withEffect">
                                  <p:stCondLst>
                                    <p:cond delay="18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par>
                                <p:cTn id="32" presetID="22" presetClass="entr" presetSubtype="8" fill="hold" nodeType="withEffect">
                                  <p:stCondLst>
                                    <p:cond delay="21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750"/>
                                        <p:tgtEl>
                                          <p:spTgt spid="19"/>
                                        </p:tgtEl>
                                      </p:cBhvr>
                                    </p:animEffect>
                                  </p:childTnLst>
                                </p:cTn>
                              </p:par>
                              <p:par>
                                <p:cTn id="35" presetID="22" presetClass="entr" presetSubtype="8" fill="hold" nodeType="withEffect">
                                  <p:stCondLst>
                                    <p:cond delay="24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750"/>
                                        <p:tgtEl>
                                          <p:spTgt spid="22"/>
                                        </p:tgtEl>
                                      </p:cBhvr>
                                    </p:animEffect>
                                  </p:childTnLst>
                                </p:cTn>
                              </p:par>
                              <p:par>
                                <p:cTn id="38" presetID="47" presetClass="entr" presetSubtype="0" fill="hold" grpId="0" nodeType="withEffect">
                                  <p:stCondLst>
                                    <p:cond delay="305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5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5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6"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8" name="Picture 14" descr="C:\Users\Administrator\Desktop\花.png"/>
          <p:cNvPicPr>
            <a:picLocks noChangeAspect="1" noChangeArrowheads="1"/>
          </p:cNvPicPr>
          <p:nvPr/>
        </p:nvPicPr>
        <p:blipFill>
          <a:blip r:embed="rId1">
            <a:duotone>
              <a:schemeClr val="bg2">
                <a:shade val="45000"/>
                <a:satMod val="135000"/>
              </a:schemeClr>
              <a:prstClr val="white"/>
            </a:duotone>
          </a:blip>
          <a:srcRect/>
          <a:stretch>
            <a:fillRect/>
          </a:stretch>
        </p:blipFill>
        <p:spPr bwMode="auto">
          <a:xfrm>
            <a:off x="0" y="3885257"/>
            <a:ext cx="9144000" cy="1266825"/>
          </a:xfrm>
          <a:prstGeom prst="rect">
            <a:avLst/>
          </a:prstGeom>
          <a:noFill/>
        </p:spPr>
      </p:pic>
      <p:grpSp>
        <p:nvGrpSpPr>
          <p:cNvPr id="25621" name="Group 21"/>
          <p:cNvGrpSpPr/>
          <p:nvPr/>
        </p:nvGrpSpPr>
        <p:grpSpPr bwMode="auto">
          <a:xfrm rot="16200000">
            <a:off x="3891678" y="2288965"/>
            <a:ext cx="2724215" cy="1208197"/>
            <a:chOff x="564" y="1992"/>
            <a:chExt cx="2658" cy="984"/>
          </a:xfrm>
          <a:solidFill>
            <a:schemeClr val="bg1">
              <a:lumMod val="85000"/>
            </a:schemeClr>
          </a:solidFill>
        </p:grpSpPr>
        <p:sp>
          <p:nvSpPr>
            <p:cNvPr id="25622" name="Freeform 22"/>
            <p:cNvSpPr/>
            <p:nvPr/>
          </p:nvSpPr>
          <p:spPr bwMode="ltGray">
            <a:xfrm>
              <a:off x="564" y="2003"/>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a:noFill/>
              <a:round/>
            </a:ln>
          </p:spPr>
          <p:txBody>
            <a:bodyPr vert="eaVert" wrap="none" anchor="ctr"/>
            <a:lstStyle/>
            <a:p>
              <a:pPr>
                <a:defRPr/>
              </a:pPr>
              <a:endParaRPr lang="zh-CN" altLang="en-US"/>
            </a:p>
          </p:txBody>
        </p:sp>
        <p:sp>
          <p:nvSpPr>
            <p:cNvPr id="25623" name="Freeform 23"/>
            <p:cNvSpPr/>
            <p:nvPr/>
          </p:nvSpPr>
          <p:spPr bwMode="ltGray">
            <a:xfrm>
              <a:off x="1773" y="1992"/>
              <a:ext cx="231" cy="9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pFill/>
            <a:ln w="9525">
              <a:noFill/>
              <a:round/>
            </a:ln>
          </p:spPr>
          <p:txBody>
            <a:bodyPr vert="eaVert" wrap="none" anchor="ctr"/>
            <a:lstStyle/>
            <a:p>
              <a:pPr>
                <a:defRPr/>
              </a:pPr>
              <a:endParaRPr lang="zh-CN" altLang="en-US"/>
            </a:p>
          </p:txBody>
        </p:sp>
        <p:sp>
          <p:nvSpPr>
            <p:cNvPr id="25624" name="Freeform 24"/>
            <p:cNvSpPr/>
            <p:nvPr/>
          </p:nvSpPr>
          <p:spPr bwMode="ltGray">
            <a:xfrm flipH="1">
              <a:off x="2025" y="2003"/>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a:noFill/>
              <a:round/>
            </a:ln>
          </p:spPr>
          <p:txBody>
            <a:bodyPr vert="eaVert" wrap="none" anchor="ctr"/>
            <a:lstStyle/>
            <a:p>
              <a:pPr>
                <a:defRPr/>
              </a:pPr>
              <a:endParaRPr lang="zh-CN" altLang="en-US"/>
            </a:p>
          </p:txBody>
        </p:sp>
      </p:grpSp>
      <p:grpSp>
        <p:nvGrpSpPr>
          <p:cNvPr id="2" name="组合 1"/>
          <p:cNvGrpSpPr/>
          <p:nvPr/>
        </p:nvGrpSpPr>
        <p:grpSpPr>
          <a:xfrm>
            <a:off x="2000643" y="1407471"/>
            <a:ext cx="2696082" cy="796348"/>
            <a:chOff x="2000643" y="1407471"/>
            <a:chExt cx="2696082" cy="796348"/>
          </a:xfrm>
        </p:grpSpPr>
        <p:pic>
          <p:nvPicPr>
            <p:cNvPr id="109576" name="Picture 3" descr="C:\Users\Administrator\Desktop\水墨 .png"/>
            <p:cNvPicPr>
              <a:picLocks noChangeAspect="1" noChangeArrowheads="1"/>
            </p:cNvPicPr>
            <p:nvPr/>
          </p:nvPicPr>
          <p:blipFill>
            <a:blip r:embed="rId2"/>
            <a:srcRect/>
            <a:stretch>
              <a:fillRect/>
            </a:stretch>
          </p:blipFill>
          <p:spPr bwMode="auto">
            <a:xfrm>
              <a:off x="2000643" y="1407471"/>
              <a:ext cx="2696082" cy="796348"/>
            </a:xfrm>
            <a:prstGeom prst="rect">
              <a:avLst/>
            </a:prstGeom>
            <a:noFill/>
            <a:ln w="9525">
              <a:noFill/>
              <a:miter lim="800000"/>
              <a:headEnd/>
              <a:tailEnd/>
            </a:ln>
          </p:spPr>
        </p:pic>
        <p:sp>
          <p:nvSpPr>
            <p:cNvPr id="109579" name="Rectangle 12"/>
            <p:cNvSpPr>
              <a:spLocks noChangeArrowheads="1"/>
            </p:cNvSpPr>
            <p:nvPr/>
          </p:nvSpPr>
          <p:spPr bwMode="auto">
            <a:xfrm>
              <a:off x="2228676" y="1693501"/>
              <a:ext cx="2097653" cy="369193"/>
            </a:xfrm>
            <a:prstGeom prst="rect">
              <a:avLst/>
            </a:prstGeom>
            <a:noFill/>
            <a:ln w="9525" algn="ctr">
              <a:noFill/>
              <a:miter lim="800000"/>
            </a:ln>
          </p:spPr>
          <p:txBody>
            <a:bodyPr>
              <a:spAutoFit/>
            </a:bodyPr>
            <a:lstStyle/>
            <a:p>
              <a:pPr eaLnBrk="0" hangingPunct="0"/>
              <a:r>
                <a:rPr lang="zh-CN" altLang="en-US" dirty="0">
                  <a:solidFill>
                    <a:schemeClr val="bg1"/>
                  </a:solidFill>
                  <a:latin typeface="宋体" panose="02010600030101010101" pitchFamily="2" charset="-122"/>
                </a:rPr>
                <a:t>单击此处添加</a:t>
              </a:r>
              <a:r>
                <a:rPr lang="zh-CN" altLang="en-US" dirty="0" smtClean="0">
                  <a:solidFill>
                    <a:schemeClr val="bg1"/>
                  </a:solidFill>
                  <a:latin typeface="宋体" panose="02010600030101010101" pitchFamily="2" charset="-122"/>
                </a:rPr>
                <a:t>文字</a:t>
              </a:r>
              <a:endParaRPr lang="zh-CN" altLang="en-US" dirty="0">
                <a:solidFill>
                  <a:schemeClr val="bg1"/>
                </a:solidFill>
                <a:latin typeface="宋体" panose="02010600030101010101" pitchFamily="2" charset="-122"/>
              </a:endParaRPr>
            </a:p>
          </p:txBody>
        </p:sp>
      </p:grpSp>
      <p:grpSp>
        <p:nvGrpSpPr>
          <p:cNvPr id="3" name="组合 2"/>
          <p:cNvGrpSpPr/>
          <p:nvPr/>
        </p:nvGrpSpPr>
        <p:grpSpPr>
          <a:xfrm>
            <a:off x="2000643" y="2497409"/>
            <a:ext cx="2696082" cy="796348"/>
            <a:chOff x="2000643" y="2497409"/>
            <a:chExt cx="2696082" cy="796348"/>
          </a:xfrm>
        </p:grpSpPr>
        <p:pic>
          <p:nvPicPr>
            <p:cNvPr id="109577" name="Picture 3" descr="C:\Users\Administrator\Desktop\水墨 .png"/>
            <p:cNvPicPr>
              <a:picLocks noChangeAspect="1" noChangeArrowheads="1"/>
            </p:cNvPicPr>
            <p:nvPr/>
          </p:nvPicPr>
          <p:blipFill>
            <a:blip r:embed="rId2"/>
            <a:srcRect/>
            <a:stretch>
              <a:fillRect/>
            </a:stretch>
          </p:blipFill>
          <p:spPr bwMode="auto">
            <a:xfrm>
              <a:off x="2000643" y="2497409"/>
              <a:ext cx="2696082" cy="796348"/>
            </a:xfrm>
            <a:prstGeom prst="rect">
              <a:avLst/>
            </a:prstGeom>
            <a:noFill/>
            <a:ln w="9525">
              <a:noFill/>
              <a:miter lim="800000"/>
              <a:headEnd/>
              <a:tailEnd/>
            </a:ln>
          </p:spPr>
        </p:pic>
        <p:sp>
          <p:nvSpPr>
            <p:cNvPr id="109580" name="Rectangle 12"/>
            <p:cNvSpPr>
              <a:spLocks noChangeArrowheads="1"/>
            </p:cNvSpPr>
            <p:nvPr/>
          </p:nvSpPr>
          <p:spPr bwMode="auto">
            <a:xfrm>
              <a:off x="2228676" y="2753198"/>
              <a:ext cx="2097653" cy="369193"/>
            </a:xfrm>
            <a:prstGeom prst="rect">
              <a:avLst/>
            </a:prstGeom>
            <a:noFill/>
            <a:ln w="9525" algn="ctr">
              <a:noFill/>
              <a:miter lim="800000"/>
            </a:ln>
          </p:spPr>
          <p:txBody>
            <a:bodyPr>
              <a:spAutoFit/>
            </a:bodyPr>
            <a:lstStyle/>
            <a:p>
              <a:pPr eaLnBrk="0" hangingPunct="0"/>
              <a:r>
                <a:rPr lang="zh-CN" altLang="en-US" dirty="0">
                  <a:solidFill>
                    <a:schemeClr val="bg1"/>
                  </a:solidFill>
                  <a:latin typeface="宋体" panose="02010600030101010101" pitchFamily="2" charset="-122"/>
                </a:rPr>
                <a:t>单击此处添加</a:t>
              </a:r>
              <a:r>
                <a:rPr lang="zh-CN" altLang="en-US" dirty="0" smtClean="0">
                  <a:solidFill>
                    <a:schemeClr val="bg1"/>
                  </a:solidFill>
                  <a:latin typeface="宋体" panose="02010600030101010101" pitchFamily="2" charset="-122"/>
                </a:rPr>
                <a:t>文字</a:t>
              </a:r>
              <a:endParaRPr lang="zh-CN" altLang="en-US" dirty="0">
                <a:solidFill>
                  <a:schemeClr val="bg1"/>
                </a:solidFill>
                <a:latin typeface="宋体" panose="02010600030101010101" pitchFamily="2" charset="-122"/>
              </a:endParaRPr>
            </a:p>
          </p:txBody>
        </p:sp>
      </p:grpSp>
      <p:grpSp>
        <p:nvGrpSpPr>
          <p:cNvPr id="4" name="组合 3"/>
          <p:cNvGrpSpPr/>
          <p:nvPr/>
        </p:nvGrpSpPr>
        <p:grpSpPr>
          <a:xfrm>
            <a:off x="2000643" y="3547025"/>
            <a:ext cx="2696082" cy="796348"/>
            <a:chOff x="2000643" y="3547025"/>
            <a:chExt cx="2696082" cy="796348"/>
          </a:xfrm>
        </p:grpSpPr>
        <p:pic>
          <p:nvPicPr>
            <p:cNvPr id="109578" name="Picture 3" descr="C:\Users\Administrator\Desktop\水墨 .png"/>
            <p:cNvPicPr>
              <a:picLocks noChangeAspect="1" noChangeArrowheads="1"/>
            </p:cNvPicPr>
            <p:nvPr/>
          </p:nvPicPr>
          <p:blipFill>
            <a:blip r:embed="rId2"/>
            <a:srcRect/>
            <a:stretch>
              <a:fillRect/>
            </a:stretch>
          </p:blipFill>
          <p:spPr bwMode="auto">
            <a:xfrm>
              <a:off x="2000643" y="3547025"/>
              <a:ext cx="2696082" cy="796348"/>
            </a:xfrm>
            <a:prstGeom prst="rect">
              <a:avLst/>
            </a:prstGeom>
            <a:noFill/>
            <a:ln w="9525">
              <a:noFill/>
              <a:miter lim="800000"/>
              <a:headEnd/>
              <a:tailEnd/>
            </a:ln>
          </p:spPr>
        </p:pic>
        <p:sp>
          <p:nvSpPr>
            <p:cNvPr id="109581" name="Rectangle 12"/>
            <p:cNvSpPr>
              <a:spLocks noChangeArrowheads="1"/>
            </p:cNvSpPr>
            <p:nvPr/>
          </p:nvSpPr>
          <p:spPr bwMode="auto">
            <a:xfrm>
              <a:off x="2228676" y="3793994"/>
              <a:ext cx="2468049" cy="369193"/>
            </a:xfrm>
            <a:prstGeom prst="rect">
              <a:avLst/>
            </a:prstGeom>
            <a:noFill/>
            <a:ln w="9525" algn="ctr">
              <a:noFill/>
              <a:miter lim="800000"/>
            </a:ln>
          </p:spPr>
          <p:txBody>
            <a:bodyPr wrap="square">
              <a:spAutoFit/>
            </a:bodyPr>
            <a:lstStyle/>
            <a:p>
              <a:pPr eaLnBrk="0" hangingPunct="0"/>
              <a:r>
                <a:rPr lang="zh-CN" altLang="en-US" dirty="0">
                  <a:solidFill>
                    <a:schemeClr val="bg1"/>
                  </a:solidFill>
                  <a:latin typeface="宋体" panose="02010600030101010101" pitchFamily="2" charset="-122"/>
                </a:rPr>
                <a:t>单击此处添加</a:t>
              </a:r>
              <a:r>
                <a:rPr lang="zh-CN" altLang="en-US" dirty="0" smtClean="0">
                  <a:solidFill>
                    <a:schemeClr val="bg1"/>
                  </a:solidFill>
                  <a:latin typeface="宋体" panose="02010600030101010101" pitchFamily="2" charset="-122"/>
                </a:rPr>
                <a:t>文字</a:t>
              </a:r>
              <a:endParaRPr lang="zh-CN" altLang="en-US" dirty="0">
                <a:solidFill>
                  <a:schemeClr val="bg1"/>
                </a:solidFill>
                <a:latin typeface="宋体" panose="02010600030101010101" pitchFamily="2" charset="-122"/>
              </a:endParaRPr>
            </a:p>
          </p:txBody>
        </p:sp>
      </p:grpSp>
      <p:grpSp>
        <p:nvGrpSpPr>
          <p:cNvPr id="25715" name="Group 115"/>
          <p:cNvGrpSpPr/>
          <p:nvPr/>
        </p:nvGrpSpPr>
        <p:grpSpPr bwMode="auto">
          <a:xfrm>
            <a:off x="5872167" y="1978270"/>
            <a:ext cx="1557176" cy="1617897"/>
            <a:chOff x="4003" y="1570"/>
            <a:chExt cx="1236" cy="1284"/>
          </a:xfrm>
        </p:grpSpPr>
        <p:pic>
          <p:nvPicPr>
            <p:cNvPr id="109583" name="Picture 3" descr="C:\Users\Administrator\Desktop\9.png"/>
            <p:cNvPicPr>
              <a:picLocks noChangeAspect="1" noChangeArrowheads="1"/>
            </p:cNvPicPr>
            <p:nvPr/>
          </p:nvPicPr>
          <p:blipFill>
            <a:blip r:embed="rId3"/>
            <a:srcRect/>
            <a:stretch>
              <a:fillRect/>
            </a:stretch>
          </p:blipFill>
          <p:spPr bwMode="auto">
            <a:xfrm>
              <a:off x="4003" y="1570"/>
              <a:ext cx="1236" cy="1284"/>
            </a:xfrm>
            <a:prstGeom prst="rect">
              <a:avLst/>
            </a:prstGeom>
            <a:noFill/>
            <a:ln w="9525">
              <a:noFill/>
              <a:miter lim="800000"/>
              <a:headEnd/>
              <a:tailEnd/>
            </a:ln>
          </p:spPr>
        </p:pic>
        <p:sp>
          <p:nvSpPr>
            <p:cNvPr id="22" name="TextBox 21"/>
            <p:cNvSpPr txBox="1"/>
            <p:nvPr/>
          </p:nvSpPr>
          <p:spPr>
            <a:xfrm>
              <a:off x="4332" y="1979"/>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endParaRPr lang="zh-CN" altLang="en-US" dirty="0">
                <a:solidFill>
                  <a:schemeClr val="bg1"/>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2" presetClass="entr" presetSubtype="8" fill="hold" nodeType="afterEffect">
                                  <p:stCondLst>
                                    <p:cond delay="0"/>
                                  </p:stCondLst>
                                  <p:childTnLst>
                                    <p:set>
                                      <p:cBhvr>
                                        <p:cTn id="30" dur="1" fill="hold">
                                          <p:stCondLst>
                                            <p:cond delay="0"/>
                                          </p:stCondLst>
                                        </p:cTn>
                                        <p:tgtEl>
                                          <p:spTgt spid="25621"/>
                                        </p:tgtEl>
                                        <p:attrNameLst>
                                          <p:attrName>style.visibility</p:attrName>
                                        </p:attrNameLst>
                                      </p:cBhvr>
                                      <p:to>
                                        <p:strVal val="visible"/>
                                      </p:to>
                                    </p:set>
                                    <p:anim calcmode="lin" valueType="num">
                                      <p:cBhvr additive="base">
                                        <p:cTn id="31" dur="1000"/>
                                        <p:tgtEl>
                                          <p:spTgt spid="25621"/>
                                        </p:tgtEl>
                                        <p:attrNameLst>
                                          <p:attrName>ppt_x</p:attrName>
                                        </p:attrNameLst>
                                      </p:cBhvr>
                                      <p:tavLst>
                                        <p:tav tm="0">
                                          <p:val>
                                            <p:strVal val="#ppt_x-#ppt_w*1.125000"/>
                                          </p:val>
                                        </p:tav>
                                        <p:tav tm="100000">
                                          <p:val>
                                            <p:strVal val="#ppt_x"/>
                                          </p:val>
                                        </p:tav>
                                      </p:tavLst>
                                    </p:anim>
                                    <p:animEffect transition="in" filter="wipe(right)">
                                      <p:cBhvr>
                                        <p:cTn id="32" dur="1000"/>
                                        <p:tgtEl>
                                          <p:spTgt spid="25621"/>
                                        </p:tgtEl>
                                      </p:cBhvr>
                                    </p:animEffect>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25715"/>
                                        </p:tgtEl>
                                        <p:attrNameLst>
                                          <p:attrName>style.visibility</p:attrName>
                                        </p:attrNameLst>
                                      </p:cBhvr>
                                      <p:to>
                                        <p:strVal val="visible"/>
                                      </p:to>
                                    </p:set>
                                    <p:anim calcmode="lin" valueType="num">
                                      <p:cBhvr>
                                        <p:cTn id="36" dur="1000" fill="hold"/>
                                        <p:tgtEl>
                                          <p:spTgt spid="25715"/>
                                        </p:tgtEl>
                                        <p:attrNameLst>
                                          <p:attrName>ppt_w</p:attrName>
                                        </p:attrNameLst>
                                      </p:cBhvr>
                                      <p:tavLst>
                                        <p:tav tm="0">
                                          <p:val>
                                            <p:fltVal val="0"/>
                                          </p:val>
                                        </p:tav>
                                        <p:tav tm="100000">
                                          <p:val>
                                            <p:strVal val="#ppt_w"/>
                                          </p:val>
                                        </p:tav>
                                      </p:tavLst>
                                    </p:anim>
                                    <p:anim calcmode="lin" valueType="num">
                                      <p:cBhvr>
                                        <p:cTn id="37" dur="1000" fill="hold"/>
                                        <p:tgtEl>
                                          <p:spTgt spid="25715"/>
                                        </p:tgtEl>
                                        <p:attrNameLst>
                                          <p:attrName>ppt_h</p:attrName>
                                        </p:attrNameLst>
                                      </p:cBhvr>
                                      <p:tavLst>
                                        <p:tav tm="0">
                                          <p:val>
                                            <p:fltVal val="0"/>
                                          </p:val>
                                        </p:tav>
                                        <p:tav tm="100000">
                                          <p:val>
                                            <p:strVal val="#ppt_h"/>
                                          </p:val>
                                        </p:tav>
                                      </p:tavLst>
                                    </p:anim>
                                    <p:anim calcmode="lin" valueType="num">
                                      <p:cBhvr>
                                        <p:cTn id="38" dur="1000" fill="hold"/>
                                        <p:tgtEl>
                                          <p:spTgt spid="25715"/>
                                        </p:tgtEl>
                                        <p:attrNameLst>
                                          <p:attrName>style.rotation</p:attrName>
                                        </p:attrNameLst>
                                      </p:cBhvr>
                                      <p:tavLst>
                                        <p:tav tm="0">
                                          <p:val>
                                            <p:fltVal val="90"/>
                                          </p:val>
                                        </p:tav>
                                        <p:tav tm="100000">
                                          <p:val>
                                            <p:fltVal val="0"/>
                                          </p:val>
                                        </p:tav>
                                      </p:tavLst>
                                    </p:anim>
                                    <p:animEffect transition="in" filter="fade">
                                      <p:cBhvr>
                                        <p:cTn id="39" dur="1000"/>
                                        <p:tgtEl>
                                          <p:spTgt spid="2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027" name="Picture 3" descr="C:\Users\Administrator\Desktop\44.png"/>
          <p:cNvPicPr>
            <a:picLocks noChangeAspect="1" noChangeArrowheads="1"/>
          </p:cNvPicPr>
          <p:nvPr/>
        </p:nvPicPr>
        <p:blipFill>
          <a:blip r:embed="rId1">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4765675"/>
            <a:ext cx="91440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Deskto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4194"/>
            <a:ext cx="5126037" cy="317023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513592" y="1539245"/>
            <a:ext cx="4400393" cy="2400657"/>
            <a:chOff x="3513592" y="1539245"/>
            <a:chExt cx="4400393" cy="2400657"/>
          </a:xfrm>
        </p:grpSpPr>
        <p:sp>
          <p:nvSpPr>
            <p:cNvPr id="7" name="TextBox 6"/>
            <p:cNvSpPr txBox="1"/>
            <p:nvPr/>
          </p:nvSpPr>
          <p:spPr>
            <a:xfrm>
              <a:off x="6918647"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8" name="TextBox 7"/>
            <p:cNvSpPr txBox="1"/>
            <p:nvPr/>
          </p:nvSpPr>
          <p:spPr>
            <a:xfrm>
              <a:off x="6318448"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9" name="TextBox 8"/>
            <p:cNvSpPr txBox="1"/>
            <p:nvPr/>
          </p:nvSpPr>
          <p:spPr>
            <a:xfrm>
              <a:off x="5733446"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10" name="TextBox 9"/>
            <p:cNvSpPr txBox="1"/>
            <p:nvPr/>
          </p:nvSpPr>
          <p:spPr>
            <a:xfrm>
              <a:off x="5208711"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11" name="TextBox 10"/>
            <p:cNvSpPr txBox="1"/>
            <p:nvPr/>
          </p:nvSpPr>
          <p:spPr>
            <a:xfrm>
              <a:off x="4708111"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12" name="TextBox 11"/>
            <p:cNvSpPr txBox="1"/>
            <p:nvPr/>
          </p:nvSpPr>
          <p:spPr>
            <a:xfrm>
              <a:off x="4107912"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cxnSp>
          <p:nvCxnSpPr>
            <p:cNvPr id="13" name="直接连接符 12"/>
            <p:cNvCxnSpPr/>
            <p:nvPr/>
          </p:nvCxnSpPr>
          <p:spPr>
            <a:xfrm>
              <a:off x="4650903"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69776"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726162"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244026"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04401"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086580"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380312"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552527"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cxnSp>
          <p:nvCxnSpPr>
            <p:cNvPr id="23" name="直接连接符 22"/>
            <p:cNvCxnSpPr/>
            <p:nvPr/>
          </p:nvCxnSpPr>
          <p:spPr>
            <a:xfrm>
              <a:off x="3513592"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452320" y="1539245"/>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cxnSp>
          <p:nvCxnSpPr>
            <p:cNvPr id="25" name="直接连接符 24"/>
            <p:cNvCxnSpPr/>
            <p:nvPr/>
          </p:nvCxnSpPr>
          <p:spPr>
            <a:xfrm>
              <a:off x="7913985" y="1539245"/>
              <a:ext cx="0" cy="2400657"/>
            </a:xfrm>
            <a:prstGeom prst="line">
              <a:avLst/>
            </a:prstGeom>
            <a:ln w="1905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wipe(down)">
                                      <p:cBhvr>
                                        <p:cTn id="15" dur="750"/>
                                        <p:tgtEl>
                                          <p:spTgt spid="1027"/>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2000"/>
                                        <p:tgtEl>
                                          <p:spTgt spid="1028"/>
                                        </p:tgtEl>
                                      </p:cBhvr>
                                    </p:animEffect>
                                    <p:anim calcmode="lin" valueType="num">
                                      <p:cBhvr>
                                        <p:cTn id="20" dur="2000" fill="hold"/>
                                        <p:tgtEl>
                                          <p:spTgt spid="1028"/>
                                        </p:tgtEl>
                                        <p:attrNameLst>
                                          <p:attrName>ppt_x</p:attrName>
                                        </p:attrNameLst>
                                      </p:cBhvr>
                                      <p:tavLst>
                                        <p:tav tm="0">
                                          <p:val>
                                            <p:strVal val="#ppt_x"/>
                                          </p:val>
                                        </p:tav>
                                        <p:tav tm="100000">
                                          <p:val>
                                            <p:strVal val="#ppt_x"/>
                                          </p:val>
                                        </p:tav>
                                      </p:tavLst>
                                    </p:anim>
                                    <p:anim calcmode="lin" valueType="num">
                                      <p:cBhvr>
                                        <p:cTn id="21" dur="2000" fill="hold"/>
                                        <p:tgtEl>
                                          <p:spTgt spid="10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bwMode="auto">
          <a:xfrm>
            <a:off x="2571357" y="1360848"/>
            <a:ext cx="4229320" cy="737126"/>
            <a:chOff x="2143107" y="1714488"/>
            <a:chExt cx="5328937" cy="928694"/>
          </a:xfrm>
        </p:grpSpPr>
        <p:pic>
          <p:nvPicPr>
            <p:cNvPr id="100358" name="Picture 3" descr="C:\Users\Administrator\Desktop\水墨 .png"/>
            <p:cNvPicPr>
              <a:picLocks noChangeAspect="1" noChangeArrowheads="1"/>
            </p:cNvPicPr>
            <p:nvPr/>
          </p:nvPicPr>
          <p:blipFill>
            <a:blip r:embed="rId1"/>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1" y="2033578"/>
              <a:ext cx="2995740" cy="46531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6" name="组合 25"/>
          <p:cNvGrpSpPr/>
          <p:nvPr/>
        </p:nvGrpSpPr>
        <p:grpSpPr bwMode="auto">
          <a:xfrm>
            <a:off x="2571357" y="2091673"/>
            <a:ext cx="4229320" cy="737126"/>
            <a:chOff x="2143107" y="2635244"/>
            <a:chExt cx="5328937" cy="928694"/>
          </a:xfrm>
        </p:grpSpPr>
        <p:pic>
          <p:nvPicPr>
            <p:cNvPr id="100361" name="Picture 3" descr="C:\Users\Administrator\Desktop\水墨 .png"/>
            <p:cNvPicPr>
              <a:picLocks noChangeAspect="1" noChangeArrowheads="1"/>
            </p:cNvPicPr>
            <p:nvPr/>
          </p:nvPicPr>
          <p:blipFill>
            <a:blip r:embed="rId1"/>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1" y="2954334"/>
              <a:ext cx="2995740" cy="46531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7" name="组合 26"/>
          <p:cNvGrpSpPr/>
          <p:nvPr/>
        </p:nvGrpSpPr>
        <p:grpSpPr bwMode="auto">
          <a:xfrm>
            <a:off x="2571357" y="2877941"/>
            <a:ext cx="4229320" cy="737126"/>
            <a:chOff x="2143107" y="3625852"/>
            <a:chExt cx="5328937" cy="928694"/>
          </a:xfrm>
        </p:grpSpPr>
        <p:pic>
          <p:nvPicPr>
            <p:cNvPr id="100364" name="Picture 3" descr="C:\Users\Administrator\Desktop\水墨 .png"/>
            <p:cNvPicPr>
              <a:picLocks noChangeAspect="1" noChangeArrowheads="1"/>
            </p:cNvPicPr>
            <p:nvPr/>
          </p:nvPicPr>
          <p:blipFill>
            <a:blip r:embed="rId1"/>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1" y="3944942"/>
              <a:ext cx="2995740" cy="46531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grpSp>
        <p:nvGrpSpPr>
          <p:cNvPr id="28" name="组合 27"/>
          <p:cNvGrpSpPr/>
          <p:nvPr/>
        </p:nvGrpSpPr>
        <p:grpSpPr bwMode="auto">
          <a:xfrm>
            <a:off x="2571357" y="3656648"/>
            <a:ext cx="4229320" cy="737126"/>
            <a:chOff x="2143107" y="4606934"/>
            <a:chExt cx="5328937" cy="928694"/>
          </a:xfrm>
        </p:grpSpPr>
        <p:pic>
          <p:nvPicPr>
            <p:cNvPr id="100367" name="Picture 3" descr="C:\Users\Administrator\Desktop\水墨 .png"/>
            <p:cNvPicPr>
              <a:picLocks noChangeAspect="1" noChangeArrowheads="1"/>
            </p:cNvPicPr>
            <p:nvPr/>
          </p:nvPicPr>
          <p:blipFill>
            <a:blip r:embed="rId1"/>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1" y="4926024"/>
              <a:ext cx="2995740" cy="46531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endParaRPr lang="zh-CN" altLang="en-US" dirty="0">
                <a:solidFill>
                  <a:schemeClr val="bg1"/>
                </a:solidFill>
                <a:latin typeface="+mn-ea"/>
                <a:ea typeface="+mn-ea"/>
              </a:endParaRPr>
            </a:p>
          </p:txBody>
        </p:sp>
      </p:grpSp>
      <p:sp>
        <p:nvSpPr>
          <p:cNvPr id="16" name="TextBox 15"/>
          <p:cNvSpPr txBox="1">
            <a:spLocks noChangeArrowheads="1"/>
          </p:cNvSpPr>
          <p:nvPr/>
        </p:nvSpPr>
        <p:spPr bwMode="auto">
          <a:xfrm>
            <a:off x="428596" y="264611"/>
            <a:ext cx="1368040" cy="411829"/>
          </a:xfrm>
          <a:prstGeom prst="rect">
            <a:avLst/>
          </a:prstGeom>
          <a:noFill/>
          <a:ln w="9525">
            <a:noFill/>
            <a:miter lim="800000"/>
          </a:ln>
        </p:spPr>
        <p:txBody>
          <a:bodyPr wrap="none" lIns="72567" tIns="36283" rIns="72567" bIns="36283">
            <a:spAutoFit/>
          </a:bodyPr>
          <a:lstStyle/>
          <a:p>
            <a:r>
              <a:rPr lang="en-US" altLang="zh-CN" sz="2200" dirty="0" smtClean="0">
                <a:latin typeface="方正大标宋简体" pitchFamily="2" charset="-122"/>
                <a:ea typeface="方正大标宋简体" pitchFamily="2" charset="-122"/>
              </a:rPr>
              <a:t>&gt;&gt;</a:t>
            </a:r>
            <a:r>
              <a:rPr lang="zh-CN" altLang="en-US" sz="2200" dirty="0" smtClean="0">
                <a:latin typeface="方正大标宋简体" pitchFamily="2" charset="-122"/>
                <a:ea typeface="方正大标宋简体" pitchFamily="2" charset="-122"/>
              </a:rPr>
              <a:t>过渡页</a:t>
            </a:r>
            <a:endParaRPr lang="zh-CN" altLang="en-US" sz="2200" dirty="0">
              <a:latin typeface="方正大标宋简体" pitchFamily="2" charset="-122"/>
              <a:ea typeface="方正大标宋简体"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12" presetClass="exit" presetSubtype="2" fill="hold" nodeType="withEffect">
                                  <p:stCondLst>
                                    <p:cond delay="550"/>
                                  </p:stCondLst>
                                  <p:childTnLst>
                                    <p:animEffect transition="out" filter="slide(fromRigh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2" presetClass="exit" presetSubtype="2" fill="hold" nodeType="withEffect">
                                  <p:stCondLst>
                                    <p:cond delay="650"/>
                                  </p:stCondLst>
                                  <p:childTnLst>
                                    <p:animEffect transition="out" filter="slide(fromRight)">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2" presetClass="exit" presetSubtype="2" fill="hold" nodeType="withEffect">
                                  <p:stCondLst>
                                    <p:cond delay="650"/>
                                  </p:stCondLst>
                                  <p:childTnLst>
                                    <p:animEffect transition="out" filter="slide(fromRight)">
                                      <p:cBhvr>
                                        <p:cTn id="35" dur="500"/>
                                        <p:tgtEl>
                                          <p:spTgt spid="28"/>
                                        </p:tgtEl>
                                      </p:cBhvr>
                                    </p:animEffect>
                                    <p:set>
                                      <p:cBhvr>
                                        <p:cTn id="36" dur="1" fill="hold">
                                          <p:stCondLst>
                                            <p:cond delay="499"/>
                                          </p:stCondLst>
                                        </p:cTn>
                                        <p:tgtEl>
                                          <p:spTgt spid="28"/>
                                        </p:tgtEl>
                                        <p:attrNameLst>
                                          <p:attrName>style.visibility</p:attrName>
                                        </p:attrNameLst>
                                      </p:cBhvr>
                                      <p:to>
                                        <p:strVal val="hidden"/>
                                      </p:to>
                                    </p:set>
                                  </p:childTnLst>
                                </p:cTn>
                              </p:par>
                            </p:childTnLst>
                          </p:cTn>
                        </p:par>
                        <p:par>
                          <p:cTn id="37" fill="hold">
                            <p:stCondLst>
                              <p:cond delay="2000"/>
                            </p:stCondLst>
                            <p:childTnLst>
                              <p:par>
                                <p:cTn id="38" presetID="42" presetClass="path" presetSubtype="0" accel="50000" decel="50000" fill="hold" nodeType="afterEffect">
                                  <p:stCondLst>
                                    <p:cond delay="0"/>
                                  </p:stCondLst>
                                  <p:childTnLst>
                                    <p:animMotion origin="layout" path="M -4.44444E-6 -1.85185E-6 L -4.44444E-6 0.11111 " pathEditMode="relative" rAng="0" ptsTypes="AA">
                                      <p:cBhvr>
                                        <p:cTn id="39" dur="500" fill="hold"/>
                                        <p:tgtEl>
                                          <p:spTgt spid="26"/>
                                        </p:tgtEl>
                                        <p:attrNameLst>
                                          <p:attrName>ppt_x</p:attrName>
                                          <p:attrName>ppt_y</p:attrName>
                                        </p:attrNameLst>
                                      </p:cBhvr>
                                      <p:rCtr x="0" y="56"/>
                                    </p:animMotion>
                                  </p:childTnLst>
                                </p:cTn>
                              </p:par>
                            </p:childTnLst>
                          </p:cTn>
                        </p:par>
                        <p:par>
                          <p:cTn id="40" fill="hold">
                            <p:stCondLst>
                              <p:cond delay="2500"/>
                            </p:stCondLst>
                            <p:childTnLst>
                              <p:par>
                                <p:cTn id="41" presetID="6" presetClass="emph" presetSubtype="0" fill="hold" nodeType="afterEffect">
                                  <p:stCondLst>
                                    <p:cond delay="0"/>
                                  </p:stCondLst>
                                  <p:childTnLst>
                                    <p:animScale>
                                      <p:cBhvr>
                                        <p:cTn id="42" dur="500" fill="hold"/>
                                        <p:tgtEl>
                                          <p:spTgt spid="26"/>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sp>
        <p:nvSpPr>
          <p:cNvPr id="14" name="TextBox 13"/>
          <p:cNvSpPr txBox="1"/>
          <p:nvPr/>
        </p:nvSpPr>
        <p:spPr>
          <a:xfrm>
            <a:off x="3779912" y="1072356"/>
            <a:ext cx="1579278" cy="923330"/>
          </a:xfrm>
          <a:prstGeom prst="rect">
            <a:avLst/>
          </a:prstGeom>
          <a:noFill/>
        </p:spPr>
        <p:txBody>
          <a:bodyPr wrap="none" rtlCol="0">
            <a:spAutoFit/>
          </a:bodyPr>
          <a:lstStyle/>
          <a:p>
            <a:pPr algn="ctr"/>
            <a:r>
              <a:rPr lang="zh-CN" altLang="en-US" b="1" dirty="0" smtClean="0">
                <a:solidFill>
                  <a:sysClr val="windowText" lastClr="000000"/>
                </a:solidFill>
              </a:rPr>
              <a:t>此处</a:t>
            </a:r>
            <a:r>
              <a:rPr lang="zh-CN" altLang="en-US" b="1" dirty="0">
                <a:solidFill>
                  <a:sysClr val="windowText" lastClr="000000"/>
                </a:solidFill>
              </a:rPr>
              <a:t>添加</a:t>
            </a:r>
            <a:r>
              <a:rPr lang="zh-CN" altLang="en-US" b="1" dirty="0" smtClean="0">
                <a:solidFill>
                  <a:sysClr val="windowText" lastClr="000000"/>
                </a:solidFill>
              </a:rPr>
              <a:t>标题</a:t>
            </a:r>
            <a:endParaRPr lang="en-US" altLang="zh-CN" b="1" dirty="0" smtClean="0">
              <a:solidFill>
                <a:sysClr val="windowText" lastClr="000000"/>
              </a:solidFill>
            </a:endParaRPr>
          </a:p>
          <a:p>
            <a:pPr algn="ctr"/>
            <a:r>
              <a:rPr lang="zh-CN" altLang="en-US" sz="1200" dirty="0" smtClean="0"/>
              <a:t>单击此处添加文本</a:t>
            </a:r>
            <a:endParaRPr lang="en-US" altLang="zh-CN" sz="1200" dirty="0" smtClean="0"/>
          </a:p>
          <a:p>
            <a:pPr algn="ctr"/>
            <a:r>
              <a:rPr lang="zh-CN" altLang="en-US" sz="1200" dirty="0" smtClean="0"/>
              <a:t>单击</a:t>
            </a:r>
            <a:r>
              <a:rPr lang="zh-CN" altLang="en-US" sz="1200" dirty="0"/>
              <a:t>此处添加</a:t>
            </a:r>
            <a:r>
              <a:rPr lang="zh-CN" altLang="en-US" sz="1200" dirty="0" smtClean="0"/>
              <a:t>文本</a:t>
            </a:r>
            <a:endParaRPr lang="en-US" altLang="zh-CN" sz="1200" dirty="0" smtClean="0"/>
          </a:p>
          <a:p>
            <a:pPr algn="ctr"/>
            <a:r>
              <a:rPr lang="zh-CN" altLang="en-US" sz="1200" dirty="0" smtClean="0"/>
              <a:t>单击</a:t>
            </a:r>
            <a:r>
              <a:rPr lang="zh-CN" altLang="en-US" sz="1200" dirty="0"/>
              <a:t>此处添加</a:t>
            </a:r>
            <a:r>
              <a:rPr lang="zh-CN" altLang="en-US" sz="1200" dirty="0" smtClean="0"/>
              <a:t>文本</a:t>
            </a:r>
            <a:endParaRPr lang="zh-CN" altLang="en-US" sz="1200" dirty="0"/>
          </a:p>
        </p:txBody>
      </p:sp>
      <p:sp>
        <p:nvSpPr>
          <p:cNvPr id="18" name="TextBox 17"/>
          <p:cNvSpPr txBox="1"/>
          <p:nvPr/>
        </p:nvSpPr>
        <p:spPr>
          <a:xfrm>
            <a:off x="6799273" y="1707654"/>
            <a:ext cx="1733167" cy="1046440"/>
          </a:xfrm>
          <a:prstGeom prst="rect">
            <a:avLst/>
          </a:prstGeom>
          <a:noFill/>
        </p:spPr>
        <p:txBody>
          <a:bodyPr wrap="none" rtlCol="0">
            <a:spAutoFit/>
          </a:bodyPr>
          <a:lstStyle/>
          <a:p>
            <a:pPr algn="ctr"/>
            <a:r>
              <a:rPr lang="zh-CN" altLang="en-US" sz="2000" b="1" dirty="0" smtClean="0">
                <a:solidFill>
                  <a:sysClr val="windowText" lastClr="000000"/>
                </a:solidFill>
              </a:rPr>
              <a:t>此处</a:t>
            </a:r>
            <a:r>
              <a:rPr lang="zh-CN" altLang="en-US" sz="2000" b="1" dirty="0">
                <a:solidFill>
                  <a:sysClr val="windowText" lastClr="000000"/>
                </a:solidFill>
              </a:rPr>
              <a:t>添加</a:t>
            </a:r>
            <a:r>
              <a:rPr lang="zh-CN" altLang="en-US" sz="2000" b="1" dirty="0" smtClean="0">
                <a:solidFill>
                  <a:sysClr val="windowText" lastClr="000000"/>
                </a:solidFill>
              </a:rPr>
              <a:t>标题</a:t>
            </a:r>
            <a:endParaRPr lang="en-US" altLang="zh-CN" sz="2000" b="1" dirty="0" smtClean="0">
              <a:solidFill>
                <a:sysClr val="windowText" lastClr="000000"/>
              </a:solidFill>
            </a:endParaRPr>
          </a:p>
          <a:p>
            <a:pPr algn="ctr"/>
            <a:r>
              <a:rPr lang="zh-CN" altLang="en-US" sz="1400" dirty="0" smtClean="0"/>
              <a:t>单击此处添加文本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19" name="TextBox 18"/>
          <p:cNvSpPr txBox="1"/>
          <p:nvPr/>
        </p:nvSpPr>
        <p:spPr>
          <a:xfrm>
            <a:off x="5724128" y="3532659"/>
            <a:ext cx="1733167" cy="1046440"/>
          </a:xfrm>
          <a:prstGeom prst="rect">
            <a:avLst/>
          </a:prstGeom>
          <a:noFill/>
        </p:spPr>
        <p:txBody>
          <a:bodyPr wrap="none" rtlCol="0">
            <a:spAutoFit/>
          </a:bodyPr>
          <a:lstStyle/>
          <a:p>
            <a:pPr algn="ctr"/>
            <a:r>
              <a:rPr lang="zh-CN" altLang="en-US" sz="2000" b="1" dirty="0" smtClean="0">
                <a:solidFill>
                  <a:sysClr val="windowText" lastClr="000000"/>
                </a:solidFill>
              </a:rPr>
              <a:t>此处</a:t>
            </a:r>
            <a:r>
              <a:rPr lang="zh-CN" altLang="en-US" sz="2000" b="1" dirty="0">
                <a:solidFill>
                  <a:sysClr val="windowText" lastClr="000000"/>
                </a:solidFill>
              </a:rPr>
              <a:t>添加</a:t>
            </a:r>
            <a:r>
              <a:rPr lang="zh-CN" altLang="en-US" sz="2000" b="1" dirty="0" smtClean="0">
                <a:solidFill>
                  <a:sysClr val="windowText" lastClr="000000"/>
                </a:solidFill>
              </a:rPr>
              <a:t>标题</a:t>
            </a:r>
            <a:endParaRPr lang="en-US" altLang="zh-CN" sz="2000" b="1" dirty="0" smtClean="0">
              <a:solidFill>
                <a:sysClr val="windowText" lastClr="000000"/>
              </a:solidFill>
            </a:endParaRPr>
          </a:p>
          <a:p>
            <a:pPr algn="ctr"/>
            <a:r>
              <a:rPr lang="zh-CN" altLang="en-US" sz="1400" dirty="0" smtClean="0"/>
              <a:t>单击此处添加文本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zh-CN" altLang="en-US" sz="1400" dirty="0"/>
          </a:p>
        </p:txBody>
      </p:sp>
      <p:grpSp>
        <p:nvGrpSpPr>
          <p:cNvPr id="2" name="组合 1"/>
          <p:cNvGrpSpPr/>
          <p:nvPr/>
        </p:nvGrpSpPr>
        <p:grpSpPr>
          <a:xfrm>
            <a:off x="-1" y="843558"/>
            <a:ext cx="3788866" cy="1632620"/>
            <a:chOff x="-1" y="843558"/>
            <a:chExt cx="3788866" cy="1632620"/>
          </a:xfrm>
        </p:grpSpPr>
        <p:pic>
          <p:nvPicPr>
            <p:cNvPr id="8" name="Picture 3" descr="C:\Users\Administrator\Desktop\水墨 .png"/>
            <p:cNvPicPr>
              <a:picLocks noChangeAspect="1" noChangeArrowheads="1"/>
            </p:cNvPicPr>
            <p:nvPr/>
          </p:nvPicPr>
          <p:blipFill rotWithShape="1">
            <a:blip r:embed="rId1"/>
            <a:srcRect r="2784"/>
            <a:stretch>
              <a:fillRect/>
            </a:stretch>
          </p:blipFill>
          <p:spPr bwMode="auto">
            <a:xfrm flipH="1">
              <a:off x="-1" y="1779662"/>
              <a:ext cx="3788865" cy="696516"/>
            </a:xfrm>
            <a:prstGeom prst="rect">
              <a:avLst/>
            </a:prstGeom>
            <a:noFill/>
            <a:ln w="9525">
              <a:noFill/>
              <a:miter lim="800000"/>
              <a:headEnd/>
              <a:tailEnd/>
            </a:ln>
          </p:spPr>
        </p:pic>
        <p:pic>
          <p:nvPicPr>
            <p:cNvPr id="9" name="Picture 2" descr="C:\Users\Administrator\Desktop\11519219_230238617143_2副本.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2215011" y="843558"/>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2707185" y="1275606"/>
              <a:ext cx="639919" cy="584775"/>
            </a:xfrm>
            <a:prstGeom prst="rect">
              <a:avLst/>
            </a:prstGeom>
            <a:noFill/>
          </p:spPr>
          <p:txBody>
            <a:bodyPr wrap="none" rtlCol="0">
              <a:spAutoFit/>
            </a:bodyPr>
            <a:lstStyle/>
            <a:p>
              <a:r>
                <a:rPr lang="en-US" altLang="zh-CN" sz="3200" b="1" dirty="0" smtClean="0"/>
                <a:t>01</a:t>
              </a:r>
              <a:endParaRPr lang="zh-CN" altLang="en-US" sz="3200" b="1" dirty="0"/>
            </a:p>
          </p:txBody>
        </p:sp>
      </p:grpSp>
      <p:grpSp>
        <p:nvGrpSpPr>
          <p:cNvPr id="3" name="组合 2"/>
          <p:cNvGrpSpPr/>
          <p:nvPr/>
        </p:nvGrpSpPr>
        <p:grpSpPr>
          <a:xfrm>
            <a:off x="0" y="1502850"/>
            <a:ext cx="6684137" cy="1632620"/>
            <a:chOff x="0" y="1502850"/>
            <a:chExt cx="6684137" cy="1632620"/>
          </a:xfrm>
        </p:grpSpPr>
        <p:pic>
          <p:nvPicPr>
            <p:cNvPr id="10" name="Picture 3" descr="C:\Users\Administrator\Desktop\水墨 .png"/>
            <p:cNvPicPr>
              <a:picLocks noChangeAspect="1" noChangeArrowheads="1"/>
            </p:cNvPicPr>
            <p:nvPr/>
          </p:nvPicPr>
          <p:blipFill rotWithShape="1">
            <a:blip r:embed="rId1"/>
            <a:srcRect r="1656"/>
            <a:stretch>
              <a:fillRect/>
            </a:stretch>
          </p:blipFill>
          <p:spPr bwMode="auto">
            <a:xfrm flipH="1">
              <a:off x="0" y="2438954"/>
              <a:ext cx="6444208" cy="696516"/>
            </a:xfrm>
            <a:prstGeom prst="rect">
              <a:avLst/>
            </a:prstGeom>
            <a:noFill/>
            <a:ln w="9525">
              <a:noFill/>
              <a:miter lim="800000"/>
              <a:headEnd/>
              <a:tailEnd/>
            </a:ln>
          </p:spPr>
        </p:pic>
        <p:pic>
          <p:nvPicPr>
            <p:cNvPr id="11" name="Picture 2" descr="C:\Users\Administrator\Desktop\11519219_230238617143_2副本.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5110283" y="1502850"/>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5577250" y="1938486"/>
              <a:ext cx="639919" cy="584775"/>
            </a:xfrm>
            <a:prstGeom prst="rect">
              <a:avLst/>
            </a:prstGeom>
            <a:noFill/>
          </p:spPr>
          <p:txBody>
            <a:bodyPr wrap="none" rtlCol="0">
              <a:spAutoFit/>
            </a:bodyPr>
            <a:lstStyle/>
            <a:p>
              <a:r>
                <a:rPr lang="en-US" altLang="zh-CN" sz="3200" b="1" dirty="0" smtClean="0"/>
                <a:t>02</a:t>
              </a:r>
              <a:endParaRPr lang="zh-CN" altLang="en-US" sz="3200" b="1" dirty="0"/>
            </a:p>
          </p:txBody>
        </p:sp>
      </p:grpSp>
      <p:grpSp>
        <p:nvGrpSpPr>
          <p:cNvPr id="4" name="组合 3"/>
          <p:cNvGrpSpPr/>
          <p:nvPr/>
        </p:nvGrpSpPr>
        <p:grpSpPr>
          <a:xfrm>
            <a:off x="0" y="3219822"/>
            <a:ext cx="5569790" cy="1709349"/>
            <a:chOff x="0" y="3219822"/>
            <a:chExt cx="5569790" cy="1709349"/>
          </a:xfrm>
        </p:grpSpPr>
        <p:pic>
          <p:nvPicPr>
            <p:cNvPr id="12" name="Picture 3" descr="C:\Users\Administrator\Desktop\水墨 .png"/>
            <p:cNvPicPr>
              <a:picLocks noChangeAspect="1" noChangeArrowheads="1"/>
            </p:cNvPicPr>
            <p:nvPr/>
          </p:nvPicPr>
          <p:blipFill rotWithShape="1">
            <a:blip r:embed="rId1"/>
            <a:srcRect r="17943"/>
            <a:stretch>
              <a:fillRect/>
            </a:stretch>
          </p:blipFill>
          <p:spPr bwMode="auto">
            <a:xfrm flipH="1">
              <a:off x="0" y="3219822"/>
              <a:ext cx="5436096" cy="696516"/>
            </a:xfrm>
            <a:prstGeom prst="rect">
              <a:avLst/>
            </a:prstGeom>
            <a:noFill/>
            <a:ln w="9525">
              <a:noFill/>
              <a:miter lim="800000"/>
              <a:headEnd/>
              <a:tailEnd/>
            </a:ln>
          </p:spPr>
        </p:pic>
        <p:pic>
          <p:nvPicPr>
            <p:cNvPr id="13" name="Picture 2" descr="C:\Users\Administrator\Desktop\11519219_230238617143_2副本.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flipV="1">
              <a:off x="3995936" y="339204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470364" y="3868218"/>
              <a:ext cx="639919" cy="584775"/>
            </a:xfrm>
            <a:prstGeom prst="rect">
              <a:avLst/>
            </a:prstGeom>
            <a:noFill/>
          </p:spPr>
          <p:txBody>
            <a:bodyPr wrap="none" rtlCol="0">
              <a:spAutoFit/>
            </a:bodyPr>
            <a:lstStyle/>
            <a:p>
              <a:r>
                <a:rPr lang="en-US" altLang="zh-CN" sz="3200" b="1" dirty="0" smtClean="0"/>
                <a:t>03</a:t>
              </a:r>
              <a:endParaRPr lang="zh-CN" altLang="en-US" sz="3200"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0-#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750"/>
                                        <p:tgtEl>
                                          <p:spTgt spid="14"/>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fill="hold"/>
                                        <p:tgtEl>
                                          <p:spTgt spid="3"/>
                                        </p:tgtEl>
                                        <p:attrNameLst>
                                          <p:attrName>ppt_x</p:attrName>
                                        </p:attrNameLst>
                                      </p:cBhvr>
                                      <p:tavLst>
                                        <p:tav tm="0">
                                          <p:val>
                                            <p:strVal val="0-#ppt_w/2"/>
                                          </p:val>
                                        </p:tav>
                                        <p:tav tm="100000">
                                          <p:val>
                                            <p:strVal val="#ppt_x"/>
                                          </p:val>
                                        </p:tav>
                                      </p:tavLst>
                                    </p:anim>
                                    <p:anim calcmode="lin" valueType="num">
                                      <p:cBhvr additive="base">
                                        <p:cTn id="25" dur="10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750"/>
                                        <p:tgtEl>
                                          <p:spTgt spid="18"/>
                                        </p:tgtEl>
                                      </p:cBhvr>
                                    </p:animEffect>
                                  </p:childTnLst>
                                </p:cTn>
                              </p:par>
                            </p:childTnLst>
                          </p:cTn>
                        </p:par>
                        <p:par>
                          <p:cTn id="30" fill="hold">
                            <p:stCondLst>
                              <p:cond delay="4000"/>
                            </p:stCondLst>
                            <p:childTnLst>
                              <p:par>
                                <p:cTn id="31" presetID="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1000" fill="hold"/>
                                        <p:tgtEl>
                                          <p:spTgt spid="4"/>
                                        </p:tgtEl>
                                        <p:attrNameLst>
                                          <p:attrName>ppt_x</p:attrName>
                                        </p:attrNameLst>
                                      </p:cBhvr>
                                      <p:tavLst>
                                        <p:tav tm="0">
                                          <p:val>
                                            <p:strVal val="0-#ppt_w/2"/>
                                          </p:val>
                                        </p:tav>
                                        <p:tav tm="100000">
                                          <p:val>
                                            <p:strVal val="#ppt_x"/>
                                          </p:val>
                                        </p:tav>
                                      </p:tavLst>
                                    </p:anim>
                                    <p:anim calcmode="lin" valueType="num">
                                      <p:cBhvr additive="base">
                                        <p:cTn id="34" dur="10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22" presetClass="entr" presetSubtype="4"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750"/>
                                        <p:tgtEl>
                                          <p:spTgt spid="19"/>
                                        </p:tgtEl>
                                      </p:cBhvr>
                                    </p:animEffect>
                                  </p:childTnLst>
                                </p:cTn>
                              </p:par>
                            </p:childTnLst>
                          </p:cTn>
                        </p:par>
                        <p:par>
                          <p:cTn id="39" fill="hold">
                            <p:stCondLst>
                              <p:cond delay="6000"/>
                            </p:stCondLst>
                            <p:childTnLst>
                              <p:par>
                                <p:cTn id="40" presetID="2" presetClass="exit" presetSubtype="2" fill="hold" nodeType="afterEffect">
                                  <p:stCondLst>
                                    <p:cond delay="1000"/>
                                  </p:stCondLst>
                                  <p:childTnLst>
                                    <p:anim calcmode="lin" valueType="num">
                                      <p:cBhvr additive="base">
                                        <p:cTn id="41" dur="1000"/>
                                        <p:tgtEl>
                                          <p:spTgt spid="3"/>
                                        </p:tgtEl>
                                        <p:attrNameLst>
                                          <p:attrName>ppt_x</p:attrName>
                                        </p:attrNameLst>
                                      </p:cBhvr>
                                      <p:tavLst>
                                        <p:tav tm="0">
                                          <p:val>
                                            <p:strVal val="ppt_x"/>
                                          </p:val>
                                        </p:tav>
                                        <p:tav tm="100000">
                                          <p:val>
                                            <p:strVal val="1+ppt_w/2"/>
                                          </p:val>
                                        </p:tav>
                                      </p:tavLst>
                                    </p:anim>
                                    <p:anim calcmode="lin" valueType="num">
                                      <p:cBhvr additive="base">
                                        <p:cTn id="42" dur="1000"/>
                                        <p:tgtEl>
                                          <p:spTgt spid="3"/>
                                        </p:tgtEl>
                                        <p:attrNameLst>
                                          <p:attrName>ppt_y</p:attrName>
                                        </p:attrNameLst>
                                      </p:cBhvr>
                                      <p:tavLst>
                                        <p:tav tm="0">
                                          <p:val>
                                            <p:strVal val="ppt_y"/>
                                          </p:val>
                                        </p:tav>
                                        <p:tav tm="100000">
                                          <p:val>
                                            <p:strVal val="ppt_y"/>
                                          </p:val>
                                        </p:tav>
                                      </p:tavLst>
                                    </p:anim>
                                    <p:set>
                                      <p:cBhvr>
                                        <p:cTn id="43" dur="1" fill="hold">
                                          <p:stCondLst>
                                            <p:cond delay="9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1000"/>
                                  </p:stCondLst>
                                  <p:childTnLst>
                                    <p:animEffect transition="out" filter="fade">
                                      <p:cBhvr>
                                        <p:cTn id="45" dur="750"/>
                                        <p:tgtEl>
                                          <p:spTgt spid="18"/>
                                        </p:tgtEl>
                                      </p:cBhvr>
                                    </p:animEffect>
                                    <p:set>
                                      <p:cBhvr>
                                        <p:cTn id="46" dur="1" fill="hold">
                                          <p:stCondLst>
                                            <p:cond delay="749"/>
                                          </p:stCondLst>
                                        </p:cTn>
                                        <p:tgtEl>
                                          <p:spTgt spid="18"/>
                                        </p:tgtEl>
                                        <p:attrNameLst>
                                          <p:attrName>style.visibility</p:attrName>
                                        </p:attrNameLst>
                                      </p:cBhvr>
                                      <p:to>
                                        <p:strVal val="hidden"/>
                                      </p:to>
                                    </p:set>
                                  </p:childTnLst>
                                </p:cTn>
                              </p:par>
                              <p:par>
                                <p:cTn id="47" presetID="2" presetClass="exit" presetSubtype="2" fill="hold" nodeType="withEffect">
                                  <p:stCondLst>
                                    <p:cond delay="1400"/>
                                  </p:stCondLst>
                                  <p:childTnLst>
                                    <p:anim calcmode="lin" valueType="num">
                                      <p:cBhvr additive="base">
                                        <p:cTn id="48" dur="1000"/>
                                        <p:tgtEl>
                                          <p:spTgt spid="2"/>
                                        </p:tgtEl>
                                        <p:attrNameLst>
                                          <p:attrName>ppt_x</p:attrName>
                                        </p:attrNameLst>
                                      </p:cBhvr>
                                      <p:tavLst>
                                        <p:tav tm="0">
                                          <p:val>
                                            <p:strVal val="ppt_x"/>
                                          </p:val>
                                        </p:tav>
                                        <p:tav tm="100000">
                                          <p:val>
                                            <p:strVal val="1+ppt_w/2"/>
                                          </p:val>
                                        </p:tav>
                                      </p:tavLst>
                                    </p:anim>
                                    <p:anim calcmode="lin" valueType="num">
                                      <p:cBhvr additive="base">
                                        <p:cTn id="49" dur="1000"/>
                                        <p:tgtEl>
                                          <p:spTgt spid="2"/>
                                        </p:tgtEl>
                                        <p:attrNameLst>
                                          <p:attrName>ppt_y</p:attrName>
                                        </p:attrNameLst>
                                      </p:cBhvr>
                                      <p:tavLst>
                                        <p:tav tm="0">
                                          <p:val>
                                            <p:strVal val="ppt_y"/>
                                          </p:val>
                                        </p:tav>
                                        <p:tav tm="100000">
                                          <p:val>
                                            <p:strVal val="ppt_y"/>
                                          </p:val>
                                        </p:tav>
                                      </p:tavLst>
                                    </p:anim>
                                    <p:set>
                                      <p:cBhvr>
                                        <p:cTn id="50" dur="1" fill="hold">
                                          <p:stCondLst>
                                            <p:cond delay="999"/>
                                          </p:stCondLst>
                                        </p:cTn>
                                        <p:tgtEl>
                                          <p:spTgt spid="2"/>
                                        </p:tgtEl>
                                        <p:attrNameLst>
                                          <p:attrName>style.visibility</p:attrName>
                                        </p:attrNameLst>
                                      </p:cBhvr>
                                      <p:to>
                                        <p:strVal val="hidden"/>
                                      </p:to>
                                    </p:set>
                                  </p:childTnLst>
                                </p:cTn>
                              </p:par>
                              <p:par>
                                <p:cTn id="51" presetID="10" presetClass="exit" presetSubtype="0" fill="hold" grpId="1" nodeType="withEffect">
                                  <p:stCondLst>
                                    <p:cond delay="1400"/>
                                  </p:stCondLst>
                                  <p:childTnLst>
                                    <p:animEffect transition="out" filter="fade">
                                      <p:cBhvr>
                                        <p:cTn id="52" dur="750"/>
                                        <p:tgtEl>
                                          <p:spTgt spid="14"/>
                                        </p:tgtEl>
                                      </p:cBhvr>
                                    </p:animEffect>
                                    <p:set>
                                      <p:cBhvr>
                                        <p:cTn id="53" dur="1" fill="hold">
                                          <p:stCondLst>
                                            <p:cond delay="749"/>
                                          </p:stCondLst>
                                        </p:cTn>
                                        <p:tgtEl>
                                          <p:spTgt spid="14"/>
                                        </p:tgtEl>
                                        <p:attrNameLst>
                                          <p:attrName>style.visibility</p:attrName>
                                        </p:attrNameLst>
                                      </p:cBhvr>
                                      <p:to>
                                        <p:strVal val="hidden"/>
                                      </p:to>
                                    </p:set>
                                  </p:childTnLst>
                                </p:cTn>
                              </p:par>
                              <p:par>
                                <p:cTn id="54" presetID="2" presetClass="exit" presetSubtype="2" fill="hold" nodeType="withEffect">
                                  <p:stCondLst>
                                    <p:cond delay="1800"/>
                                  </p:stCondLst>
                                  <p:childTnLst>
                                    <p:anim calcmode="lin" valueType="num">
                                      <p:cBhvr additive="base">
                                        <p:cTn id="55" dur="1000"/>
                                        <p:tgtEl>
                                          <p:spTgt spid="4"/>
                                        </p:tgtEl>
                                        <p:attrNameLst>
                                          <p:attrName>ppt_x</p:attrName>
                                        </p:attrNameLst>
                                      </p:cBhvr>
                                      <p:tavLst>
                                        <p:tav tm="0">
                                          <p:val>
                                            <p:strVal val="ppt_x"/>
                                          </p:val>
                                        </p:tav>
                                        <p:tav tm="100000">
                                          <p:val>
                                            <p:strVal val="1+ppt_w/2"/>
                                          </p:val>
                                        </p:tav>
                                      </p:tavLst>
                                    </p:anim>
                                    <p:anim calcmode="lin" valueType="num">
                                      <p:cBhvr additive="base">
                                        <p:cTn id="56" dur="1000"/>
                                        <p:tgtEl>
                                          <p:spTgt spid="4"/>
                                        </p:tgtEl>
                                        <p:attrNameLst>
                                          <p:attrName>ppt_y</p:attrName>
                                        </p:attrNameLst>
                                      </p:cBhvr>
                                      <p:tavLst>
                                        <p:tav tm="0">
                                          <p:val>
                                            <p:strVal val="ppt_y"/>
                                          </p:val>
                                        </p:tav>
                                        <p:tav tm="100000">
                                          <p:val>
                                            <p:strVal val="ppt_y"/>
                                          </p:val>
                                        </p:tav>
                                      </p:tavLst>
                                    </p:anim>
                                    <p:set>
                                      <p:cBhvr>
                                        <p:cTn id="57" dur="1" fill="hold">
                                          <p:stCondLst>
                                            <p:cond delay="999"/>
                                          </p:stCondLst>
                                        </p:cTn>
                                        <p:tgtEl>
                                          <p:spTgt spid="4"/>
                                        </p:tgtEl>
                                        <p:attrNameLst>
                                          <p:attrName>style.visibility</p:attrName>
                                        </p:attrNameLst>
                                      </p:cBhvr>
                                      <p:to>
                                        <p:strVal val="hidden"/>
                                      </p:to>
                                    </p:set>
                                  </p:childTnLst>
                                </p:cTn>
                              </p:par>
                              <p:par>
                                <p:cTn id="58" presetID="10" presetClass="exit" presetSubtype="0" fill="hold" grpId="1" nodeType="withEffect">
                                  <p:stCondLst>
                                    <p:cond delay="1800"/>
                                  </p:stCondLst>
                                  <p:childTnLst>
                                    <p:animEffect transition="out" filter="fade">
                                      <p:cBhvr>
                                        <p:cTn id="59" dur="750"/>
                                        <p:tgtEl>
                                          <p:spTgt spid="19"/>
                                        </p:tgtEl>
                                      </p:cBhvr>
                                    </p:animEffect>
                                    <p:set>
                                      <p:cBhvr>
                                        <p:cTn id="60" dur="1" fill="hold">
                                          <p:stCondLst>
                                            <p:cond delay="74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4" grpId="1"/>
      <p:bldP spid="18" grpId="0"/>
      <p:bldP spid="18"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28596" y="264611"/>
            <a:ext cx="2778682" cy="411829"/>
          </a:xfrm>
          <a:prstGeom prst="rect">
            <a:avLst/>
          </a:prstGeom>
          <a:noFill/>
          <a:ln w="9525">
            <a:noFill/>
            <a:miter lim="800000"/>
          </a:ln>
        </p:spPr>
        <p:txBody>
          <a:bodyPr wrap="none" lIns="72567" tIns="36283" rIns="72567" bIns="36283">
            <a:spAutoFit/>
          </a:bodyPr>
          <a:lstStyle/>
          <a:p>
            <a:r>
              <a:rPr lang="en-US" altLang="zh-CN" sz="2200" dirty="0">
                <a:latin typeface="方正大标宋简体" pitchFamily="2" charset="-122"/>
                <a:ea typeface="方正大标宋简体" pitchFamily="2" charset="-122"/>
              </a:rPr>
              <a:t>&gt;&gt;</a:t>
            </a:r>
            <a:r>
              <a:rPr lang="zh-CN" altLang="en-US" sz="2200" dirty="0">
                <a:latin typeface="方正大标宋简体" pitchFamily="2" charset="-122"/>
                <a:ea typeface="方正大标宋简体" pitchFamily="2" charset="-122"/>
              </a:rPr>
              <a:t>单击此处添加标题</a:t>
            </a:r>
            <a:endParaRPr lang="zh-CN" altLang="en-US" sz="2200" dirty="0">
              <a:latin typeface="方正大标宋简体" pitchFamily="2" charset="-122"/>
              <a:ea typeface="方正大标宋简体" pitchFamily="2" charset="-122"/>
            </a:endParaRPr>
          </a:p>
        </p:txBody>
      </p:sp>
      <p:pic>
        <p:nvPicPr>
          <p:cNvPr id="18" name="Picture 7" descr="C:\Users\Administrator\Desktop\1.png"/>
          <p:cNvPicPr>
            <a:picLocks noChangeAspect="1" noChangeArrowheads="1"/>
          </p:cNvPicPr>
          <p:nvPr/>
        </p:nvPicPr>
        <p:blipFill>
          <a:blip r:embed="rId1">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bwMode="auto">
          <a:xfrm>
            <a:off x="1259632" y="555526"/>
            <a:ext cx="7884353" cy="4464496"/>
          </a:xfrm>
          <a:prstGeom prst="rect">
            <a:avLst/>
          </a:prstGeom>
          <a:noFill/>
        </p:spPr>
      </p:pic>
      <p:pic>
        <p:nvPicPr>
          <p:cNvPr id="21" name="Picture 4" descr="C:\Users\Administrator\Desktop\2.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t="11098"/>
          <a:stretch>
            <a:fillRect/>
          </a:stretch>
        </p:blipFill>
        <p:spPr bwMode="auto">
          <a:xfrm flipH="1">
            <a:off x="5292080" y="0"/>
            <a:ext cx="3851920" cy="1894948"/>
          </a:xfrm>
          <a:prstGeom prst="rect">
            <a:avLst/>
          </a:prstGeom>
          <a:noFill/>
        </p:spPr>
      </p:pic>
      <p:grpSp>
        <p:nvGrpSpPr>
          <p:cNvPr id="3" name="组合 2"/>
          <p:cNvGrpSpPr/>
          <p:nvPr/>
        </p:nvGrpSpPr>
        <p:grpSpPr>
          <a:xfrm>
            <a:off x="3563888" y="1707654"/>
            <a:ext cx="3293732" cy="2400657"/>
            <a:chOff x="3563888" y="1707654"/>
            <a:chExt cx="3293732" cy="2400657"/>
          </a:xfrm>
        </p:grpSpPr>
        <p:sp>
          <p:nvSpPr>
            <p:cNvPr id="2" name="TextBox 1"/>
            <p:cNvSpPr txBox="1"/>
            <p:nvPr/>
          </p:nvSpPr>
          <p:spPr>
            <a:xfrm>
              <a:off x="6395955" y="1707654"/>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23" name="TextBox 22"/>
            <p:cNvSpPr txBox="1"/>
            <p:nvPr/>
          </p:nvSpPr>
          <p:spPr>
            <a:xfrm>
              <a:off x="5795756" y="1707654"/>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24" name="TextBox 23"/>
            <p:cNvSpPr txBox="1"/>
            <p:nvPr/>
          </p:nvSpPr>
          <p:spPr>
            <a:xfrm>
              <a:off x="5210754" y="1707654"/>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25" name="TextBox 24"/>
            <p:cNvSpPr txBox="1"/>
            <p:nvPr/>
          </p:nvSpPr>
          <p:spPr>
            <a:xfrm>
              <a:off x="4686019" y="1707654"/>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29" name="TextBox 28"/>
            <p:cNvSpPr txBox="1"/>
            <p:nvPr/>
          </p:nvSpPr>
          <p:spPr>
            <a:xfrm>
              <a:off x="4185419" y="1707654"/>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sp>
          <p:nvSpPr>
            <p:cNvPr id="30" name="TextBox 29"/>
            <p:cNvSpPr txBox="1"/>
            <p:nvPr/>
          </p:nvSpPr>
          <p:spPr>
            <a:xfrm>
              <a:off x="3585220" y="1707654"/>
              <a:ext cx="461665" cy="2400657"/>
            </a:xfrm>
            <a:prstGeom prst="rect">
              <a:avLst/>
            </a:prstGeom>
            <a:noFill/>
          </p:spPr>
          <p:txBody>
            <a:bodyPr vert="eaVert" wrap="none" rtlCol="0">
              <a:spAutoFit/>
            </a:bodyPr>
            <a:lstStyle/>
            <a:p>
              <a:r>
                <a:rPr lang="zh-CN" altLang="en-US" dirty="0" smtClean="0"/>
                <a:t>点击此处添加文字标题</a:t>
              </a:r>
              <a:endParaRPr lang="zh-CN" altLang="en-US" dirty="0"/>
            </a:p>
          </p:txBody>
        </p:sp>
        <p:cxnSp>
          <p:nvCxnSpPr>
            <p:cNvPr id="4" name="直接连接符 3"/>
            <p:cNvCxnSpPr/>
            <p:nvPr/>
          </p:nvCxnSpPr>
          <p:spPr>
            <a:xfrm>
              <a:off x="4128211"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647084"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203470"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721334"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381709"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563888" y="1707654"/>
              <a:ext cx="0" cy="240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857620" y="1707654"/>
              <a:ext cx="0" cy="2400657"/>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2" name="Picture 11" descr="C:\Users\Administrator\Desktop\4.png"/>
          <p:cNvPicPr>
            <a:picLocks noChangeAspect="1" noChangeArrowheads="1"/>
          </p:cNvPicPr>
          <p:nvPr/>
        </p:nvPicPr>
        <p:blipFill>
          <a:blip r:embed="rId5"/>
          <a:srcRect/>
          <a:stretch>
            <a:fillRect/>
          </a:stretch>
        </p:blipFill>
        <p:spPr bwMode="auto">
          <a:xfrm>
            <a:off x="7596336" y="2499149"/>
            <a:ext cx="778643" cy="2644351"/>
          </a:xfrm>
          <a:prstGeom prst="rect">
            <a:avLst/>
          </a:prstGeom>
          <a:noFill/>
        </p:spPr>
      </p:pic>
      <p:pic>
        <p:nvPicPr>
          <p:cNvPr id="43" name="Picture 3" descr="C:\Users\Administrator\Desktop\0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2585541"/>
            <a:ext cx="2329014" cy="2557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Tm="0">
        <p:push/>
      </p:transition>
    </mc:Choice>
    <mc:Fallback>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12" presetClass="entr" presetSubtype="2"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Right)">
                                      <p:cBhvr>
                                        <p:cTn id="15" dur="3000"/>
                                        <p:tgtEl>
                                          <p:spTgt spid="18"/>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3000"/>
                                        <p:tgtEl>
                                          <p:spTgt spid="3"/>
                                        </p:tgtEl>
                                      </p:cBhvr>
                                    </p:animEffect>
                                  </p:childTnLst>
                                </p:cTn>
                              </p:par>
                            </p:childTnLst>
                          </p:cTn>
                        </p:par>
                        <p:par>
                          <p:cTn id="20" fill="hold">
                            <p:stCondLst>
                              <p:cond delay="6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750"/>
                                        <p:tgtEl>
                                          <p:spTgt spid="21"/>
                                        </p:tgtEl>
                                      </p:cBhvr>
                                    </p:animEffect>
                                  </p:childTnLst>
                                </p:cTn>
                              </p:par>
                              <p:par>
                                <p:cTn id="24" presetID="42" presetClass="entr" presetSubtype="0"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2250"/>
                                        <p:tgtEl>
                                          <p:spTgt spid="43"/>
                                        </p:tgtEl>
                                      </p:cBhvr>
                                    </p:animEffect>
                                    <p:anim calcmode="lin" valueType="num">
                                      <p:cBhvr>
                                        <p:cTn id="32" dur="2250" fill="hold"/>
                                        <p:tgtEl>
                                          <p:spTgt spid="43"/>
                                        </p:tgtEl>
                                        <p:attrNameLst>
                                          <p:attrName>ppt_x</p:attrName>
                                        </p:attrNameLst>
                                      </p:cBhvr>
                                      <p:tavLst>
                                        <p:tav tm="0">
                                          <p:val>
                                            <p:strVal val="#ppt_x"/>
                                          </p:val>
                                        </p:tav>
                                        <p:tav tm="100000">
                                          <p:val>
                                            <p:strVal val="#ppt_x"/>
                                          </p:val>
                                        </p:tav>
                                      </p:tavLst>
                                    </p:anim>
                                    <p:anim calcmode="lin" valueType="num">
                                      <p:cBhvr>
                                        <p:cTn id="33" dur="2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1_自定义设计方案">
  <a:themeElements>
    <a:clrScheme name="自定义 25">
      <a:dk1>
        <a:sysClr val="windowText" lastClr="000000"/>
      </a:dk1>
      <a:lt1>
        <a:sysClr val="window" lastClr="FFFFFF"/>
      </a:lt1>
      <a:dk2>
        <a:srgbClr val="000000"/>
      </a:dk2>
      <a:lt2>
        <a:srgbClr val="EEECE1"/>
      </a:lt2>
      <a:accent1>
        <a:srgbClr val="000000"/>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2923</Words>
  <Application>WPS 演示</Application>
  <PresentationFormat>全屏显示(16:9)</PresentationFormat>
  <Paragraphs>370</Paragraphs>
  <Slides>26</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叶根友毛笔行书</vt:lpstr>
      <vt:lpstr>微软雅黑</vt:lpstr>
      <vt:lpstr>方正大标宋简体</vt:lpstr>
      <vt:lpstr>Arial</vt:lpstr>
      <vt:lpstr>Calibri</vt:lpstr>
      <vt:lpstr>方正清刻本悦宋简体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224</cp:revision>
  <dcterms:created xsi:type="dcterms:W3CDTF">2013-07-14T02:01:00Z</dcterms:created>
  <dcterms:modified xsi:type="dcterms:W3CDTF">2017-04-01T07:51:33Z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